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551" r:id="rId5"/>
    <p:sldId id="543" r:id="rId6"/>
    <p:sldId id="264" r:id="rId7"/>
    <p:sldId id="545" r:id="rId8"/>
    <p:sldId id="546" r:id="rId9"/>
    <p:sldId id="553" r:id="rId10"/>
    <p:sldId id="547" r:id="rId11"/>
    <p:sldId id="550" r:id="rId12"/>
    <p:sldId id="548" r:id="rId13"/>
    <p:sldId id="554" r:id="rId14"/>
    <p:sldId id="562" r:id="rId15"/>
    <p:sldId id="563" r:id="rId16"/>
    <p:sldId id="565" r:id="rId17"/>
    <p:sldId id="564" r:id="rId18"/>
    <p:sldId id="566" r:id="rId19"/>
    <p:sldId id="567" r:id="rId20"/>
    <p:sldId id="568" r:id="rId21"/>
    <p:sldId id="265" r:id="rId2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6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E50"/>
    <a:srgbClr val="F8EEE0"/>
    <a:srgbClr val="FF958F"/>
    <a:srgbClr val="FFC4C1"/>
    <a:srgbClr val="ADDCFF"/>
    <a:srgbClr val="FF7A0F"/>
    <a:srgbClr val="002A92"/>
    <a:srgbClr val="75D8E9"/>
    <a:srgbClr val="001A66"/>
    <a:srgbClr val="58A6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3" autoAdjust="0"/>
    <p:restoredTop sz="96327"/>
  </p:normalViewPr>
  <p:slideViewPr>
    <p:cSldViewPr>
      <p:cViewPr varScale="1">
        <p:scale>
          <a:sx n="81" d="100"/>
          <a:sy n="81" d="100"/>
        </p:scale>
        <p:origin x="264" y="48"/>
      </p:cViewPr>
      <p:guideLst>
        <p:guide orient="horz" pos="2176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A48773-6B3B-4A6B-A1C0-6FDAFAF9EE77}" type="doc">
      <dgm:prSet loTypeId="urn:microsoft.com/office/officeart/2005/8/layout/b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B97AF9FA-C01C-4FB2-8A35-FAFB176D0B76}">
      <dgm:prSet phldrT="[Text]"/>
      <dgm:spPr/>
      <dgm:t>
        <a:bodyPr/>
        <a:lstStyle/>
        <a:p>
          <a:r>
            <a:rPr lang="en-IN" dirty="0"/>
            <a:t>Methodology </a:t>
          </a:r>
        </a:p>
      </dgm:t>
    </dgm:pt>
    <dgm:pt modelId="{314CE947-2066-42FF-A782-FD38FF0B35E6}" type="parTrans" cxnId="{E418F199-C63A-4AC4-A64B-001A25F0A54D}">
      <dgm:prSet/>
      <dgm:spPr/>
      <dgm:t>
        <a:bodyPr/>
        <a:lstStyle/>
        <a:p>
          <a:endParaRPr lang="en-IN"/>
        </a:p>
      </dgm:t>
    </dgm:pt>
    <dgm:pt modelId="{DBFDBE68-1C11-4ECC-825B-FF62936BD152}" type="sibTrans" cxnId="{E418F199-C63A-4AC4-A64B-001A25F0A54D}">
      <dgm:prSet/>
      <dgm:spPr/>
      <dgm:t>
        <a:bodyPr/>
        <a:lstStyle/>
        <a:p>
          <a:endParaRPr lang="en-IN"/>
        </a:p>
      </dgm:t>
    </dgm:pt>
    <dgm:pt modelId="{3F487955-66CD-4A63-857A-0CFCA3F8D5C9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0" i="0" u="none" dirty="0"/>
            <a:t>Integrated OWASP Top 10 security tests.</a:t>
          </a:r>
          <a:endParaRPr lang="en-IN" sz="1600" dirty="0"/>
        </a:p>
      </dgm:t>
    </dgm:pt>
    <dgm:pt modelId="{F0A7DDC0-AF4F-4A09-A083-E03BB4151A0F}" type="parTrans" cxnId="{FD146E34-267D-426E-A1D3-37587454CA6D}">
      <dgm:prSet/>
      <dgm:spPr/>
      <dgm:t>
        <a:bodyPr/>
        <a:lstStyle/>
        <a:p>
          <a:endParaRPr lang="en-IN"/>
        </a:p>
      </dgm:t>
    </dgm:pt>
    <dgm:pt modelId="{2D6A97AC-CCDA-439F-AFDB-6CBC2CF43130}" type="sibTrans" cxnId="{FD146E34-267D-426E-A1D3-37587454CA6D}">
      <dgm:prSet/>
      <dgm:spPr/>
      <dgm:t>
        <a:bodyPr/>
        <a:lstStyle/>
        <a:p>
          <a:endParaRPr lang="en-IN"/>
        </a:p>
      </dgm:t>
    </dgm:pt>
    <dgm:pt modelId="{EEFE20CA-4D3B-41B7-B626-350BF4601F31}">
      <dgm:prSet phldrT="[Text]"/>
      <dgm:spPr/>
      <dgm:t>
        <a:bodyPr/>
        <a:lstStyle/>
        <a:p>
          <a:r>
            <a:rPr lang="en-IN" b="0" i="0" u="none" dirty="0"/>
            <a:t>Tools and Technologies</a:t>
          </a:r>
          <a:endParaRPr lang="en-IN" b="0" dirty="0"/>
        </a:p>
      </dgm:t>
    </dgm:pt>
    <dgm:pt modelId="{6726BDAC-064F-40BA-B84F-54A10D9D4677}" type="parTrans" cxnId="{DB67F3F0-BACD-4B34-AA7C-5CB3CA137417}">
      <dgm:prSet/>
      <dgm:spPr/>
      <dgm:t>
        <a:bodyPr/>
        <a:lstStyle/>
        <a:p>
          <a:endParaRPr lang="en-IN"/>
        </a:p>
      </dgm:t>
    </dgm:pt>
    <dgm:pt modelId="{F0DF5172-14F1-4987-9653-F4E0F0F5F2AA}" type="sibTrans" cxnId="{DB67F3F0-BACD-4B34-AA7C-5CB3CA137417}">
      <dgm:prSet/>
      <dgm:spPr/>
      <dgm:t>
        <a:bodyPr/>
        <a:lstStyle/>
        <a:p>
          <a:endParaRPr lang="en-IN"/>
        </a:p>
      </dgm:t>
    </dgm:pt>
    <dgm:pt modelId="{A0B0678D-3E22-43A5-9B5A-5F22A4F30335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1" i="0" u="none" dirty="0"/>
            <a:t>FastAPI: </a:t>
          </a:r>
          <a:r>
            <a:rPr lang="en-US" sz="1600" b="0" i="0" u="none" dirty="0"/>
            <a:t>For building the backend API.</a:t>
          </a:r>
          <a:endParaRPr lang="en-IN" sz="1600" dirty="0"/>
        </a:p>
      </dgm:t>
    </dgm:pt>
    <dgm:pt modelId="{97F2600D-C9D9-423D-800D-7D0A02D5A718}" type="parTrans" cxnId="{447FAAC4-C3B4-4A5E-AB22-0A99BAA5D9C4}">
      <dgm:prSet/>
      <dgm:spPr/>
      <dgm:t>
        <a:bodyPr/>
        <a:lstStyle/>
        <a:p>
          <a:endParaRPr lang="en-IN"/>
        </a:p>
      </dgm:t>
    </dgm:pt>
    <dgm:pt modelId="{B8BF44A6-0CAF-4CA4-94DE-637421A68C4B}" type="sibTrans" cxnId="{447FAAC4-C3B4-4A5E-AB22-0A99BAA5D9C4}">
      <dgm:prSet/>
      <dgm:spPr/>
      <dgm:t>
        <a:bodyPr/>
        <a:lstStyle/>
        <a:p>
          <a:endParaRPr lang="en-IN"/>
        </a:p>
      </dgm:t>
    </dgm:pt>
    <dgm:pt modelId="{641AAAA1-EBD1-41B0-968F-EDAEBBA0CE43}">
      <dgm:prSet phldrT="[Text]"/>
      <dgm:spPr/>
      <dgm:t>
        <a:bodyPr/>
        <a:lstStyle/>
        <a:p>
          <a:r>
            <a:rPr lang="en-IN" b="0" i="0" u="none" dirty="0"/>
            <a:t>Algorithm/Logic</a:t>
          </a:r>
          <a:endParaRPr lang="en-IN" b="0" dirty="0"/>
        </a:p>
      </dgm:t>
    </dgm:pt>
    <dgm:pt modelId="{1B4443B0-C8F5-49F6-9B3F-B7473F08B176}" type="parTrans" cxnId="{8EFA994B-9306-496A-A8D6-7274CEF5FD7E}">
      <dgm:prSet/>
      <dgm:spPr/>
      <dgm:t>
        <a:bodyPr/>
        <a:lstStyle/>
        <a:p>
          <a:endParaRPr lang="en-IN"/>
        </a:p>
      </dgm:t>
    </dgm:pt>
    <dgm:pt modelId="{AAADA02D-D738-4CF8-8527-9FE35CA1CA9B}" type="sibTrans" cxnId="{8EFA994B-9306-496A-A8D6-7274CEF5FD7E}">
      <dgm:prSet/>
      <dgm:spPr/>
      <dgm:t>
        <a:bodyPr/>
        <a:lstStyle/>
        <a:p>
          <a:endParaRPr lang="en-IN"/>
        </a:p>
      </dgm:t>
    </dgm:pt>
    <dgm:pt modelId="{AE092D2A-FF36-40B4-B355-570F43B2DDDC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1" i="0" u="none" dirty="0"/>
            <a:t>Security Checks:</a:t>
          </a:r>
          <a:r>
            <a:rPr lang="en-US" sz="1600" b="0" i="0" u="none" dirty="0"/>
            <a:t> Implemented various security checks with customizable payloads.</a:t>
          </a:r>
          <a:endParaRPr lang="en-IN" sz="1600" dirty="0"/>
        </a:p>
      </dgm:t>
    </dgm:pt>
    <dgm:pt modelId="{4AD27E78-74A1-493F-82FF-02CA85844362}" type="parTrans" cxnId="{AC31D61F-8A2F-4224-9588-F2F5EB8CEEB6}">
      <dgm:prSet/>
      <dgm:spPr/>
      <dgm:t>
        <a:bodyPr/>
        <a:lstStyle/>
        <a:p>
          <a:endParaRPr lang="en-IN"/>
        </a:p>
      </dgm:t>
    </dgm:pt>
    <dgm:pt modelId="{6340E40A-0B4D-41C3-90F3-B9EECD9E7484}" type="sibTrans" cxnId="{AC31D61F-8A2F-4224-9588-F2F5EB8CEEB6}">
      <dgm:prSet/>
      <dgm:spPr/>
      <dgm:t>
        <a:bodyPr/>
        <a:lstStyle/>
        <a:p>
          <a:endParaRPr lang="en-IN"/>
        </a:p>
      </dgm:t>
    </dgm:pt>
    <dgm:pt modelId="{9F8C33FC-D1D8-4194-BCCB-71C92EE16A22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0" i="0" u="none" dirty="0"/>
            <a:t>Broken Auth, BOLA, Excessive Data Exposure, Rate Limiting, Mass Assignment, Security Misconfiguration, Injection, Asset Management, Logging Monitoring</a:t>
          </a:r>
        </a:p>
      </dgm:t>
    </dgm:pt>
    <dgm:pt modelId="{15674537-9E5D-44BC-B6BC-D06E61730F89}" type="parTrans" cxnId="{7B48D4A1-5F01-4F4C-A250-AAFF9E27D1BE}">
      <dgm:prSet/>
      <dgm:spPr/>
      <dgm:t>
        <a:bodyPr/>
        <a:lstStyle/>
        <a:p>
          <a:endParaRPr lang="en-IN"/>
        </a:p>
      </dgm:t>
    </dgm:pt>
    <dgm:pt modelId="{D58A82B9-F5DC-4017-86B0-B43D70AF8138}" type="sibTrans" cxnId="{7B48D4A1-5F01-4F4C-A250-AAFF9E27D1BE}">
      <dgm:prSet/>
      <dgm:spPr/>
      <dgm:t>
        <a:bodyPr/>
        <a:lstStyle/>
        <a:p>
          <a:endParaRPr lang="en-IN"/>
        </a:p>
      </dgm:t>
    </dgm:pt>
    <dgm:pt modelId="{74551443-DCBC-4CC3-BBA8-19AD28D18226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0" i="0" u="none" dirty="0"/>
            <a:t>Built a scalable and user-friendly dashboard.</a:t>
          </a:r>
        </a:p>
      </dgm:t>
    </dgm:pt>
    <dgm:pt modelId="{CCC65809-2320-4A1D-A3F4-546425E3552E}" type="parTrans" cxnId="{30A42EEE-621E-46F7-A480-478E0CF74138}">
      <dgm:prSet/>
      <dgm:spPr/>
      <dgm:t>
        <a:bodyPr/>
        <a:lstStyle/>
        <a:p>
          <a:endParaRPr lang="en-IN"/>
        </a:p>
      </dgm:t>
    </dgm:pt>
    <dgm:pt modelId="{6964B948-292F-4936-903D-6440AD27A2EF}" type="sibTrans" cxnId="{30A42EEE-621E-46F7-A480-478E0CF74138}">
      <dgm:prSet/>
      <dgm:spPr/>
      <dgm:t>
        <a:bodyPr/>
        <a:lstStyle/>
        <a:p>
          <a:endParaRPr lang="en-IN"/>
        </a:p>
      </dgm:t>
    </dgm:pt>
    <dgm:pt modelId="{B3D30769-6B4E-4335-86BA-D69785A7AD78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1" i="0" u="none" dirty="0"/>
            <a:t>SQLAlchemy: </a:t>
          </a:r>
          <a:r>
            <a:rPr lang="en-US" sz="1600" b="0" i="0" u="none" dirty="0"/>
            <a:t>For ORM and database management.</a:t>
          </a:r>
        </a:p>
      </dgm:t>
    </dgm:pt>
    <dgm:pt modelId="{529779E6-10E5-4777-BD30-AEFC66285F97}" type="parTrans" cxnId="{DBAA0F0D-E3C8-4C54-85E9-298B763AE5E8}">
      <dgm:prSet/>
      <dgm:spPr/>
      <dgm:t>
        <a:bodyPr/>
        <a:lstStyle/>
        <a:p>
          <a:endParaRPr lang="en-IN"/>
        </a:p>
      </dgm:t>
    </dgm:pt>
    <dgm:pt modelId="{C8EBC414-65E9-46BC-BE2F-B930C598EE70}" type="sibTrans" cxnId="{DBAA0F0D-E3C8-4C54-85E9-298B763AE5E8}">
      <dgm:prSet/>
      <dgm:spPr/>
      <dgm:t>
        <a:bodyPr/>
        <a:lstStyle/>
        <a:p>
          <a:endParaRPr lang="en-IN"/>
        </a:p>
      </dgm:t>
    </dgm:pt>
    <dgm:pt modelId="{03423FE9-E109-44B7-802C-16DB27295FD8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1" i="0" u="none" dirty="0"/>
            <a:t>React &amp; Ant Design:</a:t>
          </a:r>
          <a:r>
            <a:rPr lang="en-US" sz="1600" b="0" i="0" u="none" dirty="0"/>
            <a:t> For UI Development</a:t>
          </a:r>
        </a:p>
      </dgm:t>
    </dgm:pt>
    <dgm:pt modelId="{1AEC8280-D03B-482C-A1DB-F65682CAFB9F}" type="parTrans" cxnId="{6966EA46-788D-4340-ABF1-97ADFA55B9BE}">
      <dgm:prSet/>
      <dgm:spPr/>
      <dgm:t>
        <a:bodyPr/>
        <a:lstStyle/>
        <a:p>
          <a:endParaRPr lang="en-IN"/>
        </a:p>
      </dgm:t>
    </dgm:pt>
    <dgm:pt modelId="{125CBE22-B7DB-4452-BEBB-D6D3072011E1}" type="sibTrans" cxnId="{6966EA46-788D-4340-ABF1-97ADFA55B9BE}">
      <dgm:prSet/>
      <dgm:spPr/>
      <dgm:t>
        <a:bodyPr/>
        <a:lstStyle/>
        <a:p>
          <a:endParaRPr lang="en-IN"/>
        </a:p>
      </dgm:t>
    </dgm:pt>
    <dgm:pt modelId="{AA4C6DF9-325F-4F2D-A31F-2449B2E3AED4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1" i="0" u="none" dirty="0"/>
            <a:t>OWASP- ZAP &amp; ASTRA by Flipkart:</a:t>
          </a:r>
          <a:r>
            <a:rPr lang="en-US" sz="1600" b="0" i="0" u="none" dirty="0"/>
            <a:t> Modified and used source code for advanced API security scanning.</a:t>
          </a:r>
        </a:p>
      </dgm:t>
    </dgm:pt>
    <dgm:pt modelId="{E6A66545-8192-431E-9C3A-D85221454143}" type="parTrans" cxnId="{0CD56EBF-E63F-46DA-A8F4-9305AD410062}">
      <dgm:prSet/>
      <dgm:spPr/>
      <dgm:t>
        <a:bodyPr/>
        <a:lstStyle/>
        <a:p>
          <a:endParaRPr lang="en-IN"/>
        </a:p>
      </dgm:t>
    </dgm:pt>
    <dgm:pt modelId="{4A62EB11-006B-44F2-A38E-81CC1580DF4A}" type="sibTrans" cxnId="{0CD56EBF-E63F-46DA-A8F4-9305AD410062}">
      <dgm:prSet/>
      <dgm:spPr/>
      <dgm:t>
        <a:bodyPr/>
        <a:lstStyle/>
        <a:p>
          <a:endParaRPr lang="en-IN"/>
        </a:p>
      </dgm:t>
    </dgm:pt>
    <dgm:pt modelId="{BABD7CA5-0D1A-4BD7-874F-C96CA95C6AB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1600" b="1" i="0" u="none" dirty="0"/>
            <a:t>Database Handling: </a:t>
          </a:r>
          <a:r>
            <a:rPr lang="en-IN" sz="1600" b="0" i="0" u="none" dirty="0"/>
            <a:t>Used SQLAlchemy for handling database operations and storing scan results.</a:t>
          </a:r>
        </a:p>
      </dgm:t>
    </dgm:pt>
    <dgm:pt modelId="{43CF0A7A-F119-4C77-960E-54998DEF5FC6}" type="parTrans" cxnId="{29496555-F0B4-4DAB-86EA-6D49D024062E}">
      <dgm:prSet/>
      <dgm:spPr/>
      <dgm:t>
        <a:bodyPr/>
        <a:lstStyle/>
        <a:p>
          <a:endParaRPr lang="en-IN"/>
        </a:p>
      </dgm:t>
    </dgm:pt>
    <dgm:pt modelId="{8FC29DA3-6E4D-4DFE-810A-7F6D58E69B00}" type="sibTrans" cxnId="{29496555-F0B4-4DAB-86EA-6D49D024062E}">
      <dgm:prSet/>
      <dgm:spPr/>
      <dgm:t>
        <a:bodyPr/>
        <a:lstStyle/>
        <a:p>
          <a:endParaRPr lang="en-IN"/>
        </a:p>
      </dgm:t>
    </dgm:pt>
    <dgm:pt modelId="{46B7C9E9-6F53-4139-BB42-4EBBEB87E358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IN" sz="1600" dirty="0"/>
        </a:p>
      </dgm:t>
    </dgm:pt>
    <dgm:pt modelId="{CE2A14A1-403C-4D86-943A-78B38422CCC2}" type="parTrans" cxnId="{6D2A22DF-7971-4361-90D7-4C108E9E9951}">
      <dgm:prSet/>
      <dgm:spPr/>
      <dgm:t>
        <a:bodyPr/>
        <a:lstStyle/>
        <a:p>
          <a:endParaRPr lang="en-IN"/>
        </a:p>
      </dgm:t>
    </dgm:pt>
    <dgm:pt modelId="{D3AAEE7D-1000-45FC-A7CD-97406E17C9D4}" type="sibTrans" cxnId="{6D2A22DF-7971-4361-90D7-4C108E9E9951}">
      <dgm:prSet/>
      <dgm:spPr/>
      <dgm:t>
        <a:bodyPr/>
        <a:lstStyle/>
        <a:p>
          <a:endParaRPr lang="en-IN"/>
        </a:p>
      </dgm:t>
    </dgm:pt>
    <dgm:pt modelId="{5EE8FAF6-2C52-4F83-9973-5234C9C02B96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IN" sz="1600" dirty="0"/>
        </a:p>
      </dgm:t>
    </dgm:pt>
    <dgm:pt modelId="{72E93079-F040-4901-A3D3-430DC337C779}" type="parTrans" cxnId="{6314FC25-601A-4D65-8824-CA1B387020BA}">
      <dgm:prSet/>
      <dgm:spPr/>
      <dgm:t>
        <a:bodyPr/>
        <a:lstStyle/>
        <a:p>
          <a:endParaRPr lang="en-IN"/>
        </a:p>
      </dgm:t>
    </dgm:pt>
    <dgm:pt modelId="{27E27898-F365-4187-8C1A-B169989A179C}" type="sibTrans" cxnId="{6314FC25-601A-4D65-8824-CA1B387020BA}">
      <dgm:prSet/>
      <dgm:spPr/>
      <dgm:t>
        <a:bodyPr/>
        <a:lstStyle/>
        <a:p>
          <a:endParaRPr lang="en-IN"/>
        </a:p>
      </dgm:t>
    </dgm:pt>
    <dgm:pt modelId="{B458C107-3B82-4CB9-A8FA-BB30F8E2CEF4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sz="1600" b="0" i="0" u="none" dirty="0"/>
        </a:p>
      </dgm:t>
    </dgm:pt>
    <dgm:pt modelId="{737C1D0B-454D-412E-867B-E2BD246EFEAC}" type="parTrans" cxnId="{EE82716A-7BCC-4379-BE75-A3A7C4ECDCB6}">
      <dgm:prSet/>
      <dgm:spPr/>
      <dgm:t>
        <a:bodyPr/>
        <a:lstStyle/>
        <a:p>
          <a:endParaRPr lang="en-IN"/>
        </a:p>
      </dgm:t>
    </dgm:pt>
    <dgm:pt modelId="{433C3AA3-97DE-4EF0-8760-88AADBACAC00}" type="sibTrans" cxnId="{EE82716A-7BCC-4379-BE75-A3A7C4ECDCB6}">
      <dgm:prSet/>
      <dgm:spPr/>
      <dgm:t>
        <a:bodyPr/>
        <a:lstStyle/>
        <a:p>
          <a:endParaRPr lang="en-IN"/>
        </a:p>
      </dgm:t>
    </dgm:pt>
    <dgm:pt modelId="{1FC40D76-CF68-47A1-B659-055A09AA7E99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sz="1600" b="0" i="0" u="none" dirty="0"/>
        </a:p>
      </dgm:t>
    </dgm:pt>
    <dgm:pt modelId="{C2699127-A0FE-4BF2-8C2E-773D2EE8B5D5}" type="sibTrans" cxnId="{F2FAD152-91E9-44B0-B09C-B89187E5C1E7}">
      <dgm:prSet/>
      <dgm:spPr/>
      <dgm:t>
        <a:bodyPr/>
        <a:lstStyle/>
        <a:p>
          <a:endParaRPr lang="en-IN"/>
        </a:p>
      </dgm:t>
    </dgm:pt>
    <dgm:pt modelId="{4BE1A9B0-3DCE-4BE6-BFC4-09076F9F41B7}" type="parTrans" cxnId="{F2FAD152-91E9-44B0-B09C-B89187E5C1E7}">
      <dgm:prSet/>
      <dgm:spPr/>
      <dgm:t>
        <a:bodyPr/>
        <a:lstStyle/>
        <a:p>
          <a:endParaRPr lang="en-IN"/>
        </a:p>
      </dgm:t>
    </dgm:pt>
    <dgm:pt modelId="{AD14B3AF-165A-4C53-AADB-3E9BD37669A6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sz="1600" b="0" i="0" u="none" dirty="0"/>
        </a:p>
      </dgm:t>
    </dgm:pt>
    <dgm:pt modelId="{28A4A995-CF0A-42D6-937C-1C2CBACC442E}" type="sibTrans" cxnId="{3FA1AA39-5224-4D6D-B654-B20E874D7535}">
      <dgm:prSet/>
      <dgm:spPr/>
      <dgm:t>
        <a:bodyPr/>
        <a:lstStyle/>
        <a:p>
          <a:endParaRPr lang="en-IN"/>
        </a:p>
      </dgm:t>
    </dgm:pt>
    <dgm:pt modelId="{0EDA4184-A7C6-4D90-8C7A-D45FD7637510}" type="parTrans" cxnId="{3FA1AA39-5224-4D6D-B654-B20E874D7535}">
      <dgm:prSet/>
      <dgm:spPr/>
      <dgm:t>
        <a:bodyPr/>
        <a:lstStyle/>
        <a:p>
          <a:endParaRPr lang="en-IN"/>
        </a:p>
      </dgm:t>
    </dgm:pt>
    <dgm:pt modelId="{56FFDCCC-8CFD-4731-98D5-24D710E58AFF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IN" sz="1600" dirty="0"/>
        </a:p>
      </dgm:t>
    </dgm:pt>
    <dgm:pt modelId="{180A16F0-FCB1-49D1-A5FD-87A66BA40460}" type="sibTrans" cxnId="{F06AC2A5-9BFA-4FB2-9E20-42D0D51F6D6C}">
      <dgm:prSet/>
      <dgm:spPr/>
      <dgm:t>
        <a:bodyPr/>
        <a:lstStyle/>
        <a:p>
          <a:endParaRPr lang="en-IN"/>
        </a:p>
      </dgm:t>
    </dgm:pt>
    <dgm:pt modelId="{DC05B671-EC20-45DC-8A43-BB61B626EFD7}" type="parTrans" cxnId="{F06AC2A5-9BFA-4FB2-9E20-42D0D51F6D6C}">
      <dgm:prSet/>
      <dgm:spPr/>
      <dgm:t>
        <a:bodyPr/>
        <a:lstStyle/>
        <a:p>
          <a:endParaRPr lang="en-IN"/>
        </a:p>
      </dgm:t>
    </dgm:pt>
    <dgm:pt modelId="{838F6148-3BD1-4E31-8AE6-1E65DD4EE8D0}" type="pres">
      <dgm:prSet presAssocID="{B0A48773-6B3B-4A6B-A1C0-6FDAFAF9EE77}" presName="diagram" presStyleCnt="0">
        <dgm:presLayoutVars>
          <dgm:dir/>
          <dgm:animLvl val="lvl"/>
          <dgm:resizeHandles val="exact"/>
        </dgm:presLayoutVars>
      </dgm:prSet>
      <dgm:spPr/>
    </dgm:pt>
    <dgm:pt modelId="{8501DC13-552C-4F4B-A339-FFEBC14766BF}" type="pres">
      <dgm:prSet presAssocID="{B97AF9FA-C01C-4FB2-8A35-FAFB176D0B76}" presName="compNode" presStyleCnt="0"/>
      <dgm:spPr/>
    </dgm:pt>
    <dgm:pt modelId="{0CD8FEC7-E31E-40C0-AFB6-D7564AB4E1CC}" type="pres">
      <dgm:prSet presAssocID="{B97AF9FA-C01C-4FB2-8A35-FAFB176D0B76}" presName="childRect" presStyleLbl="bgAcc1" presStyleIdx="0" presStyleCnt="3" custScaleY="152556">
        <dgm:presLayoutVars>
          <dgm:bulletEnabled val="1"/>
        </dgm:presLayoutVars>
      </dgm:prSet>
      <dgm:spPr/>
    </dgm:pt>
    <dgm:pt modelId="{49A7598F-7786-4E7B-B994-9214B9FC5CAA}" type="pres">
      <dgm:prSet presAssocID="{B97AF9FA-C01C-4FB2-8A35-FAFB176D0B76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FD337A8B-CED1-4FDB-9661-B5D2583C20EE}" type="pres">
      <dgm:prSet presAssocID="{B97AF9FA-C01C-4FB2-8A35-FAFB176D0B76}" presName="parentRect" presStyleLbl="alignNode1" presStyleIdx="0" presStyleCnt="3"/>
      <dgm:spPr/>
    </dgm:pt>
    <dgm:pt modelId="{302739E1-2581-4E2C-A64F-1B6879C05473}" type="pres">
      <dgm:prSet presAssocID="{B97AF9FA-C01C-4FB2-8A35-FAFB176D0B76}" presName="adorn" presStyleLbl="fgAccFollow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rcles with arrows"/>
        </a:ext>
      </dgm:extLst>
    </dgm:pt>
    <dgm:pt modelId="{9455EB0E-F0F6-40F3-A11C-BA43939087AC}" type="pres">
      <dgm:prSet presAssocID="{DBFDBE68-1C11-4ECC-825B-FF62936BD152}" presName="sibTrans" presStyleLbl="sibTrans2D1" presStyleIdx="0" presStyleCnt="0"/>
      <dgm:spPr/>
    </dgm:pt>
    <dgm:pt modelId="{7FF94FB1-808A-4B47-9A65-A21E02CFF223}" type="pres">
      <dgm:prSet presAssocID="{EEFE20CA-4D3B-41B7-B626-350BF4601F31}" presName="compNode" presStyleCnt="0"/>
      <dgm:spPr/>
    </dgm:pt>
    <dgm:pt modelId="{EA1EA077-1D43-4223-AD54-D795B0864A36}" type="pres">
      <dgm:prSet presAssocID="{EEFE20CA-4D3B-41B7-B626-350BF4601F31}" presName="childRect" presStyleLbl="bgAcc1" presStyleIdx="1" presStyleCnt="3" custScaleY="147488">
        <dgm:presLayoutVars>
          <dgm:bulletEnabled val="1"/>
        </dgm:presLayoutVars>
      </dgm:prSet>
      <dgm:spPr/>
    </dgm:pt>
    <dgm:pt modelId="{3A9A55BE-E846-49D6-80C4-7996F29F8C98}" type="pres">
      <dgm:prSet presAssocID="{EEFE20CA-4D3B-41B7-B626-350BF4601F31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D13D2222-4ADD-4938-BD1D-7EBC3620C6AF}" type="pres">
      <dgm:prSet presAssocID="{EEFE20CA-4D3B-41B7-B626-350BF4601F31}" presName="parentRect" presStyleLbl="alignNode1" presStyleIdx="1" presStyleCnt="3"/>
      <dgm:spPr/>
    </dgm:pt>
    <dgm:pt modelId="{A1B0A16A-EC59-43D9-8DBB-9D1227D11A0E}" type="pres">
      <dgm:prSet presAssocID="{EEFE20CA-4D3B-41B7-B626-350BF4601F31}" presName="adorn" presStyleLbl="fgAccFollow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ining tools"/>
        </a:ext>
      </dgm:extLst>
    </dgm:pt>
    <dgm:pt modelId="{B5437B9D-63CF-4BB4-BE1E-176517799249}" type="pres">
      <dgm:prSet presAssocID="{F0DF5172-14F1-4987-9653-F4E0F0F5F2AA}" presName="sibTrans" presStyleLbl="sibTrans2D1" presStyleIdx="0" presStyleCnt="0"/>
      <dgm:spPr/>
    </dgm:pt>
    <dgm:pt modelId="{42893AA8-9C4A-46CE-ABCB-68CDEBEA822F}" type="pres">
      <dgm:prSet presAssocID="{641AAAA1-EBD1-41B0-968F-EDAEBBA0CE43}" presName="compNode" presStyleCnt="0"/>
      <dgm:spPr/>
    </dgm:pt>
    <dgm:pt modelId="{4D9A5145-4E38-4189-8A6C-BE125F6A0552}" type="pres">
      <dgm:prSet presAssocID="{641AAAA1-EBD1-41B0-968F-EDAEBBA0CE43}" presName="childRect" presStyleLbl="bgAcc1" presStyleIdx="2" presStyleCnt="3" custScaleY="144987">
        <dgm:presLayoutVars>
          <dgm:bulletEnabled val="1"/>
        </dgm:presLayoutVars>
      </dgm:prSet>
      <dgm:spPr/>
    </dgm:pt>
    <dgm:pt modelId="{1539E0F8-12C5-4C65-9238-252751763CC0}" type="pres">
      <dgm:prSet presAssocID="{641AAAA1-EBD1-41B0-968F-EDAEBBA0CE43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B5631925-757C-4AE5-9707-6BD89F61A238}" type="pres">
      <dgm:prSet presAssocID="{641AAAA1-EBD1-41B0-968F-EDAEBBA0CE43}" presName="parentRect" presStyleLbl="alignNode1" presStyleIdx="2" presStyleCnt="3"/>
      <dgm:spPr/>
    </dgm:pt>
    <dgm:pt modelId="{FC56BD3E-EE88-4DC4-AC05-107AB867025C}" type="pres">
      <dgm:prSet presAssocID="{641AAAA1-EBD1-41B0-968F-EDAEBBA0CE43}" presName="adorn" presStyleLbl="fgAccFollow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</dgm:ptLst>
  <dgm:cxnLst>
    <dgm:cxn modelId="{161C8603-A0B2-477E-9FBB-720FCD6868EC}" type="presOf" srcId="{46B7C9E9-6F53-4139-BB42-4EBBEB87E358}" destId="{4D9A5145-4E38-4189-8A6C-BE125F6A0552}" srcOrd="0" destOrd="1" presId="urn:microsoft.com/office/officeart/2005/8/layout/bList2"/>
    <dgm:cxn modelId="{DBAA0F0D-E3C8-4C54-85E9-298B763AE5E8}" srcId="{EEFE20CA-4D3B-41B7-B626-350BF4601F31}" destId="{B3D30769-6B4E-4335-86BA-D69785A7AD78}" srcOrd="2" destOrd="0" parTransId="{529779E6-10E5-4777-BD30-AEFC66285F97}" sibTransId="{C8EBC414-65E9-46BC-BE2F-B930C598EE70}"/>
    <dgm:cxn modelId="{27DBE512-B7CC-4B28-889A-FD32CC2CB60C}" type="presOf" srcId="{B0A48773-6B3B-4A6B-A1C0-6FDAFAF9EE77}" destId="{838F6148-3BD1-4E31-8AE6-1E65DD4EE8D0}" srcOrd="0" destOrd="0" presId="urn:microsoft.com/office/officeart/2005/8/layout/bList2"/>
    <dgm:cxn modelId="{AC31D61F-8A2F-4224-9588-F2F5EB8CEEB6}" srcId="{641AAAA1-EBD1-41B0-968F-EDAEBBA0CE43}" destId="{AE092D2A-FF36-40B4-B355-570F43B2DDDC}" srcOrd="0" destOrd="0" parTransId="{4AD27E78-74A1-493F-82FF-02CA85844362}" sibTransId="{6340E40A-0B4D-41C3-90F3-B9EECD9E7484}"/>
    <dgm:cxn modelId="{6314FC25-601A-4D65-8824-CA1B387020BA}" srcId="{EEFE20CA-4D3B-41B7-B626-350BF4601F31}" destId="{5EE8FAF6-2C52-4F83-9973-5234C9C02B96}" srcOrd="1" destOrd="0" parTransId="{72E93079-F040-4901-A3D3-430DC337C779}" sibTransId="{27E27898-F365-4187-8C1A-B169989A179C}"/>
    <dgm:cxn modelId="{929A1C2B-0CA9-4702-B638-1750594885CD}" type="presOf" srcId="{B97AF9FA-C01C-4FB2-8A35-FAFB176D0B76}" destId="{49A7598F-7786-4E7B-B994-9214B9FC5CAA}" srcOrd="0" destOrd="0" presId="urn:microsoft.com/office/officeart/2005/8/layout/bList2"/>
    <dgm:cxn modelId="{A196352B-AA95-488D-A01B-BBE9B9A5E991}" type="presOf" srcId="{641AAAA1-EBD1-41B0-968F-EDAEBBA0CE43}" destId="{B5631925-757C-4AE5-9707-6BD89F61A238}" srcOrd="1" destOrd="0" presId="urn:microsoft.com/office/officeart/2005/8/layout/bList2"/>
    <dgm:cxn modelId="{A62D822C-349A-4C54-8284-3CAEEDC05EB4}" type="presOf" srcId="{9F8C33FC-D1D8-4194-BCCB-71C92EE16A22}" destId="{0CD8FEC7-E31E-40C0-AFB6-D7564AB4E1CC}" srcOrd="0" destOrd="2" presId="urn:microsoft.com/office/officeart/2005/8/layout/bList2"/>
    <dgm:cxn modelId="{9954DD33-4037-42DE-88B6-4E221FEE6D86}" type="presOf" srcId="{AA4C6DF9-325F-4F2D-A31F-2449B2E3AED4}" destId="{EA1EA077-1D43-4223-AD54-D795B0864A36}" srcOrd="0" destOrd="6" presId="urn:microsoft.com/office/officeart/2005/8/layout/bList2"/>
    <dgm:cxn modelId="{FD146E34-267D-426E-A1D3-37587454CA6D}" srcId="{B97AF9FA-C01C-4FB2-8A35-FAFB176D0B76}" destId="{3F487955-66CD-4A63-857A-0CFCA3F8D5C9}" srcOrd="0" destOrd="0" parTransId="{F0A7DDC0-AF4F-4A09-A083-E03BB4151A0F}" sibTransId="{2D6A97AC-CCDA-439F-AFDB-6CBC2CF43130}"/>
    <dgm:cxn modelId="{3FA1AA39-5224-4D6D-B654-B20E874D7535}" srcId="{EEFE20CA-4D3B-41B7-B626-350BF4601F31}" destId="{AD14B3AF-165A-4C53-AADB-3E9BD37669A6}" srcOrd="5" destOrd="0" parTransId="{0EDA4184-A7C6-4D90-8C7A-D45FD7637510}" sibTransId="{28A4A995-CF0A-42D6-937C-1C2CBACC442E}"/>
    <dgm:cxn modelId="{79814A40-98A8-4C24-A8AF-AD46403FE24B}" type="presOf" srcId="{56FFDCCC-8CFD-4731-98D5-24D710E58AFF}" destId="{0CD8FEC7-E31E-40C0-AFB6-D7564AB4E1CC}" srcOrd="0" destOrd="1" presId="urn:microsoft.com/office/officeart/2005/8/layout/bList2"/>
    <dgm:cxn modelId="{41B98C5C-8EEB-4F34-AC19-99DB491EB5F6}" type="presOf" srcId="{74551443-DCBC-4CC3-BBA8-19AD28D18226}" destId="{0CD8FEC7-E31E-40C0-AFB6-D7564AB4E1CC}" srcOrd="0" destOrd="4" presId="urn:microsoft.com/office/officeart/2005/8/layout/bList2"/>
    <dgm:cxn modelId="{B4AFEB42-9CA7-4FEE-8162-097F03B76603}" type="presOf" srcId="{03423FE9-E109-44B7-802C-16DB27295FD8}" destId="{EA1EA077-1D43-4223-AD54-D795B0864A36}" srcOrd="0" destOrd="4" presId="urn:microsoft.com/office/officeart/2005/8/layout/bList2"/>
    <dgm:cxn modelId="{B891D963-CD97-44E2-A99E-B22C43036415}" type="presOf" srcId="{3F487955-66CD-4A63-857A-0CFCA3F8D5C9}" destId="{0CD8FEC7-E31E-40C0-AFB6-D7564AB4E1CC}" srcOrd="0" destOrd="0" presId="urn:microsoft.com/office/officeart/2005/8/layout/bList2"/>
    <dgm:cxn modelId="{6966EA46-788D-4340-ABF1-97ADFA55B9BE}" srcId="{EEFE20CA-4D3B-41B7-B626-350BF4601F31}" destId="{03423FE9-E109-44B7-802C-16DB27295FD8}" srcOrd="4" destOrd="0" parTransId="{1AEC8280-D03B-482C-A1DB-F65682CAFB9F}" sibTransId="{125CBE22-B7DB-4452-BEBB-D6D3072011E1}"/>
    <dgm:cxn modelId="{05A8C447-4ED8-4165-895F-1A6C41936D10}" type="presOf" srcId="{5EE8FAF6-2C52-4F83-9973-5234C9C02B96}" destId="{EA1EA077-1D43-4223-AD54-D795B0864A36}" srcOrd="0" destOrd="1" presId="urn:microsoft.com/office/officeart/2005/8/layout/bList2"/>
    <dgm:cxn modelId="{F67E9C68-FB30-4421-A77D-81F77D09236E}" type="presOf" srcId="{AE092D2A-FF36-40B4-B355-570F43B2DDDC}" destId="{4D9A5145-4E38-4189-8A6C-BE125F6A0552}" srcOrd="0" destOrd="0" presId="urn:microsoft.com/office/officeart/2005/8/layout/bList2"/>
    <dgm:cxn modelId="{EE82716A-7BCC-4379-BE75-A3A7C4ECDCB6}" srcId="{B97AF9FA-C01C-4FB2-8A35-FAFB176D0B76}" destId="{B458C107-3B82-4CB9-A8FA-BB30F8E2CEF4}" srcOrd="3" destOrd="0" parTransId="{737C1D0B-454D-412E-867B-E2BD246EFEAC}" sibTransId="{433C3AA3-97DE-4EF0-8760-88AADBACAC00}"/>
    <dgm:cxn modelId="{00A1BF6A-9E9B-4344-AA31-F2FF9B103EF3}" type="presOf" srcId="{EEFE20CA-4D3B-41B7-B626-350BF4601F31}" destId="{D13D2222-4ADD-4938-BD1D-7EBC3620C6AF}" srcOrd="1" destOrd="0" presId="urn:microsoft.com/office/officeart/2005/8/layout/bList2"/>
    <dgm:cxn modelId="{0AE9766B-1827-4DFF-B6D5-10A09780B7D7}" type="presOf" srcId="{AD14B3AF-165A-4C53-AADB-3E9BD37669A6}" destId="{EA1EA077-1D43-4223-AD54-D795B0864A36}" srcOrd="0" destOrd="5" presId="urn:microsoft.com/office/officeart/2005/8/layout/bList2"/>
    <dgm:cxn modelId="{8EFA994B-9306-496A-A8D6-7274CEF5FD7E}" srcId="{B0A48773-6B3B-4A6B-A1C0-6FDAFAF9EE77}" destId="{641AAAA1-EBD1-41B0-968F-EDAEBBA0CE43}" srcOrd="2" destOrd="0" parTransId="{1B4443B0-C8F5-49F6-9B3F-B7473F08B176}" sibTransId="{AAADA02D-D738-4CF8-8527-9FE35CA1CA9B}"/>
    <dgm:cxn modelId="{32FBC54C-6D05-4822-965B-F0D9F6F3BE67}" type="presOf" srcId="{EEFE20CA-4D3B-41B7-B626-350BF4601F31}" destId="{3A9A55BE-E846-49D6-80C4-7996F29F8C98}" srcOrd="0" destOrd="0" presId="urn:microsoft.com/office/officeart/2005/8/layout/bList2"/>
    <dgm:cxn modelId="{F2FAD152-91E9-44B0-B09C-B89187E5C1E7}" srcId="{EEFE20CA-4D3B-41B7-B626-350BF4601F31}" destId="{1FC40D76-CF68-47A1-B659-055A09AA7E99}" srcOrd="3" destOrd="0" parTransId="{4BE1A9B0-3DCE-4BE6-BFC4-09076F9F41B7}" sibTransId="{C2699127-A0FE-4BF2-8C2E-773D2EE8B5D5}"/>
    <dgm:cxn modelId="{29496555-F0B4-4DAB-86EA-6D49D024062E}" srcId="{641AAAA1-EBD1-41B0-968F-EDAEBBA0CE43}" destId="{BABD7CA5-0D1A-4BD7-874F-C96CA95C6AB1}" srcOrd="2" destOrd="0" parTransId="{43CF0A7A-F119-4C77-960E-54998DEF5FC6}" sibTransId="{8FC29DA3-6E4D-4DFE-810A-7F6D58E69B00}"/>
    <dgm:cxn modelId="{2FA5B381-57A3-40AC-BDB5-EF47E0F36076}" type="presOf" srcId="{F0DF5172-14F1-4987-9653-F4E0F0F5F2AA}" destId="{B5437B9D-63CF-4BB4-BE1E-176517799249}" srcOrd="0" destOrd="0" presId="urn:microsoft.com/office/officeart/2005/8/layout/bList2"/>
    <dgm:cxn modelId="{5E73ED81-8EA4-441E-B424-4934231ADD82}" type="presOf" srcId="{B458C107-3B82-4CB9-A8FA-BB30F8E2CEF4}" destId="{0CD8FEC7-E31E-40C0-AFB6-D7564AB4E1CC}" srcOrd="0" destOrd="3" presId="urn:microsoft.com/office/officeart/2005/8/layout/bList2"/>
    <dgm:cxn modelId="{0C35E592-DB1B-4F0B-872F-9739D4589520}" type="presOf" srcId="{1FC40D76-CF68-47A1-B659-055A09AA7E99}" destId="{EA1EA077-1D43-4223-AD54-D795B0864A36}" srcOrd="0" destOrd="3" presId="urn:microsoft.com/office/officeart/2005/8/layout/bList2"/>
    <dgm:cxn modelId="{E418F199-C63A-4AC4-A64B-001A25F0A54D}" srcId="{B0A48773-6B3B-4A6B-A1C0-6FDAFAF9EE77}" destId="{B97AF9FA-C01C-4FB2-8A35-FAFB176D0B76}" srcOrd="0" destOrd="0" parTransId="{314CE947-2066-42FF-A782-FD38FF0B35E6}" sibTransId="{DBFDBE68-1C11-4ECC-825B-FF62936BD152}"/>
    <dgm:cxn modelId="{7B48D4A1-5F01-4F4C-A250-AAFF9E27D1BE}" srcId="{B97AF9FA-C01C-4FB2-8A35-FAFB176D0B76}" destId="{9F8C33FC-D1D8-4194-BCCB-71C92EE16A22}" srcOrd="2" destOrd="0" parTransId="{15674537-9E5D-44BC-B6BC-D06E61730F89}" sibTransId="{D58A82B9-F5DC-4017-86B0-B43D70AF8138}"/>
    <dgm:cxn modelId="{F06AC2A5-9BFA-4FB2-9E20-42D0D51F6D6C}" srcId="{B97AF9FA-C01C-4FB2-8A35-FAFB176D0B76}" destId="{56FFDCCC-8CFD-4731-98D5-24D710E58AFF}" srcOrd="1" destOrd="0" parTransId="{DC05B671-EC20-45DC-8A43-BB61B626EFD7}" sibTransId="{180A16F0-FCB1-49D1-A5FD-87A66BA40460}"/>
    <dgm:cxn modelId="{7CFBD3AE-93DB-4257-983F-605978731C6C}" type="presOf" srcId="{BABD7CA5-0D1A-4BD7-874F-C96CA95C6AB1}" destId="{4D9A5145-4E38-4189-8A6C-BE125F6A0552}" srcOrd="0" destOrd="2" presId="urn:microsoft.com/office/officeart/2005/8/layout/bList2"/>
    <dgm:cxn modelId="{0CD56EBF-E63F-46DA-A8F4-9305AD410062}" srcId="{EEFE20CA-4D3B-41B7-B626-350BF4601F31}" destId="{AA4C6DF9-325F-4F2D-A31F-2449B2E3AED4}" srcOrd="6" destOrd="0" parTransId="{E6A66545-8192-431E-9C3A-D85221454143}" sibTransId="{4A62EB11-006B-44F2-A38E-81CC1580DF4A}"/>
    <dgm:cxn modelId="{447FAAC4-C3B4-4A5E-AB22-0A99BAA5D9C4}" srcId="{EEFE20CA-4D3B-41B7-B626-350BF4601F31}" destId="{A0B0678D-3E22-43A5-9B5A-5F22A4F30335}" srcOrd="0" destOrd="0" parTransId="{97F2600D-C9D9-423D-800D-7D0A02D5A718}" sibTransId="{B8BF44A6-0CAF-4CA4-94DE-637421A68C4B}"/>
    <dgm:cxn modelId="{DDE103CA-40E3-4E4C-95EA-DFD656B6C0A8}" type="presOf" srcId="{641AAAA1-EBD1-41B0-968F-EDAEBBA0CE43}" destId="{1539E0F8-12C5-4C65-9238-252751763CC0}" srcOrd="0" destOrd="0" presId="urn:microsoft.com/office/officeart/2005/8/layout/bList2"/>
    <dgm:cxn modelId="{7AA594CA-0786-46CF-8174-3B747F49679A}" type="presOf" srcId="{A0B0678D-3E22-43A5-9B5A-5F22A4F30335}" destId="{EA1EA077-1D43-4223-AD54-D795B0864A36}" srcOrd="0" destOrd="0" presId="urn:microsoft.com/office/officeart/2005/8/layout/bList2"/>
    <dgm:cxn modelId="{68E44ECB-B8F3-46E2-9F2D-AD8AFA51431F}" type="presOf" srcId="{B3D30769-6B4E-4335-86BA-D69785A7AD78}" destId="{EA1EA077-1D43-4223-AD54-D795B0864A36}" srcOrd="0" destOrd="2" presId="urn:microsoft.com/office/officeart/2005/8/layout/bList2"/>
    <dgm:cxn modelId="{1200A7D2-2AAF-4F3A-AC36-E8CFA99C3A77}" type="presOf" srcId="{B97AF9FA-C01C-4FB2-8A35-FAFB176D0B76}" destId="{FD337A8B-CED1-4FDB-9661-B5D2583C20EE}" srcOrd="1" destOrd="0" presId="urn:microsoft.com/office/officeart/2005/8/layout/bList2"/>
    <dgm:cxn modelId="{6D2A22DF-7971-4361-90D7-4C108E9E9951}" srcId="{641AAAA1-EBD1-41B0-968F-EDAEBBA0CE43}" destId="{46B7C9E9-6F53-4139-BB42-4EBBEB87E358}" srcOrd="1" destOrd="0" parTransId="{CE2A14A1-403C-4D86-943A-78B38422CCC2}" sibTransId="{D3AAEE7D-1000-45FC-A7CD-97406E17C9D4}"/>
    <dgm:cxn modelId="{30A42EEE-621E-46F7-A480-478E0CF74138}" srcId="{B97AF9FA-C01C-4FB2-8A35-FAFB176D0B76}" destId="{74551443-DCBC-4CC3-BBA8-19AD28D18226}" srcOrd="4" destOrd="0" parTransId="{CCC65809-2320-4A1D-A3F4-546425E3552E}" sibTransId="{6964B948-292F-4936-903D-6440AD27A2EF}"/>
    <dgm:cxn modelId="{DB67F3F0-BACD-4B34-AA7C-5CB3CA137417}" srcId="{B0A48773-6B3B-4A6B-A1C0-6FDAFAF9EE77}" destId="{EEFE20CA-4D3B-41B7-B626-350BF4601F31}" srcOrd="1" destOrd="0" parTransId="{6726BDAC-064F-40BA-B84F-54A10D9D4677}" sibTransId="{F0DF5172-14F1-4987-9653-F4E0F0F5F2AA}"/>
    <dgm:cxn modelId="{37053CF1-AFCC-4D70-8704-830635FD4AA5}" type="presOf" srcId="{DBFDBE68-1C11-4ECC-825B-FF62936BD152}" destId="{9455EB0E-F0F6-40F3-A11C-BA43939087AC}" srcOrd="0" destOrd="0" presId="urn:microsoft.com/office/officeart/2005/8/layout/bList2"/>
    <dgm:cxn modelId="{23D7750D-0FB5-44EA-8098-E2E8772D08E0}" type="presParOf" srcId="{838F6148-3BD1-4E31-8AE6-1E65DD4EE8D0}" destId="{8501DC13-552C-4F4B-A339-FFEBC14766BF}" srcOrd="0" destOrd="0" presId="urn:microsoft.com/office/officeart/2005/8/layout/bList2"/>
    <dgm:cxn modelId="{EFF6F362-86B8-4606-A0B4-E26A92C296E7}" type="presParOf" srcId="{8501DC13-552C-4F4B-A339-FFEBC14766BF}" destId="{0CD8FEC7-E31E-40C0-AFB6-D7564AB4E1CC}" srcOrd="0" destOrd="0" presId="urn:microsoft.com/office/officeart/2005/8/layout/bList2"/>
    <dgm:cxn modelId="{29C8691E-6F6C-4482-AF31-2836F957D4CF}" type="presParOf" srcId="{8501DC13-552C-4F4B-A339-FFEBC14766BF}" destId="{49A7598F-7786-4E7B-B994-9214B9FC5CAA}" srcOrd="1" destOrd="0" presId="urn:microsoft.com/office/officeart/2005/8/layout/bList2"/>
    <dgm:cxn modelId="{07E3C07B-D149-4B5D-81C5-BE4793BCEB7B}" type="presParOf" srcId="{8501DC13-552C-4F4B-A339-FFEBC14766BF}" destId="{FD337A8B-CED1-4FDB-9661-B5D2583C20EE}" srcOrd="2" destOrd="0" presId="urn:microsoft.com/office/officeart/2005/8/layout/bList2"/>
    <dgm:cxn modelId="{25962FCE-F8DE-4DBC-9265-1A20FBE1D2B9}" type="presParOf" srcId="{8501DC13-552C-4F4B-A339-FFEBC14766BF}" destId="{302739E1-2581-4E2C-A64F-1B6879C05473}" srcOrd="3" destOrd="0" presId="urn:microsoft.com/office/officeart/2005/8/layout/bList2"/>
    <dgm:cxn modelId="{F4546A12-B269-4F03-8AD7-4EF9516BE631}" type="presParOf" srcId="{838F6148-3BD1-4E31-8AE6-1E65DD4EE8D0}" destId="{9455EB0E-F0F6-40F3-A11C-BA43939087AC}" srcOrd="1" destOrd="0" presId="urn:microsoft.com/office/officeart/2005/8/layout/bList2"/>
    <dgm:cxn modelId="{CBEEC572-D590-4CE6-9CE0-DB2E89BE1CC8}" type="presParOf" srcId="{838F6148-3BD1-4E31-8AE6-1E65DD4EE8D0}" destId="{7FF94FB1-808A-4B47-9A65-A21E02CFF223}" srcOrd="2" destOrd="0" presId="urn:microsoft.com/office/officeart/2005/8/layout/bList2"/>
    <dgm:cxn modelId="{EBC2661C-4D34-46AF-BD5B-EDECBA6B74BD}" type="presParOf" srcId="{7FF94FB1-808A-4B47-9A65-A21E02CFF223}" destId="{EA1EA077-1D43-4223-AD54-D795B0864A36}" srcOrd="0" destOrd="0" presId="urn:microsoft.com/office/officeart/2005/8/layout/bList2"/>
    <dgm:cxn modelId="{6AF6E5EB-4F12-4AA3-89EC-34AEE1C043C1}" type="presParOf" srcId="{7FF94FB1-808A-4B47-9A65-A21E02CFF223}" destId="{3A9A55BE-E846-49D6-80C4-7996F29F8C98}" srcOrd="1" destOrd="0" presId="urn:microsoft.com/office/officeart/2005/8/layout/bList2"/>
    <dgm:cxn modelId="{E070C468-BAD5-42BC-AD5F-940435303475}" type="presParOf" srcId="{7FF94FB1-808A-4B47-9A65-A21E02CFF223}" destId="{D13D2222-4ADD-4938-BD1D-7EBC3620C6AF}" srcOrd="2" destOrd="0" presId="urn:microsoft.com/office/officeart/2005/8/layout/bList2"/>
    <dgm:cxn modelId="{B232E3BE-F59A-490D-8E35-40B3CFF86B3E}" type="presParOf" srcId="{7FF94FB1-808A-4B47-9A65-A21E02CFF223}" destId="{A1B0A16A-EC59-43D9-8DBB-9D1227D11A0E}" srcOrd="3" destOrd="0" presId="urn:microsoft.com/office/officeart/2005/8/layout/bList2"/>
    <dgm:cxn modelId="{9A377622-D535-4C25-9E5C-E717EC4B9717}" type="presParOf" srcId="{838F6148-3BD1-4E31-8AE6-1E65DD4EE8D0}" destId="{B5437B9D-63CF-4BB4-BE1E-176517799249}" srcOrd="3" destOrd="0" presId="urn:microsoft.com/office/officeart/2005/8/layout/bList2"/>
    <dgm:cxn modelId="{527E8A81-1A33-46AD-9B2C-A38722AF72C0}" type="presParOf" srcId="{838F6148-3BD1-4E31-8AE6-1E65DD4EE8D0}" destId="{42893AA8-9C4A-46CE-ABCB-68CDEBEA822F}" srcOrd="4" destOrd="0" presId="urn:microsoft.com/office/officeart/2005/8/layout/bList2"/>
    <dgm:cxn modelId="{577C31C8-D2E6-4889-82AE-97529117BC62}" type="presParOf" srcId="{42893AA8-9C4A-46CE-ABCB-68CDEBEA822F}" destId="{4D9A5145-4E38-4189-8A6C-BE125F6A0552}" srcOrd="0" destOrd="0" presId="urn:microsoft.com/office/officeart/2005/8/layout/bList2"/>
    <dgm:cxn modelId="{B36ADEAB-3487-4D4F-9DB3-CEABC93BE71C}" type="presParOf" srcId="{42893AA8-9C4A-46CE-ABCB-68CDEBEA822F}" destId="{1539E0F8-12C5-4C65-9238-252751763CC0}" srcOrd="1" destOrd="0" presId="urn:microsoft.com/office/officeart/2005/8/layout/bList2"/>
    <dgm:cxn modelId="{5AA77A4F-53D7-4707-9F1C-729846718486}" type="presParOf" srcId="{42893AA8-9C4A-46CE-ABCB-68CDEBEA822F}" destId="{B5631925-757C-4AE5-9707-6BD89F61A238}" srcOrd="2" destOrd="0" presId="urn:microsoft.com/office/officeart/2005/8/layout/bList2"/>
    <dgm:cxn modelId="{9BCF1FF7-31CC-4D37-93D2-81A4AF86EBE0}" type="presParOf" srcId="{42893AA8-9C4A-46CE-ABCB-68CDEBEA822F}" destId="{FC56BD3E-EE88-4DC4-AC05-107AB867025C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686E07-943E-4F08-8C51-2270EDA50D1E}" type="doc">
      <dgm:prSet loTypeId="urn:microsoft.com/office/officeart/2005/8/layout/target3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44E6CA48-7FE5-4CDD-96C1-609AB2BD12BB}">
      <dgm:prSet phldrT="[Text]"/>
      <dgm:spPr/>
      <dgm:t>
        <a:bodyPr/>
        <a:lstStyle/>
        <a:p>
          <a:endParaRPr lang="en-IN" dirty="0"/>
        </a:p>
      </dgm:t>
    </dgm:pt>
    <dgm:pt modelId="{98F38ADA-A4D0-445C-8D4F-CDC45677DFCD}">
      <dgm:prSet phldrT="[Text]"/>
      <dgm:spPr/>
      <dgm:t>
        <a:bodyPr/>
        <a:lstStyle/>
        <a:p>
          <a:r>
            <a:rPr lang="en-IN" b="0" i="0" u="none" dirty="0"/>
            <a:t>Code Snippets</a:t>
          </a:r>
          <a:endParaRPr lang="en-IN" b="0" dirty="0"/>
        </a:p>
      </dgm:t>
    </dgm:pt>
    <dgm:pt modelId="{3F647A2A-1A62-44F4-A5E9-7AA781495D7F}" type="sibTrans" cxnId="{81DA9853-9746-4330-AA3E-2294CD34A35B}">
      <dgm:prSet/>
      <dgm:spPr/>
      <dgm:t>
        <a:bodyPr/>
        <a:lstStyle/>
        <a:p>
          <a:endParaRPr lang="en-IN"/>
        </a:p>
      </dgm:t>
    </dgm:pt>
    <dgm:pt modelId="{3CA075D3-69AC-4470-9580-145602080A21}" type="parTrans" cxnId="{81DA9853-9746-4330-AA3E-2294CD34A35B}">
      <dgm:prSet/>
      <dgm:spPr/>
      <dgm:t>
        <a:bodyPr/>
        <a:lstStyle/>
        <a:p>
          <a:endParaRPr lang="en-IN"/>
        </a:p>
      </dgm:t>
    </dgm:pt>
    <dgm:pt modelId="{9BAC1521-C57E-4609-93F6-FE25915F061C}" type="sibTrans" cxnId="{FD287295-AD69-4D41-853B-F29F01238094}">
      <dgm:prSet/>
      <dgm:spPr/>
      <dgm:t>
        <a:bodyPr/>
        <a:lstStyle/>
        <a:p>
          <a:endParaRPr lang="en-IN"/>
        </a:p>
      </dgm:t>
    </dgm:pt>
    <dgm:pt modelId="{C79FCD78-7FCB-43BF-84B5-18BBD9693F7E}" type="parTrans" cxnId="{FD287295-AD69-4D41-853B-F29F01238094}">
      <dgm:prSet/>
      <dgm:spPr/>
      <dgm:t>
        <a:bodyPr/>
        <a:lstStyle/>
        <a:p>
          <a:endParaRPr lang="en-IN"/>
        </a:p>
      </dgm:t>
    </dgm:pt>
    <dgm:pt modelId="{B4CA705F-212F-46B7-8AF8-8B737D6A38F9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u="none" dirty="0"/>
            <a:t>Planning to deploy backend on a cloud server.</a:t>
          </a:r>
          <a:endParaRPr lang="en-IN" dirty="0"/>
        </a:p>
      </dgm:t>
    </dgm:pt>
    <dgm:pt modelId="{D379EAA9-DC4E-4307-AA7C-C7FCE22A7B2D}">
      <dgm:prSet phldrT="[Text]"/>
      <dgm:spPr/>
      <dgm:t>
        <a:bodyPr/>
        <a:lstStyle/>
        <a:p>
          <a:r>
            <a:rPr lang="en-IN" b="0" i="0" u="none" dirty="0"/>
            <a:t>Deployment &amp; Testing</a:t>
          </a:r>
          <a:endParaRPr lang="en-IN" b="0" dirty="0"/>
        </a:p>
      </dgm:t>
    </dgm:pt>
    <dgm:pt modelId="{EDE102DF-BB0B-4D64-A204-24A0DAB05F61}" type="sibTrans" cxnId="{26181064-EAA6-4901-8E69-D5A94CF55531}">
      <dgm:prSet/>
      <dgm:spPr/>
      <dgm:t>
        <a:bodyPr/>
        <a:lstStyle/>
        <a:p>
          <a:endParaRPr lang="en-IN"/>
        </a:p>
      </dgm:t>
    </dgm:pt>
    <dgm:pt modelId="{57A01DA4-D6BE-4DE9-9B9C-DA0DC1CE7463}" type="parTrans" cxnId="{26181064-EAA6-4901-8E69-D5A94CF55531}">
      <dgm:prSet/>
      <dgm:spPr/>
      <dgm:t>
        <a:bodyPr/>
        <a:lstStyle/>
        <a:p>
          <a:endParaRPr lang="en-IN"/>
        </a:p>
      </dgm:t>
    </dgm:pt>
    <dgm:pt modelId="{EA119873-4CCA-486D-BD2D-3AE360823D99}" type="sibTrans" cxnId="{C0B50461-C491-477D-811E-04D77A66259C}">
      <dgm:prSet/>
      <dgm:spPr/>
      <dgm:t>
        <a:bodyPr/>
        <a:lstStyle/>
        <a:p>
          <a:endParaRPr lang="en-IN"/>
        </a:p>
      </dgm:t>
    </dgm:pt>
    <dgm:pt modelId="{E410BC09-F621-4319-9C18-E7155AE82040}" type="parTrans" cxnId="{C0B50461-C491-477D-811E-04D77A66259C}">
      <dgm:prSet/>
      <dgm:spPr/>
      <dgm:t>
        <a:bodyPr/>
        <a:lstStyle/>
        <a:p>
          <a:endParaRPr lang="en-IN"/>
        </a:p>
      </dgm:t>
    </dgm:pt>
    <dgm:pt modelId="{78105059-FD22-468D-A909-7744A9266269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u="none"/>
            <a:t>Set up FastAPI with SQLAlchemy.</a:t>
          </a:r>
          <a:endParaRPr lang="en-IN" dirty="0"/>
        </a:p>
      </dgm:t>
    </dgm:pt>
    <dgm:pt modelId="{CE8F3409-7EF4-49B1-9E28-3D3F9FE36ADE}">
      <dgm:prSet phldrT="[Text]"/>
      <dgm:spPr/>
      <dgm:t>
        <a:bodyPr/>
        <a:lstStyle/>
        <a:p>
          <a:r>
            <a:rPr lang="en-IN" b="0" i="0" u="none" dirty="0"/>
            <a:t>Setup and Configuration</a:t>
          </a:r>
          <a:endParaRPr lang="en-IN" b="0" dirty="0"/>
        </a:p>
        <a:p>
          <a:endParaRPr lang="en-IN" dirty="0"/>
        </a:p>
      </dgm:t>
    </dgm:pt>
    <dgm:pt modelId="{DCE6384E-AD26-430F-B2D9-725E69D8E92E}" type="sibTrans" cxnId="{394B29D3-24E3-46F8-85C9-B254BC214966}">
      <dgm:prSet/>
      <dgm:spPr/>
      <dgm:t>
        <a:bodyPr/>
        <a:lstStyle/>
        <a:p>
          <a:endParaRPr lang="en-IN"/>
        </a:p>
      </dgm:t>
    </dgm:pt>
    <dgm:pt modelId="{F7DF4943-F6EB-4C57-95DF-FBC459F3277C}" type="parTrans" cxnId="{394B29D3-24E3-46F8-85C9-B254BC214966}">
      <dgm:prSet/>
      <dgm:spPr/>
      <dgm:t>
        <a:bodyPr/>
        <a:lstStyle/>
        <a:p>
          <a:endParaRPr lang="en-IN"/>
        </a:p>
      </dgm:t>
    </dgm:pt>
    <dgm:pt modelId="{268635CD-FAAF-4B7E-996B-2AFD51364980}" type="sibTrans" cxnId="{665506C8-2E3C-440E-A845-07A9A93F0B01}">
      <dgm:prSet/>
      <dgm:spPr/>
      <dgm:t>
        <a:bodyPr/>
        <a:lstStyle/>
        <a:p>
          <a:endParaRPr lang="en-IN"/>
        </a:p>
      </dgm:t>
    </dgm:pt>
    <dgm:pt modelId="{EA4F5EFF-B456-4F87-BC39-9FA0C92AFFF6}" type="parTrans" cxnId="{665506C8-2E3C-440E-A845-07A9A93F0B01}">
      <dgm:prSet/>
      <dgm:spPr/>
      <dgm:t>
        <a:bodyPr/>
        <a:lstStyle/>
        <a:p>
          <a:endParaRPr lang="en-IN"/>
        </a:p>
      </dgm:t>
    </dgm:pt>
    <dgm:pt modelId="{6AA259D1-8B3C-4344-A582-696516942890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u="none" dirty="0"/>
            <a:t>Integrated OWASP-ZAP &amp; ASTRA for security scanning.</a:t>
          </a:r>
        </a:p>
      </dgm:t>
    </dgm:pt>
    <dgm:pt modelId="{D857F97C-AD94-4F02-B8AB-6C4CAF65CF08}" type="parTrans" cxnId="{AE1BDA80-22AA-469B-8462-9F6A911A9E48}">
      <dgm:prSet/>
      <dgm:spPr/>
      <dgm:t>
        <a:bodyPr/>
        <a:lstStyle/>
        <a:p>
          <a:endParaRPr lang="en-IN"/>
        </a:p>
      </dgm:t>
    </dgm:pt>
    <dgm:pt modelId="{97FBD199-1211-4E4D-B0E2-66566893E0FE}" type="sibTrans" cxnId="{AE1BDA80-22AA-469B-8462-9F6A911A9E48}">
      <dgm:prSet/>
      <dgm:spPr/>
      <dgm:t>
        <a:bodyPr/>
        <a:lstStyle/>
        <a:p>
          <a:endParaRPr lang="en-IN"/>
        </a:p>
      </dgm:t>
    </dgm:pt>
    <dgm:pt modelId="{4DFC89AA-3399-4B31-8A78-9BAF4927195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u="none" dirty="0"/>
            <a:t>Configured frontend with ReactJS and Ant Design.</a:t>
          </a:r>
        </a:p>
      </dgm:t>
    </dgm:pt>
    <dgm:pt modelId="{F0417FE8-8486-44E3-BC29-1C3C2FBDF419}" type="parTrans" cxnId="{7F1271D0-F615-4C61-99A3-67480B0CBA21}">
      <dgm:prSet/>
      <dgm:spPr/>
      <dgm:t>
        <a:bodyPr/>
        <a:lstStyle/>
        <a:p>
          <a:endParaRPr lang="en-IN"/>
        </a:p>
      </dgm:t>
    </dgm:pt>
    <dgm:pt modelId="{81BA9D59-5867-422F-9324-94D324B02E3D}" type="sibTrans" cxnId="{7F1271D0-F615-4C61-99A3-67480B0CBA21}">
      <dgm:prSet/>
      <dgm:spPr/>
      <dgm:t>
        <a:bodyPr/>
        <a:lstStyle/>
        <a:p>
          <a:endParaRPr lang="en-IN"/>
        </a:p>
      </dgm:t>
    </dgm:pt>
    <dgm:pt modelId="{0BF51F36-89AC-44A2-A984-8F57BA3E02D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u="none" dirty="0"/>
            <a:t>Frontend to be hosted on a web server.</a:t>
          </a:r>
        </a:p>
      </dgm:t>
    </dgm:pt>
    <dgm:pt modelId="{C32090B3-6275-41CE-92D3-8BBB8CD49C74}" type="parTrans" cxnId="{460B7526-AA8B-4159-A7E5-FBADC4BB5736}">
      <dgm:prSet/>
      <dgm:spPr/>
      <dgm:t>
        <a:bodyPr/>
        <a:lstStyle/>
        <a:p>
          <a:endParaRPr lang="en-IN"/>
        </a:p>
      </dgm:t>
    </dgm:pt>
    <dgm:pt modelId="{1E7189BA-8024-413D-8249-F2E5149070C4}" type="sibTrans" cxnId="{460B7526-AA8B-4159-A7E5-FBADC4BB5736}">
      <dgm:prSet/>
      <dgm:spPr/>
      <dgm:t>
        <a:bodyPr/>
        <a:lstStyle/>
        <a:p>
          <a:endParaRPr lang="en-IN"/>
        </a:p>
      </dgm:t>
    </dgm:pt>
    <dgm:pt modelId="{C26DD75D-8E86-4554-98D2-E9F6264820A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u="none" dirty="0"/>
            <a:t>Test cases includes different attack vectors and scenarios.</a:t>
          </a:r>
        </a:p>
      </dgm:t>
    </dgm:pt>
    <dgm:pt modelId="{3D2BBC2F-9087-45A6-8E06-3F144BD2F9CF}" type="parTrans" cxnId="{8AD78F48-2C81-41C8-8C29-76765AA06AA7}">
      <dgm:prSet/>
      <dgm:spPr/>
      <dgm:t>
        <a:bodyPr/>
        <a:lstStyle/>
        <a:p>
          <a:endParaRPr lang="en-IN"/>
        </a:p>
      </dgm:t>
    </dgm:pt>
    <dgm:pt modelId="{28147DAF-516A-4F1F-9CAD-7AA1A90FE6E9}" type="sibTrans" cxnId="{8AD78F48-2C81-41C8-8C29-76765AA06AA7}">
      <dgm:prSet/>
      <dgm:spPr/>
      <dgm:t>
        <a:bodyPr/>
        <a:lstStyle/>
        <a:p>
          <a:endParaRPr lang="en-IN"/>
        </a:p>
      </dgm:t>
    </dgm:pt>
    <dgm:pt modelId="{D5B6622B-3F50-4A72-B3E9-6A0BB3DADD95}" type="pres">
      <dgm:prSet presAssocID="{BD686E07-943E-4F08-8C51-2270EDA50D1E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D6A26F8A-E0F7-40FE-A9F4-6824E528B633}" type="pres">
      <dgm:prSet presAssocID="{CE8F3409-7EF4-49B1-9E28-3D3F9FE36ADE}" presName="circle1" presStyleLbl="node1" presStyleIdx="0" presStyleCnt="3"/>
      <dgm:spPr/>
    </dgm:pt>
    <dgm:pt modelId="{3628919D-9BE9-41E3-8612-94BE37F89612}" type="pres">
      <dgm:prSet presAssocID="{CE8F3409-7EF4-49B1-9E28-3D3F9FE36ADE}" presName="space" presStyleCnt="0"/>
      <dgm:spPr/>
    </dgm:pt>
    <dgm:pt modelId="{FB99A9ED-1953-488E-BA61-893E4C3D8EE3}" type="pres">
      <dgm:prSet presAssocID="{CE8F3409-7EF4-49B1-9E28-3D3F9FE36ADE}" presName="rect1" presStyleLbl="alignAcc1" presStyleIdx="0" presStyleCnt="3"/>
      <dgm:spPr/>
    </dgm:pt>
    <dgm:pt modelId="{67E9172C-C31F-4EAE-AD74-BE19DCB86045}" type="pres">
      <dgm:prSet presAssocID="{D379EAA9-DC4E-4307-AA7C-C7FCE22A7B2D}" presName="vertSpace2" presStyleLbl="node1" presStyleIdx="0" presStyleCnt="3"/>
      <dgm:spPr/>
    </dgm:pt>
    <dgm:pt modelId="{4F659D38-64D3-4122-8031-B45AC4036557}" type="pres">
      <dgm:prSet presAssocID="{D379EAA9-DC4E-4307-AA7C-C7FCE22A7B2D}" presName="circle2" presStyleLbl="node1" presStyleIdx="1" presStyleCnt="3"/>
      <dgm:spPr/>
    </dgm:pt>
    <dgm:pt modelId="{867CD457-35B5-4716-86F5-D702C5D90035}" type="pres">
      <dgm:prSet presAssocID="{D379EAA9-DC4E-4307-AA7C-C7FCE22A7B2D}" presName="rect2" presStyleLbl="alignAcc1" presStyleIdx="1" presStyleCnt="3"/>
      <dgm:spPr/>
    </dgm:pt>
    <dgm:pt modelId="{CD90CF17-538A-45FC-B651-F7BE24C46722}" type="pres">
      <dgm:prSet presAssocID="{98F38ADA-A4D0-445C-8D4F-CDC45677DFCD}" presName="vertSpace3" presStyleLbl="node1" presStyleIdx="1" presStyleCnt="3"/>
      <dgm:spPr/>
    </dgm:pt>
    <dgm:pt modelId="{8E00CD5C-9692-42B2-B0CB-6389B5B68048}" type="pres">
      <dgm:prSet presAssocID="{98F38ADA-A4D0-445C-8D4F-CDC45677DFCD}" presName="circle3" presStyleLbl="node1" presStyleIdx="2" presStyleCnt="3"/>
      <dgm:spPr/>
    </dgm:pt>
    <dgm:pt modelId="{4C26DE10-6B24-4E12-8E2F-537F0FCD8C52}" type="pres">
      <dgm:prSet presAssocID="{98F38ADA-A4D0-445C-8D4F-CDC45677DFCD}" presName="rect3" presStyleLbl="alignAcc1" presStyleIdx="2" presStyleCnt="3"/>
      <dgm:spPr/>
    </dgm:pt>
    <dgm:pt modelId="{E84CF059-2F12-4506-94BA-72EC25FBEB8D}" type="pres">
      <dgm:prSet presAssocID="{CE8F3409-7EF4-49B1-9E28-3D3F9FE36ADE}" presName="rect1ParTx" presStyleLbl="alignAcc1" presStyleIdx="2" presStyleCnt="3">
        <dgm:presLayoutVars>
          <dgm:chMax val="1"/>
          <dgm:bulletEnabled val="1"/>
        </dgm:presLayoutVars>
      </dgm:prSet>
      <dgm:spPr/>
    </dgm:pt>
    <dgm:pt modelId="{D6FE1889-11E1-4A1B-806F-3D501566F626}" type="pres">
      <dgm:prSet presAssocID="{CE8F3409-7EF4-49B1-9E28-3D3F9FE36ADE}" presName="rect1ChTx" presStyleLbl="alignAcc1" presStyleIdx="2" presStyleCnt="3">
        <dgm:presLayoutVars>
          <dgm:bulletEnabled val="1"/>
        </dgm:presLayoutVars>
      </dgm:prSet>
      <dgm:spPr/>
    </dgm:pt>
    <dgm:pt modelId="{02E392C3-28FE-4E8F-A798-2A63C98E2118}" type="pres">
      <dgm:prSet presAssocID="{D379EAA9-DC4E-4307-AA7C-C7FCE22A7B2D}" presName="rect2ParTx" presStyleLbl="alignAcc1" presStyleIdx="2" presStyleCnt="3">
        <dgm:presLayoutVars>
          <dgm:chMax val="1"/>
          <dgm:bulletEnabled val="1"/>
        </dgm:presLayoutVars>
      </dgm:prSet>
      <dgm:spPr/>
    </dgm:pt>
    <dgm:pt modelId="{F161731E-0B64-455B-B317-C6BDCC456DA9}" type="pres">
      <dgm:prSet presAssocID="{D379EAA9-DC4E-4307-AA7C-C7FCE22A7B2D}" presName="rect2ChTx" presStyleLbl="alignAcc1" presStyleIdx="2" presStyleCnt="3">
        <dgm:presLayoutVars>
          <dgm:bulletEnabled val="1"/>
        </dgm:presLayoutVars>
      </dgm:prSet>
      <dgm:spPr/>
    </dgm:pt>
    <dgm:pt modelId="{931EED26-9FCA-47D7-8252-1E187A0FD937}" type="pres">
      <dgm:prSet presAssocID="{98F38ADA-A4D0-445C-8D4F-CDC45677DFCD}" presName="rect3ParTx" presStyleLbl="alignAcc1" presStyleIdx="2" presStyleCnt="3">
        <dgm:presLayoutVars>
          <dgm:chMax val="1"/>
          <dgm:bulletEnabled val="1"/>
        </dgm:presLayoutVars>
      </dgm:prSet>
      <dgm:spPr/>
    </dgm:pt>
    <dgm:pt modelId="{85189EAB-0BF5-4F65-9755-B132B6F618EC}" type="pres">
      <dgm:prSet presAssocID="{98F38ADA-A4D0-445C-8D4F-CDC45677DFCD}" presName="rect3ChTx" presStyleLbl="alignAcc1" presStyleIdx="2" presStyleCnt="3">
        <dgm:presLayoutVars>
          <dgm:bulletEnabled val="1"/>
        </dgm:presLayoutVars>
      </dgm:prSet>
      <dgm:spPr/>
    </dgm:pt>
  </dgm:ptLst>
  <dgm:cxnLst>
    <dgm:cxn modelId="{C8E2D108-055A-4160-BAC6-2BA71090DDD0}" type="presOf" srcId="{44E6CA48-7FE5-4CDD-96C1-609AB2BD12BB}" destId="{85189EAB-0BF5-4F65-9755-B132B6F618EC}" srcOrd="0" destOrd="0" presId="urn:microsoft.com/office/officeart/2005/8/layout/target3"/>
    <dgm:cxn modelId="{08DF010F-2145-4DC3-8A47-6CF3493BBD1C}" type="presOf" srcId="{CE8F3409-7EF4-49B1-9E28-3D3F9FE36ADE}" destId="{FB99A9ED-1953-488E-BA61-893E4C3D8EE3}" srcOrd="0" destOrd="0" presId="urn:microsoft.com/office/officeart/2005/8/layout/target3"/>
    <dgm:cxn modelId="{460B7526-AA8B-4159-A7E5-FBADC4BB5736}" srcId="{D379EAA9-DC4E-4307-AA7C-C7FCE22A7B2D}" destId="{0BF51F36-89AC-44A2-A984-8F57BA3E02DD}" srcOrd="1" destOrd="0" parTransId="{C32090B3-6275-41CE-92D3-8BBB8CD49C74}" sibTransId="{1E7189BA-8024-413D-8249-F2E5149070C4}"/>
    <dgm:cxn modelId="{50868E3D-1D4D-4BEB-A55E-4DF951B687D2}" type="presOf" srcId="{0BF51F36-89AC-44A2-A984-8F57BA3E02DD}" destId="{F161731E-0B64-455B-B317-C6BDCC456DA9}" srcOrd="0" destOrd="1" presId="urn:microsoft.com/office/officeart/2005/8/layout/target3"/>
    <dgm:cxn modelId="{C0B50461-C491-477D-811E-04D77A66259C}" srcId="{D379EAA9-DC4E-4307-AA7C-C7FCE22A7B2D}" destId="{B4CA705F-212F-46B7-8AF8-8B737D6A38F9}" srcOrd="0" destOrd="0" parTransId="{E410BC09-F621-4319-9C18-E7155AE82040}" sibTransId="{EA119873-4CCA-486D-BD2D-3AE360823D99}"/>
    <dgm:cxn modelId="{51B4AA63-0ADB-4A32-9948-2B765FC8D9B3}" type="presOf" srcId="{D379EAA9-DC4E-4307-AA7C-C7FCE22A7B2D}" destId="{867CD457-35B5-4716-86F5-D702C5D90035}" srcOrd="0" destOrd="0" presId="urn:microsoft.com/office/officeart/2005/8/layout/target3"/>
    <dgm:cxn modelId="{26181064-EAA6-4901-8E69-D5A94CF55531}" srcId="{BD686E07-943E-4F08-8C51-2270EDA50D1E}" destId="{D379EAA9-DC4E-4307-AA7C-C7FCE22A7B2D}" srcOrd="1" destOrd="0" parTransId="{57A01DA4-D6BE-4DE9-9B9C-DA0DC1CE7463}" sibTransId="{EDE102DF-BB0B-4D64-A204-24A0DAB05F61}"/>
    <dgm:cxn modelId="{8AD78F48-2C81-41C8-8C29-76765AA06AA7}" srcId="{D379EAA9-DC4E-4307-AA7C-C7FCE22A7B2D}" destId="{C26DD75D-8E86-4554-98D2-E9F6264820A4}" srcOrd="2" destOrd="0" parTransId="{3D2BBC2F-9087-45A6-8E06-3F144BD2F9CF}" sibTransId="{28147DAF-516A-4F1F-9CAD-7AA1A90FE6E9}"/>
    <dgm:cxn modelId="{81DA9853-9746-4330-AA3E-2294CD34A35B}" srcId="{BD686E07-943E-4F08-8C51-2270EDA50D1E}" destId="{98F38ADA-A4D0-445C-8D4F-CDC45677DFCD}" srcOrd="2" destOrd="0" parTransId="{3CA075D3-69AC-4470-9580-145602080A21}" sibTransId="{3F647A2A-1A62-44F4-A5E9-7AA781495D7F}"/>
    <dgm:cxn modelId="{2A122D77-98EA-45C7-93EC-B0B82835CA63}" type="presOf" srcId="{78105059-FD22-468D-A909-7744A9266269}" destId="{D6FE1889-11E1-4A1B-806F-3D501566F626}" srcOrd="0" destOrd="0" presId="urn:microsoft.com/office/officeart/2005/8/layout/target3"/>
    <dgm:cxn modelId="{7FB31A78-F51B-48FB-810C-97EC4A78AAFB}" type="presOf" srcId="{98F38ADA-A4D0-445C-8D4F-CDC45677DFCD}" destId="{931EED26-9FCA-47D7-8252-1E187A0FD937}" srcOrd="1" destOrd="0" presId="urn:microsoft.com/office/officeart/2005/8/layout/target3"/>
    <dgm:cxn modelId="{AE1BDA80-22AA-469B-8462-9F6A911A9E48}" srcId="{CE8F3409-7EF4-49B1-9E28-3D3F9FE36ADE}" destId="{6AA259D1-8B3C-4344-A582-696516942890}" srcOrd="1" destOrd="0" parTransId="{D857F97C-AD94-4F02-B8AB-6C4CAF65CF08}" sibTransId="{97FBD199-1211-4E4D-B0E2-66566893E0FE}"/>
    <dgm:cxn modelId="{AC237388-5DC6-4A82-BB26-E3A2EC9C22D3}" type="presOf" srcId="{4DFC89AA-3399-4B31-8A78-9BAF49271953}" destId="{D6FE1889-11E1-4A1B-806F-3D501566F626}" srcOrd="0" destOrd="2" presId="urn:microsoft.com/office/officeart/2005/8/layout/target3"/>
    <dgm:cxn modelId="{3B52C18C-CAF9-442F-918A-E657A113FA3C}" type="presOf" srcId="{B4CA705F-212F-46B7-8AF8-8B737D6A38F9}" destId="{F161731E-0B64-455B-B317-C6BDCC456DA9}" srcOrd="0" destOrd="0" presId="urn:microsoft.com/office/officeart/2005/8/layout/target3"/>
    <dgm:cxn modelId="{FD287295-AD69-4D41-853B-F29F01238094}" srcId="{98F38ADA-A4D0-445C-8D4F-CDC45677DFCD}" destId="{44E6CA48-7FE5-4CDD-96C1-609AB2BD12BB}" srcOrd="0" destOrd="0" parTransId="{C79FCD78-7FCB-43BF-84B5-18BBD9693F7E}" sibTransId="{9BAC1521-C57E-4609-93F6-FE25915F061C}"/>
    <dgm:cxn modelId="{EF6937AE-CB39-4F8C-A5E2-984BC95A8DF8}" type="presOf" srcId="{CE8F3409-7EF4-49B1-9E28-3D3F9FE36ADE}" destId="{E84CF059-2F12-4506-94BA-72EC25FBEB8D}" srcOrd="1" destOrd="0" presId="urn:microsoft.com/office/officeart/2005/8/layout/target3"/>
    <dgm:cxn modelId="{76B61CBD-3F89-4AE5-826A-4D011F9D074B}" type="presOf" srcId="{D379EAA9-DC4E-4307-AA7C-C7FCE22A7B2D}" destId="{02E392C3-28FE-4E8F-A798-2A63C98E2118}" srcOrd="1" destOrd="0" presId="urn:microsoft.com/office/officeart/2005/8/layout/target3"/>
    <dgm:cxn modelId="{20D345C6-D7F8-4DB1-A564-344E13006132}" type="presOf" srcId="{C26DD75D-8E86-4554-98D2-E9F6264820A4}" destId="{F161731E-0B64-455B-B317-C6BDCC456DA9}" srcOrd="0" destOrd="2" presId="urn:microsoft.com/office/officeart/2005/8/layout/target3"/>
    <dgm:cxn modelId="{665506C8-2E3C-440E-A845-07A9A93F0B01}" srcId="{CE8F3409-7EF4-49B1-9E28-3D3F9FE36ADE}" destId="{78105059-FD22-468D-A909-7744A9266269}" srcOrd="0" destOrd="0" parTransId="{EA4F5EFF-B456-4F87-BC39-9FA0C92AFFF6}" sibTransId="{268635CD-FAAF-4B7E-996B-2AFD51364980}"/>
    <dgm:cxn modelId="{7F1271D0-F615-4C61-99A3-67480B0CBA21}" srcId="{CE8F3409-7EF4-49B1-9E28-3D3F9FE36ADE}" destId="{4DFC89AA-3399-4B31-8A78-9BAF49271953}" srcOrd="2" destOrd="0" parTransId="{F0417FE8-8486-44E3-BC29-1C3C2FBDF419}" sibTransId="{81BA9D59-5867-422F-9324-94D324B02E3D}"/>
    <dgm:cxn modelId="{394B29D3-24E3-46F8-85C9-B254BC214966}" srcId="{BD686E07-943E-4F08-8C51-2270EDA50D1E}" destId="{CE8F3409-7EF4-49B1-9E28-3D3F9FE36ADE}" srcOrd="0" destOrd="0" parTransId="{F7DF4943-F6EB-4C57-95DF-FBC459F3277C}" sibTransId="{DCE6384E-AD26-430F-B2D9-725E69D8E92E}"/>
    <dgm:cxn modelId="{465C43D5-EB92-4D5B-8666-401EB482C862}" type="presOf" srcId="{98F38ADA-A4D0-445C-8D4F-CDC45677DFCD}" destId="{4C26DE10-6B24-4E12-8E2F-537F0FCD8C52}" srcOrd="0" destOrd="0" presId="urn:microsoft.com/office/officeart/2005/8/layout/target3"/>
    <dgm:cxn modelId="{DD5116E7-C11E-480C-9459-7D803C373E53}" type="presOf" srcId="{BD686E07-943E-4F08-8C51-2270EDA50D1E}" destId="{D5B6622B-3F50-4A72-B3E9-6A0BB3DADD95}" srcOrd="0" destOrd="0" presId="urn:microsoft.com/office/officeart/2005/8/layout/target3"/>
    <dgm:cxn modelId="{1893EEFB-1CF2-4E61-8267-6557B3323F85}" type="presOf" srcId="{6AA259D1-8B3C-4344-A582-696516942890}" destId="{D6FE1889-11E1-4A1B-806F-3D501566F626}" srcOrd="0" destOrd="1" presId="urn:microsoft.com/office/officeart/2005/8/layout/target3"/>
    <dgm:cxn modelId="{61CF0036-854B-4E56-9935-F0944320C8DE}" type="presParOf" srcId="{D5B6622B-3F50-4A72-B3E9-6A0BB3DADD95}" destId="{D6A26F8A-E0F7-40FE-A9F4-6824E528B633}" srcOrd="0" destOrd="0" presId="urn:microsoft.com/office/officeart/2005/8/layout/target3"/>
    <dgm:cxn modelId="{7DB95041-E3DE-485A-BAFB-C36644045AFA}" type="presParOf" srcId="{D5B6622B-3F50-4A72-B3E9-6A0BB3DADD95}" destId="{3628919D-9BE9-41E3-8612-94BE37F89612}" srcOrd="1" destOrd="0" presId="urn:microsoft.com/office/officeart/2005/8/layout/target3"/>
    <dgm:cxn modelId="{341FC2A7-9E33-4103-B28A-0C9C417BEFBA}" type="presParOf" srcId="{D5B6622B-3F50-4A72-B3E9-6A0BB3DADD95}" destId="{FB99A9ED-1953-488E-BA61-893E4C3D8EE3}" srcOrd="2" destOrd="0" presId="urn:microsoft.com/office/officeart/2005/8/layout/target3"/>
    <dgm:cxn modelId="{E4557A49-F896-4328-A038-BF1C8B053360}" type="presParOf" srcId="{D5B6622B-3F50-4A72-B3E9-6A0BB3DADD95}" destId="{67E9172C-C31F-4EAE-AD74-BE19DCB86045}" srcOrd="3" destOrd="0" presId="urn:microsoft.com/office/officeart/2005/8/layout/target3"/>
    <dgm:cxn modelId="{DBEB5F9A-F0A6-4C73-B6D9-F0EA1DBB33BB}" type="presParOf" srcId="{D5B6622B-3F50-4A72-B3E9-6A0BB3DADD95}" destId="{4F659D38-64D3-4122-8031-B45AC4036557}" srcOrd="4" destOrd="0" presId="urn:microsoft.com/office/officeart/2005/8/layout/target3"/>
    <dgm:cxn modelId="{74DDAAF5-8859-4518-B825-26D7D63C5707}" type="presParOf" srcId="{D5B6622B-3F50-4A72-B3E9-6A0BB3DADD95}" destId="{867CD457-35B5-4716-86F5-D702C5D90035}" srcOrd="5" destOrd="0" presId="urn:microsoft.com/office/officeart/2005/8/layout/target3"/>
    <dgm:cxn modelId="{A88DE0BB-A98E-467F-890A-5DA17BCAE45A}" type="presParOf" srcId="{D5B6622B-3F50-4A72-B3E9-6A0BB3DADD95}" destId="{CD90CF17-538A-45FC-B651-F7BE24C46722}" srcOrd="6" destOrd="0" presId="urn:microsoft.com/office/officeart/2005/8/layout/target3"/>
    <dgm:cxn modelId="{495264EC-5496-4AF4-B858-88DC223F4F0F}" type="presParOf" srcId="{D5B6622B-3F50-4A72-B3E9-6A0BB3DADD95}" destId="{8E00CD5C-9692-42B2-B0CB-6389B5B68048}" srcOrd="7" destOrd="0" presId="urn:microsoft.com/office/officeart/2005/8/layout/target3"/>
    <dgm:cxn modelId="{CB9B54E0-02C1-47BE-AD2E-AF1ECB072334}" type="presParOf" srcId="{D5B6622B-3F50-4A72-B3E9-6A0BB3DADD95}" destId="{4C26DE10-6B24-4E12-8E2F-537F0FCD8C52}" srcOrd="8" destOrd="0" presId="urn:microsoft.com/office/officeart/2005/8/layout/target3"/>
    <dgm:cxn modelId="{F522AEC5-CC58-49A8-A260-C8FBBEF3372A}" type="presParOf" srcId="{D5B6622B-3F50-4A72-B3E9-6A0BB3DADD95}" destId="{E84CF059-2F12-4506-94BA-72EC25FBEB8D}" srcOrd="9" destOrd="0" presId="urn:microsoft.com/office/officeart/2005/8/layout/target3"/>
    <dgm:cxn modelId="{F57F8893-2ABE-4DB6-9946-70ED6307C555}" type="presParOf" srcId="{D5B6622B-3F50-4A72-B3E9-6A0BB3DADD95}" destId="{D6FE1889-11E1-4A1B-806F-3D501566F626}" srcOrd="10" destOrd="0" presId="urn:microsoft.com/office/officeart/2005/8/layout/target3"/>
    <dgm:cxn modelId="{3F553A12-3C53-4BB4-82AE-C62DCBF0BC69}" type="presParOf" srcId="{D5B6622B-3F50-4A72-B3E9-6A0BB3DADD95}" destId="{02E392C3-28FE-4E8F-A798-2A63C98E2118}" srcOrd="11" destOrd="0" presId="urn:microsoft.com/office/officeart/2005/8/layout/target3"/>
    <dgm:cxn modelId="{E1E7CC73-1298-48C1-8147-FCED6A808996}" type="presParOf" srcId="{D5B6622B-3F50-4A72-B3E9-6A0BB3DADD95}" destId="{F161731E-0B64-455B-B317-C6BDCC456DA9}" srcOrd="12" destOrd="0" presId="urn:microsoft.com/office/officeart/2005/8/layout/target3"/>
    <dgm:cxn modelId="{AE8D4DF9-E8B5-459F-A3C5-F9240B8A08E4}" type="presParOf" srcId="{D5B6622B-3F50-4A72-B3E9-6A0BB3DADD95}" destId="{931EED26-9FCA-47D7-8252-1E187A0FD937}" srcOrd="13" destOrd="0" presId="urn:microsoft.com/office/officeart/2005/8/layout/target3"/>
    <dgm:cxn modelId="{8FAF959B-47DA-4A5C-BF1D-07F409E94110}" type="presParOf" srcId="{D5B6622B-3F50-4A72-B3E9-6A0BB3DADD95}" destId="{85189EAB-0BF5-4F65-9755-B132B6F618EC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33E512-B6A3-4929-AFF4-43736C5D3F76}" type="doc">
      <dgm:prSet loTypeId="urn:microsoft.com/office/officeart/2005/8/layout/list1" loCatId="list" qsTypeId="urn:microsoft.com/office/officeart/2005/8/quickstyle/simple2" qsCatId="simple" csTypeId="urn:microsoft.com/office/officeart/2005/8/colors/accent1_5" csCatId="accent1" phldr="1"/>
      <dgm:spPr/>
      <dgm:t>
        <a:bodyPr/>
        <a:lstStyle/>
        <a:p>
          <a:endParaRPr lang="en-IN"/>
        </a:p>
      </dgm:t>
    </dgm:pt>
    <dgm:pt modelId="{44C40892-AF5E-40DE-A10D-DD3B5D4D65F7}">
      <dgm:prSet phldrT="[Text]"/>
      <dgm:spPr/>
      <dgm:t>
        <a:bodyPr/>
        <a:lstStyle/>
        <a:p>
          <a:r>
            <a:rPr lang="en-US" b="1" i="0" u="none" dirty="0"/>
            <a:t>Critical Vulnerabilities</a:t>
          </a:r>
          <a:endParaRPr lang="en-IN" dirty="0"/>
        </a:p>
      </dgm:t>
    </dgm:pt>
    <dgm:pt modelId="{A9A99303-2ADD-4DE6-8528-B3134E899549}" type="parTrans" cxnId="{F3A6DCCC-51EC-426D-A958-EEF225D7F78F}">
      <dgm:prSet/>
      <dgm:spPr/>
      <dgm:t>
        <a:bodyPr/>
        <a:lstStyle/>
        <a:p>
          <a:endParaRPr lang="en-IN"/>
        </a:p>
      </dgm:t>
    </dgm:pt>
    <dgm:pt modelId="{4BB28913-7AF0-47DB-A627-FECDCD4E108A}" type="sibTrans" cxnId="{F3A6DCCC-51EC-426D-A958-EEF225D7F78F}">
      <dgm:prSet/>
      <dgm:spPr/>
      <dgm:t>
        <a:bodyPr/>
        <a:lstStyle/>
        <a:p>
          <a:endParaRPr lang="en-IN"/>
        </a:p>
      </dgm:t>
    </dgm:pt>
    <dgm:pt modelId="{E2CE0E0D-75F6-40A4-858E-13C214207F3B}">
      <dgm:prSet phldrT="[Text]"/>
      <dgm:spPr/>
      <dgm:t>
        <a:bodyPr/>
        <a:lstStyle/>
        <a:p>
          <a:r>
            <a:rPr lang="en-IN" b="1" i="0" u="none" dirty="0"/>
            <a:t>Medium-Severity Vulnerabilities</a:t>
          </a:r>
          <a:endParaRPr lang="en-IN" dirty="0"/>
        </a:p>
      </dgm:t>
    </dgm:pt>
    <dgm:pt modelId="{FCF0F65A-4C7C-48C1-B504-886795C8025D}" type="parTrans" cxnId="{E028DECB-78C4-4B85-9E7C-1CE69E8B60EE}">
      <dgm:prSet/>
      <dgm:spPr/>
      <dgm:t>
        <a:bodyPr/>
        <a:lstStyle/>
        <a:p>
          <a:endParaRPr lang="en-IN"/>
        </a:p>
      </dgm:t>
    </dgm:pt>
    <dgm:pt modelId="{B9A99A04-3D3F-406E-A6DD-D570AF7BB730}" type="sibTrans" cxnId="{E028DECB-78C4-4B85-9E7C-1CE69E8B60EE}">
      <dgm:prSet/>
      <dgm:spPr/>
      <dgm:t>
        <a:bodyPr/>
        <a:lstStyle/>
        <a:p>
          <a:endParaRPr lang="en-IN"/>
        </a:p>
      </dgm:t>
    </dgm:pt>
    <dgm:pt modelId="{59FD76C9-55E3-4266-8176-92069CA13819}">
      <dgm:prSet phldrT="[Text]"/>
      <dgm:spPr/>
      <dgm:t>
        <a:bodyPr/>
        <a:lstStyle/>
        <a:p>
          <a:r>
            <a:rPr lang="en-IN" b="1" i="0" u="none" dirty="0"/>
            <a:t>Low-Severity Vulnerabilities</a:t>
          </a:r>
          <a:endParaRPr lang="en-IN" dirty="0"/>
        </a:p>
      </dgm:t>
    </dgm:pt>
    <dgm:pt modelId="{2CF8D6E1-EDA6-4816-84C7-A4D9AD2BF65A}" type="parTrans" cxnId="{5E8BBFFB-A3A3-471A-A2AB-C63B37C42078}">
      <dgm:prSet/>
      <dgm:spPr/>
      <dgm:t>
        <a:bodyPr/>
        <a:lstStyle/>
        <a:p>
          <a:endParaRPr lang="en-IN"/>
        </a:p>
      </dgm:t>
    </dgm:pt>
    <dgm:pt modelId="{5C44DFD0-200D-4994-A7C4-1C97E6DF9E55}" type="sibTrans" cxnId="{5E8BBFFB-A3A3-471A-A2AB-C63B37C42078}">
      <dgm:prSet/>
      <dgm:spPr/>
      <dgm:t>
        <a:bodyPr/>
        <a:lstStyle/>
        <a:p>
          <a:endParaRPr lang="en-IN"/>
        </a:p>
      </dgm:t>
    </dgm:pt>
    <dgm:pt modelId="{84363D05-4DD6-442F-8223-759E6CEE64CA}">
      <dgm:prSet/>
      <dgm:spPr/>
      <dgm:t>
        <a:bodyPr/>
        <a:lstStyle/>
        <a:p>
          <a:r>
            <a:rPr lang="en-US" b="0" i="0" u="none" dirty="0"/>
            <a:t>Detected several high-severity vulnerabilities including SQL Injection and Remote Code Execution (RCE). </a:t>
          </a:r>
          <a:endParaRPr lang="en-IN" dirty="0"/>
        </a:p>
      </dgm:t>
    </dgm:pt>
    <dgm:pt modelId="{0F0C2319-8156-462D-93CF-ADC6DBCEB76B}" type="parTrans" cxnId="{47B288B6-8426-4A27-A6E6-ABF3CAA3C593}">
      <dgm:prSet/>
      <dgm:spPr/>
      <dgm:t>
        <a:bodyPr/>
        <a:lstStyle/>
        <a:p>
          <a:endParaRPr lang="en-IN"/>
        </a:p>
      </dgm:t>
    </dgm:pt>
    <dgm:pt modelId="{FD4E99B4-163E-4140-A1D7-F82C9DE1F1D4}" type="sibTrans" cxnId="{47B288B6-8426-4A27-A6E6-ABF3CAA3C593}">
      <dgm:prSet/>
      <dgm:spPr/>
      <dgm:t>
        <a:bodyPr/>
        <a:lstStyle/>
        <a:p>
          <a:endParaRPr lang="en-IN"/>
        </a:p>
      </dgm:t>
    </dgm:pt>
    <dgm:pt modelId="{8D868ED5-2101-41D5-ADD5-FB38DBE281CC}">
      <dgm:prSet/>
      <dgm:spPr/>
      <dgm:t>
        <a:bodyPr/>
        <a:lstStyle/>
        <a:p>
          <a:r>
            <a:rPr lang="en-US" b="0" i="0" u="none" dirty="0"/>
            <a:t>Identified vulnerabilities such as Cross-Site Scripting (XSS) and Cross-Site Request Forgery (CSRF). </a:t>
          </a:r>
          <a:endParaRPr lang="en-IN" dirty="0"/>
        </a:p>
      </dgm:t>
    </dgm:pt>
    <dgm:pt modelId="{B008E6AB-B2CB-408F-B51A-D4896EBCC38E}" type="parTrans" cxnId="{AD2B0E39-E719-48CD-A79C-C44E0142265A}">
      <dgm:prSet/>
      <dgm:spPr/>
      <dgm:t>
        <a:bodyPr/>
        <a:lstStyle/>
        <a:p>
          <a:endParaRPr lang="en-IN"/>
        </a:p>
      </dgm:t>
    </dgm:pt>
    <dgm:pt modelId="{D5591148-D5F2-4EB0-B270-008CC6A08D27}" type="sibTrans" cxnId="{AD2B0E39-E719-48CD-A79C-C44E0142265A}">
      <dgm:prSet/>
      <dgm:spPr/>
      <dgm:t>
        <a:bodyPr/>
        <a:lstStyle/>
        <a:p>
          <a:endParaRPr lang="en-IN"/>
        </a:p>
      </dgm:t>
    </dgm:pt>
    <dgm:pt modelId="{756BA375-D5E9-489C-8071-863D42251EED}">
      <dgm:prSet/>
      <dgm:spPr/>
      <dgm:t>
        <a:bodyPr/>
        <a:lstStyle/>
        <a:p>
          <a:endParaRPr lang="en-IN" dirty="0"/>
        </a:p>
      </dgm:t>
    </dgm:pt>
    <dgm:pt modelId="{058575E4-B15C-4917-8829-907DD14E0849}" type="parTrans" cxnId="{763B598E-F5AF-426F-93E1-CA63B677D31A}">
      <dgm:prSet/>
      <dgm:spPr/>
      <dgm:t>
        <a:bodyPr/>
        <a:lstStyle/>
        <a:p>
          <a:endParaRPr lang="en-IN"/>
        </a:p>
      </dgm:t>
    </dgm:pt>
    <dgm:pt modelId="{352E5E25-F0CE-4BF3-A34F-92D8D003A88D}" type="sibTrans" cxnId="{763B598E-F5AF-426F-93E1-CA63B677D31A}">
      <dgm:prSet/>
      <dgm:spPr/>
      <dgm:t>
        <a:bodyPr/>
        <a:lstStyle/>
        <a:p>
          <a:endParaRPr lang="en-IN"/>
        </a:p>
      </dgm:t>
    </dgm:pt>
    <dgm:pt modelId="{EBCA4F99-2A5B-4E48-8FF4-F34574C45795}">
      <dgm:prSet/>
      <dgm:spPr/>
      <dgm:t>
        <a:bodyPr/>
        <a:lstStyle/>
        <a:p>
          <a:r>
            <a:rPr lang="en-US" b="0" i="0" u="none" dirty="0"/>
            <a:t>Found issues like missing security headers and weak password policies. </a:t>
          </a:r>
          <a:endParaRPr lang="en-IN" dirty="0"/>
        </a:p>
      </dgm:t>
    </dgm:pt>
    <dgm:pt modelId="{D50EED6D-B1AF-4B4E-B27B-83AFB0FF27DC}" type="parTrans" cxnId="{C542861C-77A9-4A8A-A708-175EBF404ACB}">
      <dgm:prSet/>
      <dgm:spPr/>
      <dgm:t>
        <a:bodyPr/>
        <a:lstStyle/>
        <a:p>
          <a:endParaRPr lang="en-IN"/>
        </a:p>
      </dgm:t>
    </dgm:pt>
    <dgm:pt modelId="{1ED94C2B-B505-4E9E-BC0F-5B32A01164B4}" type="sibTrans" cxnId="{C542861C-77A9-4A8A-A708-175EBF404ACB}">
      <dgm:prSet/>
      <dgm:spPr/>
      <dgm:t>
        <a:bodyPr/>
        <a:lstStyle/>
        <a:p>
          <a:endParaRPr lang="en-IN"/>
        </a:p>
      </dgm:t>
    </dgm:pt>
    <dgm:pt modelId="{3FB60921-FFB0-483E-8B6F-D7AB08084A11}">
      <dgm:prSet/>
      <dgm:spPr/>
      <dgm:t>
        <a:bodyPr/>
        <a:lstStyle/>
        <a:p>
          <a:r>
            <a:rPr lang="en-US" b="0" i="0" u="none" dirty="0"/>
            <a:t>These were less critical but still posed significant risks.</a:t>
          </a:r>
          <a:endParaRPr lang="en-IN" dirty="0"/>
        </a:p>
      </dgm:t>
    </dgm:pt>
    <dgm:pt modelId="{B0668B6A-192D-4898-BBA5-ACAD72EAD3F5}" type="parTrans" cxnId="{66C933F3-FE60-4F84-8E79-1910DD296E11}">
      <dgm:prSet/>
      <dgm:spPr/>
      <dgm:t>
        <a:bodyPr/>
        <a:lstStyle/>
        <a:p>
          <a:endParaRPr lang="en-IN"/>
        </a:p>
      </dgm:t>
    </dgm:pt>
    <dgm:pt modelId="{64055CF5-859A-4479-8C5C-E25E76394277}" type="sibTrans" cxnId="{66C933F3-FE60-4F84-8E79-1910DD296E11}">
      <dgm:prSet/>
      <dgm:spPr/>
      <dgm:t>
        <a:bodyPr/>
        <a:lstStyle/>
        <a:p>
          <a:endParaRPr lang="en-IN"/>
        </a:p>
      </dgm:t>
    </dgm:pt>
    <dgm:pt modelId="{2375405B-E19D-48DA-B49C-650A77B26A7A}">
      <dgm:prSet/>
      <dgm:spPr/>
      <dgm:t>
        <a:bodyPr/>
        <a:lstStyle/>
        <a:p>
          <a:r>
            <a:rPr lang="en-US" b="0" i="0" u="none" dirty="0"/>
            <a:t>These vulnerabilities were identified in multiple endpoints and required immediate remediation.</a:t>
          </a:r>
          <a:endParaRPr lang="en-IN" dirty="0"/>
        </a:p>
      </dgm:t>
    </dgm:pt>
    <dgm:pt modelId="{030A9962-179B-4886-8B02-0AEEFC358D75}" type="parTrans" cxnId="{76D041BF-5164-45A0-AE1F-6F698E97DA56}">
      <dgm:prSet/>
      <dgm:spPr/>
      <dgm:t>
        <a:bodyPr/>
        <a:lstStyle/>
        <a:p>
          <a:endParaRPr lang="en-IN"/>
        </a:p>
      </dgm:t>
    </dgm:pt>
    <dgm:pt modelId="{47A5271D-F74B-41B7-B465-67FF92E02C54}" type="sibTrans" cxnId="{76D041BF-5164-45A0-AE1F-6F698E97DA56}">
      <dgm:prSet/>
      <dgm:spPr/>
      <dgm:t>
        <a:bodyPr/>
        <a:lstStyle/>
        <a:p>
          <a:endParaRPr lang="en-IN"/>
        </a:p>
      </dgm:t>
    </dgm:pt>
    <dgm:pt modelId="{3A702AD0-75E5-4DB5-8E2C-2FB605BD90EC}">
      <dgm:prSet/>
      <dgm:spPr/>
      <dgm:t>
        <a:bodyPr/>
        <a:lstStyle/>
        <a:p>
          <a:r>
            <a:rPr lang="en-US" b="0" i="0" u="none" dirty="0"/>
            <a:t>These were less impactful but important for overall security hygiene.</a:t>
          </a:r>
          <a:endParaRPr lang="en-IN" dirty="0"/>
        </a:p>
      </dgm:t>
    </dgm:pt>
    <dgm:pt modelId="{ADE59542-BCFC-40E2-BE36-2C48092562A1}" type="parTrans" cxnId="{417B16AE-0776-48F6-AA6E-AAF75B7EA9A6}">
      <dgm:prSet/>
      <dgm:spPr/>
      <dgm:t>
        <a:bodyPr/>
        <a:lstStyle/>
        <a:p>
          <a:endParaRPr lang="en-IN"/>
        </a:p>
      </dgm:t>
    </dgm:pt>
    <dgm:pt modelId="{AE0B8686-0F00-46D5-98C9-EBB9CA6D2036}" type="sibTrans" cxnId="{417B16AE-0776-48F6-AA6E-AAF75B7EA9A6}">
      <dgm:prSet/>
      <dgm:spPr/>
      <dgm:t>
        <a:bodyPr/>
        <a:lstStyle/>
        <a:p>
          <a:endParaRPr lang="en-IN"/>
        </a:p>
      </dgm:t>
    </dgm:pt>
    <dgm:pt modelId="{96F97346-A2CB-4B83-8E14-54EE98FEA0BB}" type="pres">
      <dgm:prSet presAssocID="{4C33E512-B6A3-4929-AFF4-43736C5D3F76}" presName="linear" presStyleCnt="0">
        <dgm:presLayoutVars>
          <dgm:dir/>
          <dgm:animLvl val="lvl"/>
          <dgm:resizeHandles val="exact"/>
        </dgm:presLayoutVars>
      </dgm:prSet>
      <dgm:spPr/>
    </dgm:pt>
    <dgm:pt modelId="{357D010E-E6C1-476A-B6A6-D2E89CE47091}" type="pres">
      <dgm:prSet presAssocID="{44C40892-AF5E-40DE-A10D-DD3B5D4D65F7}" presName="parentLin" presStyleCnt="0"/>
      <dgm:spPr/>
    </dgm:pt>
    <dgm:pt modelId="{5D878398-CD9A-40BD-A3E9-B763F7EC8799}" type="pres">
      <dgm:prSet presAssocID="{44C40892-AF5E-40DE-A10D-DD3B5D4D65F7}" presName="parentLeftMargin" presStyleLbl="node1" presStyleIdx="0" presStyleCnt="3"/>
      <dgm:spPr/>
    </dgm:pt>
    <dgm:pt modelId="{0D6B1BBA-3D15-4359-90FE-8EC9AF88966C}" type="pres">
      <dgm:prSet presAssocID="{44C40892-AF5E-40DE-A10D-DD3B5D4D65F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169766B-DA8D-4949-B74B-3D25EB3623A1}" type="pres">
      <dgm:prSet presAssocID="{44C40892-AF5E-40DE-A10D-DD3B5D4D65F7}" presName="negativeSpace" presStyleCnt="0"/>
      <dgm:spPr/>
    </dgm:pt>
    <dgm:pt modelId="{C890912D-56BB-46C1-8D35-7D95D2607ED9}" type="pres">
      <dgm:prSet presAssocID="{44C40892-AF5E-40DE-A10D-DD3B5D4D65F7}" presName="childText" presStyleLbl="conFgAcc1" presStyleIdx="0" presStyleCnt="3">
        <dgm:presLayoutVars>
          <dgm:bulletEnabled val="1"/>
        </dgm:presLayoutVars>
      </dgm:prSet>
      <dgm:spPr/>
    </dgm:pt>
    <dgm:pt modelId="{7532FCDB-0B84-40A1-AB37-C32C5A8989CF}" type="pres">
      <dgm:prSet presAssocID="{4BB28913-7AF0-47DB-A627-FECDCD4E108A}" presName="spaceBetweenRectangles" presStyleCnt="0"/>
      <dgm:spPr/>
    </dgm:pt>
    <dgm:pt modelId="{CAC2D9C0-C29F-46DA-B7B3-141376B2192D}" type="pres">
      <dgm:prSet presAssocID="{E2CE0E0D-75F6-40A4-858E-13C214207F3B}" presName="parentLin" presStyleCnt="0"/>
      <dgm:spPr/>
    </dgm:pt>
    <dgm:pt modelId="{9561CE22-4CB3-430F-B408-343ACC368CF8}" type="pres">
      <dgm:prSet presAssocID="{E2CE0E0D-75F6-40A4-858E-13C214207F3B}" presName="parentLeftMargin" presStyleLbl="node1" presStyleIdx="0" presStyleCnt="3"/>
      <dgm:spPr/>
    </dgm:pt>
    <dgm:pt modelId="{407D0C32-1096-4269-9F7D-C70208F77962}" type="pres">
      <dgm:prSet presAssocID="{E2CE0E0D-75F6-40A4-858E-13C214207F3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E42A77E-1B5A-4E58-AF50-0809F4BBB56C}" type="pres">
      <dgm:prSet presAssocID="{E2CE0E0D-75F6-40A4-858E-13C214207F3B}" presName="negativeSpace" presStyleCnt="0"/>
      <dgm:spPr/>
    </dgm:pt>
    <dgm:pt modelId="{69C32891-C6FD-4215-BE33-9F2028B5BABF}" type="pres">
      <dgm:prSet presAssocID="{E2CE0E0D-75F6-40A4-858E-13C214207F3B}" presName="childText" presStyleLbl="conFgAcc1" presStyleIdx="1" presStyleCnt="3">
        <dgm:presLayoutVars>
          <dgm:bulletEnabled val="1"/>
        </dgm:presLayoutVars>
      </dgm:prSet>
      <dgm:spPr/>
    </dgm:pt>
    <dgm:pt modelId="{8ED7DAA1-F406-4E5C-9F7D-4BC71111C1D1}" type="pres">
      <dgm:prSet presAssocID="{B9A99A04-3D3F-406E-A6DD-D570AF7BB730}" presName="spaceBetweenRectangles" presStyleCnt="0"/>
      <dgm:spPr/>
    </dgm:pt>
    <dgm:pt modelId="{0F2A6A8D-8A9A-4822-82B2-179F926BFA82}" type="pres">
      <dgm:prSet presAssocID="{59FD76C9-55E3-4266-8176-92069CA13819}" presName="parentLin" presStyleCnt="0"/>
      <dgm:spPr/>
    </dgm:pt>
    <dgm:pt modelId="{BEEE91D3-5350-4E59-8DDB-DCAFDAE6CDE3}" type="pres">
      <dgm:prSet presAssocID="{59FD76C9-55E3-4266-8176-92069CA13819}" presName="parentLeftMargin" presStyleLbl="node1" presStyleIdx="1" presStyleCnt="3"/>
      <dgm:spPr/>
    </dgm:pt>
    <dgm:pt modelId="{B382FF40-EFF0-4D06-BB5F-870CCCC30CDC}" type="pres">
      <dgm:prSet presAssocID="{59FD76C9-55E3-4266-8176-92069CA1381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45EC268-289A-430F-9E80-A20560941F74}" type="pres">
      <dgm:prSet presAssocID="{59FD76C9-55E3-4266-8176-92069CA13819}" presName="negativeSpace" presStyleCnt="0"/>
      <dgm:spPr/>
    </dgm:pt>
    <dgm:pt modelId="{759BB455-2B4B-46F3-B481-D54E1F583AFF}" type="pres">
      <dgm:prSet presAssocID="{59FD76C9-55E3-4266-8176-92069CA13819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1817DF0D-1E38-43A8-8B1B-34E9A854B2F3}" type="presOf" srcId="{756BA375-D5E9-489C-8071-863D42251EED}" destId="{69C32891-C6FD-4215-BE33-9F2028B5BABF}" srcOrd="0" destOrd="2" presId="urn:microsoft.com/office/officeart/2005/8/layout/list1"/>
    <dgm:cxn modelId="{DB48B810-4A47-4A2D-B06B-E0A9597BBF8C}" type="presOf" srcId="{EBCA4F99-2A5B-4E48-8FF4-F34574C45795}" destId="{759BB455-2B4B-46F3-B481-D54E1F583AFF}" srcOrd="0" destOrd="0" presId="urn:microsoft.com/office/officeart/2005/8/layout/list1"/>
    <dgm:cxn modelId="{C542861C-77A9-4A8A-A708-175EBF404ACB}" srcId="{59FD76C9-55E3-4266-8176-92069CA13819}" destId="{EBCA4F99-2A5B-4E48-8FF4-F34574C45795}" srcOrd="0" destOrd="0" parTransId="{D50EED6D-B1AF-4B4E-B27B-83AFB0FF27DC}" sibTransId="{1ED94C2B-B505-4E9E-BC0F-5B32A01164B4}"/>
    <dgm:cxn modelId="{7ADCCB2C-5B67-4395-BBAB-7CD3E4B4D5E0}" type="presOf" srcId="{44C40892-AF5E-40DE-A10D-DD3B5D4D65F7}" destId="{0D6B1BBA-3D15-4359-90FE-8EC9AF88966C}" srcOrd="1" destOrd="0" presId="urn:microsoft.com/office/officeart/2005/8/layout/list1"/>
    <dgm:cxn modelId="{AD2B0E39-E719-48CD-A79C-C44E0142265A}" srcId="{E2CE0E0D-75F6-40A4-858E-13C214207F3B}" destId="{8D868ED5-2101-41D5-ADD5-FB38DBE281CC}" srcOrd="0" destOrd="0" parTransId="{B008E6AB-B2CB-408F-B51A-D4896EBCC38E}" sibTransId="{D5591148-D5F2-4EB0-B270-008CC6A08D27}"/>
    <dgm:cxn modelId="{7B3DC849-DE73-4415-A1D6-D0450F17BBE8}" type="presOf" srcId="{8D868ED5-2101-41D5-ADD5-FB38DBE281CC}" destId="{69C32891-C6FD-4215-BE33-9F2028B5BABF}" srcOrd="0" destOrd="0" presId="urn:microsoft.com/office/officeart/2005/8/layout/list1"/>
    <dgm:cxn modelId="{561C1783-289E-4BA9-87CA-12D14232B7BB}" type="presOf" srcId="{59FD76C9-55E3-4266-8176-92069CA13819}" destId="{B382FF40-EFF0-4D06-BB5F-870CCCC30CDC}" srcOrd="1" destOrd="0" presId="urn:microsoft.com/office/officeart/2005/8/layout/list1"/>
    <dgm:cxn modelId="{763B598E-F5AF-426F-93E1-CA63B677D31A}" srcId="{E2CE0E0D-75F6-40A4-858E-13C214207F3B}" destId="{756BA375-D5E9-489C-8071-863D42251EED}" srcOrd="2" destOrd="0" parTransId="{058575E4-B15C-4917-8829-907DD14E0849}" sibTransId="{352E5E25-F0CE-4BF3-A34F-92D8D003A88D}"/>
    <dgm:cxn modelId="{417B16AE-0776-48F6-AA6E-AAF75B7EA9A6}" srcId="{59FD76C9-55E3-4266-8176-92069CA13819}" destId="{3A702AD0-75E5-4DB5-8E2C-2FB605BD90EC}" srcOrd="1" destOrd="0" parTransId="{ADE59542-BCFC-40E2-BE36-2C48092562A1}" sibTransId="{AE0B8686-0F00-46D5-98C9-EBB9CA6D2036}"/>
    <dgm:cxn modelId="{56E060AE-9F29-4F3D-B28F-12352F2841F7}" type="presOf" srcId="{E2CE0E0D-75F6-40A4-858E-13C214207F3B}" destId="{407D0C32-1096-4269-9F7D-C70208F77962}" srcOrd="1" destOrd="0" presId="urn:microsoft.com/office/officeart/2005/8/layout/list1"/>
    <dgm:cxn modelId="{47B288B6-8426-4A27-A6E6-ABF3CAA3C593}" srcId="{44C40892-AF5E-40DE-A10D-DD3B5D4D65F7}" destId="{84363D05-4DD6-442F-8223-759E6CEE64CA}" srcOrd="0" destOrd="0" parTransId="{0F0C2319-8156-462D-93CF-ADC6DBCEB76B}" sibTransId="{FD4E99B4-163E-4140-A1D7-F82C9DE1F1D4}"/>
    <dgm:cxn modelId="{32F0A4B8-47C9-4A70-A626-491A58474077}" type="presOf" srcId="{44C40892-AF5E-40DE-A10D-DD3B5D4D65F7}" destId="{5D878398-CD9A-40BD-A3E9-B763F7EC8799}" srcOrd="0" destOrd="0" presId="urn:microsoft.com/office/officeart/2005/8/layout/list1"/>
    <dgm:cxn modelId="{436304B9-8C00-41ED-927E-B0C22DBC21BF}" type="presOf" srcId="{E2CE0E0D-75F6-40A4-858E-13C214207F3B}" destId="{9561CE22-4CB3-430F-B408-343ACC368CF8}" srcOrd="0" destOrd="0" presId="urn:microsoft.com/office/officeart/2005/8/layout/list1"/>
    <dgm:cxn modelId="{004BC7BD-53E2-4B58-8BCC-098E2B0DA1C6}" type="presOf" srcId="{4C33E512-B6A3-4929-AFF4-43736C5D3F76}" destId="{96F97346-A2CB-4B83-8E14-54EE98FEA0BB}" srcOrd="0" destOrd="0" presId="urn:microsoft.com/office/officeart/2005/8/layout/list1"/>
    <dgm:cxn modelId="{76D041BF-5164-45A0-AE1F-6F698E97DA56}" srcId="{44C40892-AF5E-40DE-A10D-DD3B5D4D65F7}" destId="{2375405B-E19D-48DA-B49C-650A77B26A7A}" srcOrd="1" destOrd="0" parTransId="{030A9962-179B-4886-8B02-0AEEFC358D75}" sibTransId="{47A5271D-F74B-41B7-B465-67FF92E02C54}"/>
    <dgm:cxn modelId="{C7E9EBC9-AC93-4678-9F97-B0806DF888E4}" type="presOf" srcId="{3FB60921-FFB0-483E-8B6F-D7AB08084A11}" destId="{69C32891-C6FD-4215-BE33-9F2028B5BABF}" srcOrd="0" destOrd="1" presId="urn:microsoft.com/office/officeart/2005/8/layout/list1"/>
    <dgm:cxn modelId="{E028DECB-78C4-4B85-9E7C-1CE69E8B60EE}" srcId="{4C33E512-B6A3-4929-AFF4-43736C5D3F76}" destId="{E2CE0E0D-75F6-40A4-858E-13C214207F3B}" srcOrd="1" destOrd="0" parTransId="{FCF0F65A-4C7C-48C1-B504-886795C8025D}" sibTransId="{B9A99A04-3D3F-406E-A6DD-D570AF7BB730}"/>
    <dgm:cxn modelId="{F3A6DCCC-51EC-426D-A958-EEF225D7F78F}" srcId="{4C33E512-B6A3-4929-AFF4-43736C5D3F76}" destId="{44C40892-AF5E-40DE-A10D-DD3B5D4D65F7}" srcOrd="0" destOrd="0" parTransId="{A9A99303-2ADD-4DE6-8528-B3134E899549}" sibTransId="{4BB28913-7AF0-47DB-A627-FECDCD4E108A}"/>
    <dgm:cxn modelId="{0C228BE9-E429-4D46-8F57-26BAE253A459}" type="presOf" srcId="{84363D05-4DD6-442F-8223-759E6CEE64CA}" destId="{C890912D-56BB-46C1-8D35-7D95D2607ED9}" srcOrd="0" destOrd="0" presId="urn:microsoft.com/office/officeart/2005/8/layout/list1"/>
    <dgm:cxn modelId="{65EB11F1-FBAC-4A28-95D8-096F0BFF383D}" type="presOf" srcId="{3A702AD0-75E5-4DB5-8E2C-2FB605BD90EC}" destId="{759BB455-2B4B-46F3-B481-D54E1F583AFF}" srcOrd="0" destOrd="1" presId="urn:microsoft.com/office/officeart/2005/8/layout/list1"/>
    <dgm:cxn modelId="{66C933F3-FE60-4F84-8E79-1910DD296E11}" srcId="{E2CE0E0D-75F6-40A4-858E-13C214207F3B}" destId="{3FB60921-FFB0-483E-8B6F-D7AB08084A11}" srcOrd="1" destOrd="0" parTransId="{B0668B6A-192D-4898-BBA5-ACAD72EAD3F5}" sibTransId="{64055CF5-859A-4479-8C5C-E25E76394277}"/>
    <dgm:cxn modelId="{5A9EBEF4-750E-43AB-84A7-B6CF559B0198}" type="presOf" srcId="{2375405B-E19D-48DA-B49C-650A77B26A7A}" destId="{C890912D-56BB-46C1-8D35-7D95D2607ED9}" srcOrd="0" destOrd="1" presId="urn:microsoft.com/office/officeart/2005/8/layout/list1"/>
    <dgm:cxn modelId="{0BD94DFB-BCD7-4EC4-81A3-3558533EA9D5}" type="presOf" srcId="{59FD76C9-55E3-4266-8176-92069CA13819}" destId="{BEEE91D3-5350-4E59-8DDB-DCAFDAE6CDE3}" srcOrd="0" destOrd="0" presId="urn:microsoft.com/office/officeart/2005/8/layout/list1"/>
    <dgm:cxn modelId="{5E8BBFFB-A3A3-471A-A2AB-C63B37C42078}" srcId="{4C33E512-B6A3-4929-AFF4-43736C5D3F76}" destId="{59FD76C9-55E3-4266-8176-92069CA13819}" srcOrd="2" destOrd="0" parTransId="{2CF8D6E1-EDA6-4816-84C7-A4D9AD2BF65A}" sibTransId="{5C44DFD0-200D-4994-A7C4-1C97E6DF9E55}"/>
    <dgm:cxn modelId="{73F528BD-A351-4338-B0D4-7D014E242F4F}" type="presParOf" srcId="{96F97346-A2CB-4B83-8E14-54EE98FEA0BB}" destId="{357D010E-E6C1-476A-B6A6-D2E89CE47091}" srcOrd="0" destOrd="0" presId="urn:microsoft.com/office/officeart/2005/8/layout/list1"/>
    <dgm:cxn modelId="{46BF4953-E2B6-41DF-9D13-35227CA6A3D2}" type="presParOf" srcId="{357D010E-E6C1-476A-B6A6-D2E89CE47091}" destId="{5D878398-CD9A-40BD-A3E9-B763F7EC8799}" srcOrd="0" destOrd="0" presId="urn:microsoft.com/office/officeart/2005/8/layout/list1"/>
    <dgm:cxn modelId="{56E2A2D8-38CA-4F3E-B255-1093B77C4B1F}" type="presParOf" srcId="{357D010E-E6C1-476A-B6A6-D2E89CE47091}" destId="{0D6B1BBA-3D15-4359-90FE-8EC9AF88966C}" srcOrd="1" destOrd="0" presId="urn:microsoft.com/office/officeart/2005/8/layout/list1"/>
    <dgm:cxn modelId="{91B95065-E807-40EA-A782-08265B437D9E}" type="presParOf" srcId="{96F97346-A2CB-4B83-8E14-54EE98FEA0BB}" destId="{9169766B-DA8D-4949-B74B-3D25EB3623A1}" srcOrd="1" destOrd="0" presId="urn:microsoft.com/office/officeart/2005/8/layout/list1"/>
    <dgm:cxn modelId="{A01C0700-D126-4431-AF36-A5E2AE02B65B}" type="presParOf" srcId="{96F97346-A2CB-4B83-8E14-54EE98FEA0BB}" destId="{C890912D-56BB-46C1-8D35-7D95D2607ED9}" srcOrd="2" destOrd="0" presId="urn:microsoft.com/office/officeart/2005/8/layout/list1"/>
    <dgm:cxn modelId="{0F296D8E-E146-4B4F-AD43-143B42CA6FCD}" type="presParOf" srcId="{96F97346-A2CB-4B83-8E14-54EE98FEA0BB}" destId="{7532FCDB-0B84-40A1-AB37-C32C5A8989CF}" srcOrd="3" destOrd="0" presId="urn:microsoft.com/office/officeart/2005/8/layout/list1"/>
    <dgm:cxn modelId="{CAE104D0-A61A-4355-8DE4-B6B1ED726206}" type="presParOf" srcId="{96F97346-A2CB-4B83-8E14-54EE98FEA0BB}" destId="{CAC2D9C0-C29F-46DA-B7B3-141376B2192D}" srcOrd="4" destOrd="0" presId="urn:microsoft.com/office/officeart/2005/8/layout/list1"/>
    <dgm:cxn modelId="{CAE65729-0FC6-451D-945E-9F32C573FB46}" type="presParOf" srcId="{CAC2D9C0-C29F-46DA-B7B3-141376B2192D}" destId="{9561CE22-4CB3-430F-B408-343ACC368CF8}" srcOrd="0" destOrd="0" presId="urn:microsoft.com/office/officeart/2005/8/layout/list1"/>
    <dgm:cxn modelId="{EF397C17-F5F8-48B5-A432-A9CA01091FA4}" type="presParOf" srcId="{CAC2D9C0-C29F-46DA-B7B3-141376B2192D}" destId="{407D0C32-1096-4269-9F7D-C70208F77962}" srcOrd="1" destOrd="0" presId="urn:microsoft.com/office/officeart/2005/8/layout/list1"/>
    <dgm:cxn modelId="{75028C0E-1DFF-4E20-AF41-6960F71AFF94}" type="presParOf" srcId="{96F97346-A2CB-4B83-8E14-54EE98FEA0BB}" destId="{4E42A77E-1B5A-4E58-AF50-0809F4BBB56C}" srcOrd="5" destOrd="0" presId="urn:microsoft.com/office/officeart/2005/8/layout/list1"/>
    <dgm:cxn modelId="{FA05A769-C131-49EF-BFCB-2862E2481285}" type="presParOf" srcId="{96F97346-A2CB-4B83-8E14-54EE98FEA0BB}" destId="{69C32891-C6FD-4215-BE33-9F2028B5BABF}" srcOrd="6" destOrd="0" presId="urn:microsoft.com/office/officeart/2005/8/layout/list1"/>
    <dgm:cxn modelId="{CB74476E-B2F0-447F-8681-7FD5AAC35020}" type="presParOf" srcId="{96F97346-A2CB-4B83-8E14-54EE98FEA0BB}" destId="{8ED7DAA1-F406-4E5C-9F7D-4BC71111C1D1}" srcOrd="7" destOrd="0" presId="urn:microsoft.com/office/officeart/2005/8/layout/list1"/>
    <dgm:cxn modelId="{857D0D11-1F1D-4E2F-A654-A4DB46F48BC1}" type="presParOf" srcId="{96F97346-A2CB-4B83-8E14-54EE98FEA0BB}" destId="{0F2A6A8D-8A9A-4822-82B2-179F926BFA82}" srcOrd="8" destOrd="0" presId="urn:microsoft.com/office/officeart/2005/8/layout/list1"/>
    <dgm:cxn modelId="{4229B07E-84D8-4FC1-89EB-918497AA0C37}" type="presParOf" srcId="{0F2A6A8D-8A9A-4822-82B2-179F926BFA82}" destId="{BEEE91D3-5350-4E59-8DDB-DCAFDAE6CDE3}" srcOrd="0" destOrd="0" presId="urn:microsoft.com/office/officeart/2005/8/layout/list1"/>
    <dgm:cxn modelId="{0B488B9E-A959-4FA9-AC60-557DF047DEBE}" type="presParOf" srcId="{0F2A6A8D-8A9A-4822-82B2-179F926BFA82}" destId="{B382FF40-EFF0-4D06-BB5F-870CCCC30CDC}" srcOrd="1" destOrd="0" presId="urn:microsoft.com/office/officeart/2005/8/layout/list1"/>
    <dgm:cxn modelId="{FBE3370F-525B-40B0-901E-23362E61E386}" type="presParOf" srcId="{96F97346-A2CB-4B83-8E14-54EE98FEA0BB}" destId="{B45EC268-289A-430F-9E80-A20560941F74}" srcOrd="9" destOrd="0" presId="urn:microsoft.com/office/officeart/2005/8/layout/list1"/>
    <dgm:cxn modelId="{0BDC3F41-BCF7-4E23-8D12-FE98207D8D8F}" type="presParOf" srcId="{96F97346-A2CB-4B83-8E14-54EE98FEA0BB}" destId="{759BB455-2B4B-46F3-B481-D54E1F583AF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5343CDE-97AC-416B-AA5D-7161D9C7B027}" type="doc">
      <dgm:prSet loTypeId="urn:microsoft.com/office/officeart/2008/layout/VerticalCurvedList" loCatId="list" qsTypeId="urn:microsoft.com/office/officeart/2005/8/quickstyle/simple5" qsCatId="simple" csTypeId="urn:microsoft.com/office/officeart/2005/8/colors/accent6_5" csCatId="accent6" phldr="1"/>
      <dgm:spPr/>
      <dgm:t>
        <a:bodyPr/>
        <a:lstStyle/>
        <a:p>
          <a:endParaRPr lang="en-IN"/>
        </a:p>
      </dgm:t>
    </dgm:pt>
    <dgm:pt modelId="{2D764089-FA8A-4F9A-A33A-A487D31EFAE8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u="none" dirty="0"/>
            <a:t>Limited support for some advanced attack vectors.</a:t>
          </a:r>
          <a:endParaRPr lang="en-IN" dirty="0"/>
        </a:p>
      </dgm:t>
    </dgm:pt>
    <dgm:pt modelId="{2D64D258-DF20-4349-BD5B-715888752700}" type="sibTrans" cxnId="{CAAED927-7A12-446A-9D3F-C4B45F2A58DD}">
      <dgm:prSet/>
      <dgm:spPr/>
      <dgm:t>
        <a:bodyPr/>
        <a:lstStyle/>
        <a:p>
          <a:endParaRPr lang="en-IN"/>
        </a:p>
      </dgm:t>
    </dgm:pt>
    <dgm:pt modelId="{8AC542F3-F72E-4552-AAED-235712107459}" type="parTrans" cxnId="{CAAED927-7A12-446A-9D3F-C4B45F2A58DD}">
      <dgm:prSet/>
      <dgm:spPr/>
      <dgm:t>
        <a:bodyPr/>
        <a:lstStyle/>
        <a:p>
          <a:endParaRPr lang="en-IN"/>
        </a:p>
      </dgm:t>
    </dgm:pt>
    <dgm:pt modelId="{B8C37F32-D2C1-48D0-9FA2-B0069443FB8A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b="0" i="0" u="none" dirty="0"/>
            <a:t>Integration with existing systems.</a:t>
          </a:r>
          <a:endParaRPr lang="en-IN" dirty="0"/>
        </a:p>
      </dgm:t>
    </dgm:pt>
    <dgm:pt modelId="{45C7E09A-6C5D-4947-ACB4-405C46534280}" type="sibTrans" cxnId="{451C517B-856C-405C-BB1F-59B356D358E1}">
      <dgm:prSet/>
      <dgm:spPr/>
      <dgm:t>
        <a:bodyPr/>
        <a:lstStyle/>
        <a:p>
          <a:endParaRPr lang="en-IN"/>
        </a:p>
      </dgm:t>
    </dgm:pt>
    <dgm:pt modelId="{947E36B5-FB60-450A-9B34-E0E219B37E47}" type="parTrans" cxnId="{451C517B-856C-405C-BB1F-59B356D358E1}">
      <dgm:prSet/>
      <dgm:spPr/>
      <dgm:t>
        <a:bodyPr/>
        <a:lstStyle/>
        <a:p>
          <a:endParaRPr lang="en-IN"/>
        </a:p>
      </dgm:t>
    </dgm:pt>
    <dgm:pt modelId="{71543F60-B456-475E-AD79-8E44A4C52A47}">
      <dgm:prSet phldrT="[Text]"/>
      <dgm:spPr/>
      <dgm:t>
        <a:bodyPr/>
        <a:lstStyle/>
        <a:p>
          <a:r>
            <a:rPr lang="en-IN" b="0" i="0" u="none" dirty="0"/>
            <a:t>Limitations</a:t>
          </a:r>
          <a:endParaRPr lang="en-IN" dirty="0"/>
        </a:p>
      </dgm:t>
    </dgm:pt>
    <dgm:pt modelId="{182C7E97-7CD2-4784-AB6A-12BC19F0ED79}" type="sibTrans" cxnId="{60D0D9CF-E9E9-4C4B-BF3E-C1949E9E61D5}">
      <dgm:prSet/>
      <dgm:spPr/>
      <dgm:t>
        <a:bodyPr/>
        <a:lstStyle/>
        <a:p>
          <a:endParaRPr lang="en-IN"/>
        </a:p>
      </dgm:t>
    </dgm:pt>
    <dgm:pt modelId="{7A84E5B8-285B-4B9A-A981-6EA705B8FB17}" type="parTrans" cxnId="{60D0D9CF-E9E9-4C4B-BF3E-C1949E9E61D5}">
      <dgm:prSet/>
      <dgm:spPr/>
      <dgm:t>
        <a:bodyPr/>
        <a:lstStyle/>
        <a:p>
          <a:endParaRPr lang="en-IN"/>
        </a:p>
      </dgm:t>
    </dgm:pt>
    <dgm:pt modelId="{343EE105-38AF-4A3F-A535-92BC868DA518}">
      <dgm:prSet/>
      <dgm:spPr/>
      <dgm:t>
        <a:bodyPr/>
        <a:lstStyle/>
        <a:p>
          <a:r>
            <a:rPr lang="en-IN" b="0" i="0" u="none" dirty="0"/>
            <a:t>Challenges</a:t>
          </a:r>
          <a:endParaRPr lang="en-IN" dirty="0"/>
        </a:p>
      </dgm:t>
    </dgm:pt>
    <dgm:pt modelId="{D10250C3-9E9E-4E18-9C11-6304573A99AD}" type="sibTrans" cxnId="{5858192A-CA59-46D9-B3A8-E1A75F0CEA36}">
      <dgm:prSet/>
      <dgm:spPr/>
      <dgm:t>
        <a:bodyPr/>
        <a:lstStyle/>
        <a:p>
          <a:endParaRPr lang="en-IN"/>
        </a:p>
      </dgm:t>
    </dgm:pt>
    <dgm:pt modelId="{AB1F6270-51CA-4BB5-ABEF-E9292E19C53A}" type="parTrans" cxnId="{5858192A-CA59-46D9-B3A8-E1A75F0CEA36}">
      <dgm:prSet/>
      <dgm:spPr/>
      <dgm:t>
        <a:bodyPr/>
        <a:lstStyle/>
        <a:p>
          <a:endParaRPr lang="en-IN"/>
        </a:p>
      </dgm:t>
    </dgm:pt>
    <dgm:pt modelId="{5A48A7CC-3ED6-4186-92B8-603127470ED0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u="none" dirty="0"/>
            <a:t>Handling false positives in security scans.</a:t>
          </a:r>
        </a:p>
      </dgm:t>
    </dgm:pt>
    <dgm:pt modelId="{087BEDB9-893A-4E16-881F-9FA26D9B77D2}" type="parTrans" cxnId="{BD834127-454C-4312-97C9-A3FEDE19F0F1}">
      <dgm:prSet/>
      <dgm:spPr/>
      <dgm:t>
        <a:bodyPr/>
        <a:lstStyle/>
        <a:p>
          <a:endParaRPr lang="en-IN"/>
        </a:p>
      </dgm:t>
    </dgm:pt>
    <dgm:pt modelId="{A2675E46-6DBE-4220-ACAE-56F82F7BEE5E}" type="sibTrans" cxnId="{BD834127-454C-4312-97C9-A3FEDE19F0F1}">
      <dgm:prSet/>
      <dgm:spPr/>
      <dgm:t>
        <a:bodyPr/>
        <a:lstStyle/>
        <a:p>
          <a:endParaRPr lang="en-IN"/>
        </a:p>
      </dgm:t>
    </dgm:pt>
    <dgm:pt modelId="{2B865C01-FFE2-4CE8-962E-F9B243FA358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u="none"/>
            <a:t>Scalability issues with very high API traffic.</a:t>
          </a:r>
        </a:p>
      </dgm:t>
    </dgm:pt>
    <dgm:pt modelId="{538CF819-3B20-4CF2-A60A-460C1D8F4DB9}" type="parTrans" cxnId="{C7FA8AA5-9CA6-47B0-9AC2-06712404E5ED}">
      <dgm:prSet/>
      <dgm:spPr/>
      <dgm:t>
        <a:bodyPr/>
        <a:lstStyle/>
        <a:p>
          <a:endParaRPr lang="en-IN"/>
        </a:p>
      </dgm:t>
    </dgm:pt>
    <dgm:pt modelId="{D51F3517-2749-4E49-B1B0-E97B30461F63}" type="sibTrans" cxnId="{C7FA8AA5-9CA6-47B0-9AC2-06712404E5ED}">
      <dgm:prSet/>
      <dgm:spPr/>
      <dgm:t>
        <a:bodyPr/>
        <a:lstStyle/>
        <a:p>
          <a:endParaRPr lang="en-IN"/>
        </a:p>
      </dgm:t>
    </dgm:pt>
    <dgm:pt modelId="{7D8ECFD0-A142-4969-BC5D-46E275419476}" type="pres">
      <dgm:prSet presAssocID="{85343CDE-97AC-416B-AA5D-7161D9C7B027}" presName="Name0" presStyleCnt="0">
        <dgm:presLayoutVars>
          <dgm:chMax val="7"/>
          <dgm:chPref val="7"/>
          <dgm:dir/>
        </dgm:presLayoutVars>
      </dgm:prSet>
      <dgm:spPr/>
    </dgm:pt>
    <dgm:pt modelId="{0201FC39-D224-4A88-B943-F0BB2985425F}" type="pres">
      <dgm:prSet presAssocID="{85343CDE-97AC-416B-AA5D-7161D9C7B027}" presName="Name1" presStyleCnt="0"/>
      <dgm:spPr/>
    </dgm:pt>
    <dgm:pt modelId="{E2CC511F-BB80-427E-8935-5DF6DB09A61E}" type="pres">
      <dgm:prSet presAssocID="{85343CDE-97AC-416B-AA5D-7161D9C7B027}" presName="cycle" presStyleCnt="0"/>
      <dgm:spPr/>
    </dgm:pt>
    <dgm:pt modelId="{B0DB8873-13E5-476C-9F7B-5274761589B2}" type="pres">
      <dgm:prSet presAssocID="{85343CDE-97AC-416B-AA5D-7161D9C7B027}" presName="srcNode" presStyleLbl="node1" presStyleIdx="0" presStyleCnt="2"/>
      <dgm:spPr/>
    </dgm:pt>
    <dgm:pt modelId="{3E6F605F-EB65-4763-9E95-FFE7592094DC}" type="pres">
      <dgm:prSet presAssocID="{85343CDE-97AC-416B-AA5D-7161D9C7B027}" presName="conn" presStyleLbl="parChTrans1D2" presStyleIdx="0" presStyleCnt="1"/>
      <dgm:spPr/>
    </dgm:pt>
    <dgm:pt modelId="{F39B3332-2A40-4081-B285-A9D2165A12E2}" type="pres">
      <dgm:prSet presAssocID="{85343CDE-97AC-416B-AA5D-7161D9C7B027}" presName="extraNode" presStyleLbl="node1" presStyleIdx="0" presStyleCnt="2"/>
      <dgm:spPr/>
    </dgm:pt>
    <dgm:pt modelId="{EE7768E5-C804-4960-9DD8-0C9944775EA9}" type="pres">
      <dgm:prSet presAssocID="{85343CDE-97AC-416B-AA5D-7161D9C7B027}" presName="dstNode" presStyleLbl="node1" presStyleIdx="0" presStyleCnt="2"/>
      <dgm:spPr/>
    </dgm:pt>
    <dgm:pt modelId="{8991CADF-4216-4E2F-BEFC-967CED492B2C}" type="pres">
      <dgm:prSet presAssocID="{343EE105-38AF-4A3F-A535-92BC868DA518}" presName="text_1" presStyleLbl="node1" presStyleIdx="0" presStyleCnt="2">
        <dgm:presLayoutVars>
          <dgm:bulletEnabled val="1"/>
        </dgm:presLayoutVars>
      </dgm:prSet>
      <dgm:spPr/>
    </dgm:pt>
    <dgm:pt modelId="{86451C72-6FB6-408F-9D8A-DF70FA713347}" type="pres">
      <dgm:prSet presAssocID="{343EE105-38AF-4A3F-A535-92BC868DA518}" presName="accent_1" presStyleCnt="0"/>
      <dgm:spPr/>
    </dgm:pt>
    <dgm:pt modelId="{77AFB81D-0544-4593-B79B-C1309FCFB9C0}" type="pres">
      <dgm:prSet presAssocID="{343EE105-38AF-4A3F-A535-92BC868DA518}" presName="accentRepeatNode" presStyleLbl="solidFgAcc1" presStyleIdx="0" presStyleCnt="2"/>
      <dgm:spPr/>
    </dgm:pt>
    <dgm:pt modelId="{E35A09ED-2A34-41DF-A2AF-5FF9FD103853}" type="pres">
      <dgm:prSet presAssocID="{71543F60-B456-475E-AD79-8E44A4C52A47}" presName="text_2" presStyleLbl="node1" presStyleIdx="1" presStyleCnt="2">
        <dgm:presLayoutVars>
          <dgm:bulletEnabled val="1"/>
        </dgm:presLayoutVars>
      </dgm:prSet>
      <dgm:spPr/>
    </dgm:pt>
    <dgm:pt modelId="{F78A841A-B312-4C6B-85A7-2486637FD067}" type="pres">
      <dgm:prSet presAssocID="{71543F60-B456-475E-AD79-8E44A4C52A47}" presName="accent_2" presStyleCnt="0"/>
      <dgm:spPr/>
    </dgm:pt>
    <dgm:pt modelId="{51C47D97-48C7-41EE-8046-030D21678999}" type="pres">
      <dgm:prSet presAssocID="{71543F60-B456-475E-AD79-8E44A4C52A47}" presName="accentRepeatNode" presStyleLbl="solidFgAcc1" presStyleIdx="1" presStyleCnt="2"/>
      <dgm:spPr/>
    </dgm:pt>
  </dgm:ptLst>
  <dgm:cxnLst>
    <dgm:cxn modelId="{F527041F-24C4-4FDE-B501-EE8D7CA963D2}" type="presOf" srcId="{2B865C01-FFE2-4CE8-962E-F9B243FA3586}" destId="{E35A09ED-2A34-41DF-A2AF-5FF9FD103853}" srcOrd="0" destOrd="2" presId="urn:microsoft.com/office/officeart/2008/layout/VerticalCurvedList"/>
    <dgm:cxn modelId="{B9220422-053D-4616-92FA-B58AB0719948}" type="presOf" srcId="{B8C37F32-D2C1-48D0-9FA2-B0069443FB8A}" destId="{8991CADF-4216-4E2F-BEFC-967CED492B2C}" srcOrd="0" destOrd="1" presId="urn:microsoft.com/office/officeart/2008/layout/VerticalCurvedList"/>
    <dgm:cxn modelId="{BD834127-454C-4312-97C9-A3FEDE19F0F1}" srcId="{343EE105-38AF-4A3F-A535-92BC868DA518}" destId="{5A48A7CC-3ED6-4186-92B8-603127470ED0}" srcOrd="1" destOrd="0" parTransId="{087BEDB9-893A-4E16-881F-9FA26D9B77D2}" sibTransId="{A2675E46-6DBE-4220-ACAE-56F82F7BEE5E}"/>
    <dgm:cxn modelId="{CAAED927-7A12-446A-9D3F-C4B45F2A58DD}" srcId="{71543F60-B456-475E-AD79-8E44A4C52A47}" destId="{2D764089-FA8A-4F9A-A33A-A487D31EFAE8}" srcOrd="0" destOrd="0" parTransId="{8AC542F3-F72E-4552-AAED-235712107459}" sibTransId="{2D64D258-DF20-4349-BD5B-715888752700}"/>
    <dgm:cxn modelId="{EF1D7F28-1C10-4F4C-8ED7-373280D5FB03}" type="presOf" srcId="{343EE105-38AF-4A3F-A535-92BC868DA518}" destId="{8991CADF-4216-4E2F-BEFC-967CED492B2C}" srcOrd="0" destOrd="0" presId="urn:microsoft.com/office/officeart/2008/layout/VerticalCurvedList"/>
    <dgm:cxn modelId="{5858192A-CA59-46D9-B3A8-E1A75F0CEA36}" srcId="{85343CDE-97AC-416B-AA5D-7161D9C7B027}" destId="{343EE105-38AF-4A3F-A535-92BC868DA518}" srcOrd="0" destOrd="0" parTransId="{AB1F6270-51CA-4BB5-ABEF-E9292E19C53A}" sibTransId="{D10250C3-9E9E-4E18-9C11-6304573A99AD}"/>
    <dgm:cxn modelId="{451C517B-856C-405C-BB1F-59B356D358E1}" srcId="{343EE105-38AF-4A3F-A535-92BC868DA518}" destId="{B8C37F32-D2C1-48D0-9FA2-B0069443FB8A}" srcOrd="0" destOrd="0" parTransId="{947E36B5-FB60-450A-9B34-E0E219B37E47}" sibTransId="{45C7E09A-6C5D-4947-ACB4-405C46534280}"/>
    <dgm:cxn modelId="{36C94E85-341B-4AB9-95F9-321D846BB71B}" type="presOf" srcId="{71543F60-B456-475E-AD79-8E44A4C52A47}" destId="{E35A09ED-2A34-41DF-A2AF-5FF9FD103853}" srcOrd="0" destOrd="0" presId="urn:microsoft.com/office/officeart/2008/layout/VerticalCurvedList"/>
    <dgm:cxn modelId="{EE7A268F-ACD0-4674-91FF-AB67CD4087ED}" type="presOf" srcId="{85343CDE-97AC-416B-AA5D-7161D9C7B027}" destId="{7D8ECFD0-A142-4969-BC5D-46E275419476}" srcOrd="0" destOrd="0" presId="urn:microsoft.com/office/officeart/2008/layout/VerticalCurvedList"/>
    <dgm:cxn modelId="{C7FA8AA5-9CA6-47B0-9AC2-06712404E5ED}" srcId="{71543F60-B456-475E-AD79-8E44A4C52A47}" destId="{2B865C01-FFE2-4CE8-962E-F9B243FA3586}" srcOrd="1" destOrd="0" parTransId="{538CF819-3B20-4CF2-A60A-460C1D8F4DB9}" sibTransId="{D51F3517-2749-4E49-B1B0-E97B30461F63}"/>
    <dgm:cxn modelId="{8E974BBA-60EF-4661-BB2B-11BD3442691E}" type="presOf" srcId="{5A48A7CC-3ED6-4186-92B8-603127470ED0}" destId="{8991CADF-4216-4E2F-BEFC-967CED492B2C}" srcOrd="0" destOrd="2" presId="urn:microsoft.com/office/officeart/2008/layout/VerticalCurvedList"/>
    <dgm:cxn modelId="{662467CD-813B-4E2E-95C0-A49CC3472AAA}" type="presOf" srcId="{45C7E09A-6C5D-4947-ACB4-405C46534280}" destId="{3E6F605F-EB65-4763-9E95-FFE7592094DC}" srcOrd="0" destOrd="0" presId="urn:microsoft.com/office/officeart/2008/layout/VerticalCurvedList"/>
    <dgm:cxn modelId="{60D0D9CF-E9E9-4C4B-BF3E-C1949E9E61D5}" srcId="{85343CDE-97AC-416B-AA5D-7161D9C7B027}" destId="{71543F60-B456-475E-AD79-8E44A4C52A47}" srcOrd="1" destOrd="0" parTransId="{7A84E5B8-285B-4B9A-A981-6EA705B8FB17}" sibTransId="{182C7E97-7CD2-4784-AB6A-12BC19F0ED79}"/>
    <dgm:cxn modelId="{B0ACD4E6-FC26-439A-B935-1D93EFE24AA3}" type="presOf" srcId="{2D764089-FA8A-4F9A-A33A-A487D31EFAE8}" destId="{E35A09ED-2A34-41DF-A2AF-5FF9FD103853}" srcOrd="0" destOrd="1" presId="urn:microsoft.com/office/officeart/2008/layout/VerticalCurvedList"/>
    <dgm:cxn modelId="{736817C5-DA08-4E45-AC96-663B514329F1}" type="presParOf" srcId="{7D8ECFD0-A142-4969-BC5D-46E275419476}" destId="{0201FC39-D224-4A88-B943-F0BB2985425F}" srcOrd="0" destOrd="0" presId="urn:microsoft.com/office/officeart/2008/layout/VerticalCurvedList"/>
    <dgm:cxn modelId="{728EE65C-57A8-4A95-98D4-0A289F642518}" type="presParOf" srcId="{0201FC39-D224-4A88-B943-F0BB2985425F}" destId="{E2CC511F-BB80-427E-8935-5DF6DB09A61E}" srcOrd="0" destOrd="0" presId="urn:microsoft.com/office/officeart/2008/layout/VerticalCurvedList"/>
    <dgm:cxn modelId="{C5407177-E5B2-4ABD-8D68-B77C993413CE}" type="presParOf" srcId="{E2CC511F-BB80-427E-8935-5DF6DB09A61E}" destId="{B0DB8873-13E5-476C-9F7B-5274761589B2}" srcOrd="0" destOrd="0" presId="urn:microsoft.com/office/officeart/2008/layout/VerticalCurvedList"/>
    <dgm:cxn modelId="{0CAF551B-E0F0-47D6-9A42-61A7CE98030C}" type="presParOf" srcId="{E2CC511F-BB80-427E-8935-5DF6DB09A61E}" destId="{3E6F605F-EB65-4763-9E95-FFE7592094DC}" srcOrd="1" destOrd="0" presId="urn:microsoft.com/office/officeart/2008/layout/VerticalCurvedList"/>
    <dgm:cxn modelId="{CE2C4657-902C-4E9A-B70A-574C96CC0AD0}" type="presParOf" srcId="{E2CC511F-BB80-427E-8935-5DF6DB09A61E}" destId="{F39B3332-2A40-4081-B285-A9D2165A12E2}" srcOrd="2" destOrd="0" presId="urn:microsoft.com/office/officeart/2008/layout/VerticalCurvedList"/>
    <dgm:cxn modelId="{7B41DE12-A4F4-43D6-99CD-406A83B23DCB}" type="presParOf" srcId="{E2CC511F-BB80-427E-8935-5DF6DB09A61E}" destId="{EE7768E5-C804-4960-9DD8-0C9944775EA9}" srcOrd="3" destOrd="0" presId="urn:microsoft.com/office/officeart/2008/layout/VerticalCurvedList"/>
    <dgm:cxn modelId="{76C85F69-6377-4136-803F-FA7E3039BC5A}" type="presParOf" srcId="{0201FC39-D224-4A88-B943-F0BB2985425F}" destId="{8991CADF-4216-4E2F-BEFC-967CED492B2C}" srcOrd="1" destOrd="0" presId="urn:microsoft.com/office/officeart/2008/layout/VerticalCurvedList"/>
    <dgm:cxn modelId="{725A5644-46DD-4013-B0D7-E674B59249CB}" type="presParOf" srcId="{0201FC39-D224-4A88-B943-F0BB2985425F}" destId="{86451C72-6FB6-408F-9D8A-DF70FA713347}" srcOrd="2" destOrd="0" presId="urn:microsoft.com/office/officeart/2008/layout/VerticalCurvedList"/>
    <dgm:cxn modelId="{60220F57-07E0-4640-87CC-DBA5BD76D621}" type="presParOf" srcId="{86451C72-6FB6-408F-9D8A-DF70FA713347}" destId="{77AFB81D-0544-4593-B79B-C1309FCFB9C0}" srcOrd="0" destOrd="0" presId="urn:microsoft.com/office/officeart/2008/layout/VerticalCurvedList"/>
    <dgm:cxn modelId="{4D7893E2-9951-45C3-8FB7-4377EC29545E}" type="presParOf" srcId="{0201FC39-D224-4A88-B943-F0BB2985425F}" destId="{E35A09ED-2A34-41DF-A2AF-5FF9FD103853}" srcOrd="3" destOrd="0" presId="urn:microsoft.com/office/officeart/2008/layout/VerticalCurvedList"/>
    <dgm:cxn modelId="{83AD2035-D069-422D-8819-E54632A034A8}" type="presParOf" srcId="{0201FC39-D224-4A88-B943-F0BB2985425F}" destId="{F78A841A-B312-4C6B-85A7-2486637FD067}" srcOrd="4" destOrd="0" presId="urn:microsoft.com/office/officeart/2008/layout/VerticalCurvedList"/>
    <dgm:cxn modelId="{1CCC3F4E-36FC-4B17-B510-557D95D073FA}" type="presParOf" srcId="{F78A841A-B312-4C6B-85A7-2486637FD067}" destId="{51C47D97-48C7-41EE-8046-030D2167899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2BE4079-7E9E-4576-8773-CD2C67C46B9A}" type="doc">
      <dgm:prSet loTypeId="urn:microsoft.com/office/officeart/2005/8/layout/chevron2" loCatId="list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D182298C-5609-4D39-8EA2-05ACAC0F9CFB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0" i="0" u="none" dirty="0"/>
            <a:t>Continuous enhancement of security tests based on new threats.</a:t>
          </a:r>
          <a:endParaRPr lang="en-IN" sz="1600" dirty="0"/>
        </a:p>
      </dgm:t>
    </dgm:pt>
    <dgm:pt modelId="{6E0FB470-4FCE-481E-B613-3B6CCB22149C}" type="parTrans" cxnId="{E84B0F18-4574-4347-9C52-2F89E8EDF9F8}">
      <dgm:prSet/>
      <dgm:spPr/>
      <dgm:t>
        <a:bodyPr/>
        <a:lstStyle/>
        <a:p>
          <a:endParaRPr lang="en-IN"/>
        </a:p>
      </dgm:t>
    </dgm:pt>
    <dgm:pt modelId="{09E7F98D-9E3B-4BCE-8B31-AC36213DE9EE}" type="sibTrans" cxnId="{E84B0F18-4574-4347-9C52-2F89E8EDF9F8}">
      <dgm:prSet/>
      <dgm:spPr/>
      <dgm:t>
        <a:bodyPr/>
        <a:lstStyle/>
        <a:p>
          <a:endParaRPr lang="en-IN"/>
        </a:p>
      </dgm:t>
    </dgm:pt>
    <dgm:pt modelId="{89EFB755-B456-4195-93C0-6E57AF648E27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0" i="0" u="none" dirty="0"/>
            <a:t>Explore integration with more advanced security tools.</a:t>
          </a:r>
          <a:endParaRPr lang="en-IN" sz="1600" dirty="0"/>
        </a:p>
      </dgm:t>
    </dgm:pt>
    <dgm:pt modelId="{47B098E5-519D-4483-8F89-F98917151CDF}" type="parTrans" cxnId="{BB05CDBE-627D-4331-BB9B-D7A14289861F}">
      <dgm:prSet/>
      <dgm:spPr/>
      <dgm:t>
        <a:bodyPr/>
        <a:lstStyle/>
        <a:p>
          <a:endParaRPr lang="en-IN"/>
        </a:p>
      </dgm:t>
    </dgm:pt>
    <dgm:pt modelId="{54AF1EAD-687A-4E40-AD04-C9022A01F8DC}" type="sibTrans" cxnId="{BB05CDBE-627D-4331-BB9B-D7A14289861F}">
      <dgm:prSet/>
      <dgm:spPr/>
      <dgm:t>
        <a:bodyPr/>
        <a:lstStyle/>
        <a:p>
          <a:endParaRPr lang="en-IN"/>
        </a:p>
      </dgm:t>
    </dgm:pt>
    <dgm:pt modelId="{D280EB00-B818-4964-9596-83F5876E2323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0" i="0" u="none" dirty="0"/>
            <a:t>Regular updates to the scanning toolset.</a:t>
          </a:r>
        </a:p>
      </dgm:t>
    </dgm:pt>
    <dgm:pt modelId="{9BCFC8E7-3CBB-4A6B-BFB1-CC76A039004D}" type="parTrans" cxnId="{30F8B848-D6FA-4EB1-8989-E01359DFAB64}">
      <dgm:prSet/>
      <dgm:spPr/>
      <dgm:t>
        <a:bodyPr/>
        <a:lstStyle/>
        <a:p>
          <a:endParaRPr lang="en-IN"/>
        </a:p>
      </dgm:t>
    </dgm:pt>
    <dgm:pt modelId="{E8023A84-7444-42C5-89AC-DB2FC24DD91A}" type="sibTrans" cxnId="{30F8B848-D6FA-4EB1-8989-E01359DFAB64}">
      <dgm:prSet/>
      <dgm:spPr/>
      <dgm:t>
        <a:bodyPr/>
        <a:lstStyle/>
        <a:p>
          <a:endParaRPr lang="en-IN"/>
        </a:p>
      </dgm:t>
    </dgm:pt>
    <dgm:pt modelId="{21F59E3B-E8F5-4E62-87C9-29013029D68F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0" i="0" u="none" dirty="0"/>
            <a:t>Improve scalability to handle higher traffic loads.</a:t>
          </a:r>
        </a:p>
      </dgm:t>
    </dgm:pt>
    <dgm:pt modelId="{4341941C-4825-4D92-9991-37E69F58E6AB}" type="parTrans" cxnId="{53A1E4E8-0948-4F0B-B5E1-49165C0BC1A7}">
      <dgm:prSet/>
      <dgm:spPr/>
      <dgm:t>
        <a:bodyPr/>
        <a:lstStyle/>
        <a:p>
          <a:endParaRPr lang="en-IN"/>
        </a:p>
      </dgm:t>
    </dgm:pt>
    <dgm:pt modelId="{300F2577-CE50-43D4-87E4-F53CAFF5200B}" type="sibTrans" cxnId="{53A1E4E8-0948-4F0B-B5E1-49165C0BC1A7}">
      <dgm:prSet/>
      <dgm:spPr/>
      <dgm:t>
        <a:bodyPr/>
        <a:lstStyle/>
        <a:p>
          <a:endParaRPr lang="en-IN"/>
        </a:p>
      </dgm:t>
    </dgm:pt>
    <dgm:pt modelId="{C599263A-F796-4FE8-8E40-F8AB5607581A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IN" sz="1600" dirty="0"/>
        </a:p>
      </dgm:t>
    </dgm:pt>
    <dgm:pt modelId="{9E228BD8-BAE1-440B-85CA-D8883F15C706}" type="parTrans" cxnId="{C09E97EE-4887-438A-BD37-194BD6B1364D}">
      <dgm:prSet/>
      <dgm:spPr/>
      <dgm:t>
        <a:bodyPr/>
        <a:lstStyle/>
        <a:p>
          <a:endParaRPr lang="en-IN"/>
        </a:p>
      </dgm:t>
    </dgm:pt>
    <dgm:pt modelId="{6DCF852D-3A2F-48EC-B537-004193596FDB}" type="sibTrans" cxnId="{C09E97EE-4887-438A-BD37-194BD6B1364D}">
      <dgm:prSet/>
      <dgm:spPr/>
      <dgm:t>
        <a:bodyPr/>
        <a:lstStyle/>
        <a:p>
          <a:endParaRPr lang="en-IN"/>
        </a:p>
      </dgm:t>
    </dgm:pt>
    <dgm:pt modelId="{5B4C6ED9-35AC-46C1-A6EE-928459ED9C09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IN" sz="1600" dirty="0"/>
        </a:p>
      </dgm:t>
    </dgm:pt>
    <dgm:pt modelId="{3BC5C2C3-0435-46C2-A4B4-72277668C47C}" type="parTrans" cxnId="{DF54FB01-88D3-4E78-B464-A3FFBD7E8785}">
      <dgm:prSet/>
      <dgm:spPr/>
      <dgm:t>
        <a:bodyPr/>
        <a:lstStyle/>
        <a:p>
          <a:endParaRPr lang="en-IN"/>
        </a:p>
      </dgm:t>
    </dgm:pt>
    <dgm:pt modelId="{412A7DE4-EF93-4691-B3C8-8E57CFF5F569}" type="sibTrans" cxnId="{DF54FB01-88D3-4E78-B464-A3FFBD7E8785}">
      <dgm:prSet/>
      <dgm:spPr/>
      <dgm:t>
        <a:bodyPr/>
        <a:lstStyle/>
        <a:p>
          <a:endParaRPr lang="en-IN"/>
        </a:p>
      </dgm:t>
    </dgm:pt>
    <dgm:pt modelId="{B9A6CEE6-FFF4-4071-9E87-05A6CF8E206A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sz="1600" b="0" i="0" u="none" dirty="0"/>
        </a:p>
      </dgm:t>
    </dgm:pt>
    <dgm:pt modelId="{4D8291A4-3C33-42A0-94DC-CAE91A8C6372}" type="parTrans" cxnId="{7B80B4BD-CE3D-4C0F-9E6A-6C439E5B5EB6}">
      <dgm:prSet/>
      <dgm:spPr/>
      <dgm:t>
        <a:bodyPr/>
        <a:lstStyle/>
        <a:p>
          <a:endParaRPr lang="en-IN"/>
        </a:p>
      </dgm:t>
    </dgm:pt>
    <dgm:pt modelId="{27903AEE-76D6-48E2-9C88-04EBA2945833}" type="sibTrans" cxnId="{7B80B4BD-CE3D-4C0F-9E6A-6C439E5B5EB6}">
      <dgm:prSet/>
      <dgm:spPr/>
      <dgm:t>
        <a:bodyPr/>
        <a:lstStyle/>
        <a:p>
          <a:endParaRPr lang="en-IN"/>
        </a:p>
      </dgm:t>
    </dgm:pt>
    <dgm:pt modelId="{1471AB5C-D6CE-4DBF-B05D-D9C444240778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IN" sz="1600" dirty="0"/>
        </a:p>
      </dgm:t>
    </dgm:pt>
    <dgm:pt modelId="{33B20CDD-CB83-4938-9EBC-8C10AB22A6B7}" type="parTrans" cxnId="{4BD292B6-C3B2-4906-A668-87D21B1A7A44}">
      <dgm:prSet/>
      <dgm:spPr/>
      <dgm:t>
        <a:bodyPr/>
        <a:lstStyle/>
        <a:p>
          <a:endParaRPr lang="en-IN"/>
        </a:p>
      </dgm:t>
    </dgm:pt>
    <dgm:pt modelId="{23805C33-E5C6-4C9D-9B30-A827D62F9F06}" type="sibTrans" cxnId="{4BD292B6-C3B2-4906-A668-87D21B1A7A44}">
      <dgm:prSet/>
      <dgm:spPr/>
      <dgm:t>
        <a:bodyPr/>
        <a:lstStyle/>
        <a:p>
          <a:endParaRPr lang="en-IN"/>
        </a:p>
      </dgm:t>
    </dgm:pt>
    <dgm:pt modelId="{B096E6E5-B545-4E38-80B4-45B9D418FBD7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sz="1600" b="0" i="0" u="none" dirty="0"/>
        </a:p>
      </dgm:t>
    </dgm:pt>
    <dgm:pt modelId="{79B4FDEB-1E91-40F7-9633-BAB4797DAFC5}" type="parTrans" cxnId="{0B23B7A3-3CB3-4AFA-A636-1CA208F7AFE2}">
      <dgm:prSet/>
      <dgm:spPr/>
      <dgm:t>
        <a:bodyPr/>
        <a:lstStyle/>
        <a:p>
          <a:endParaRPr lang="en-IN"/>
        </a:p>
      </dgm:t>
    </dgm:pt>
    <dgm:pt modelId="{CAFF6DBA-000D-46FC-A652-A132BC5E25F6}" type="sibTrans" cxnId="{0B23B7A3-3CB3-4AFA-A636-1CA208F7AFE2}">
      <dgm:prSet/>
      <dgm:spPr/>
      <dgm:t>
        <a:bodyPr/>
        <a:lstStyle/>
        <a:p>
          <a:endParaRPr lang="en-IN"/>
        </a:p>
      </dgm:t>
    </dgm:pt>
    <dgm:pt modelId="{30DC0541-7C07-4E40-AD83-BFD05AAD5A9C}" type="pres">
      <dgm:prSet presAssocID="{B2BE4079-7E9E-4576-8773-CD2C67C46B9A}" presName="linearFlow" presStyleCnt="0">
        <dgm:presLayoutVars>
          <dgm:dir/>
          <dgm:animLvl val="lvl"/>
          <dgm:resizeHandles val="exact"/>
        </dgm:presLayoutVars>
      </dgm:prSet>
      <dgm:spPr/>
    </dgm:pt>
    <dgm:pt modelId="{E5ACE858-87AA-4D2B-B577-551E3FC7CFE8}" type="pres">
      <dgm:prSet presAssocID="{C599263A-F796-4FE8-8E40-F8AB5607581A}" presName="composite" presStyleCnt="0"/>
      <dgm:spPr/>
    </dgm:pt>
    <dgm:pt modelId="{FD5D52AE-9466-47E2-BDDC-5E03091312FF}" type="pres">
      <dgm:prSet presAssocID="{C599263A-F796-4FE8-8E40-F8AB5607581A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9AD797BC-5FF8-4D79-9793-59515AF5F4B0}" type="pres">
      <dgm:prSet presAssocID="{C599263A-F796-4FE8-8E40-F8AB5607581A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DF54FB01-88D3-4E78-B464-A3FFBD7E8785}" srcId="{C599263A-F796-4FE8-8E40-F8AB5607581A}" destId="{5B4C6ED9-35AC-46C1-A6EE-928459ED9C09}" srcOrd="1" destOrd="0" parTransId="{3BC5C2C3-0435-46C2-A4B4-72277668C47C}" sibTransId="{412A7DE4-EF93-4691-B3C8-8E57CFF5F569}"/>
    <dgm:cxn modelId="{E84B0F18-4574-4347-9C52-2F89E8EDF9F8}" srcId="{C599263A-F796-4FE8-8E40-F8AB5607581A}" destId="{D182298C-5609-4D39-8EA2-05ACAC0F9CFB}" srcOrd="0" destOrd="0" parTransId="{6E0FB470-4FCE-481E-B613-3B6CCB22149C}" sibTransId="{09E7F98D-9E3B-4BCE-8B31-AC36213DE9EE}"/>
    <dgm:cxn modelId="{A191081E-8786-4013-B97A-0BF533737092}" type="presOf" srcId="{21F59E3B-E8F5-4E62-87C9-29013029D68F}" destId="{9AD797BC-5FF8-4D79-9793-59515AF5F4B0}" srcOrd="0" destOrd="6" presId="urn:microsoft.com/office/officeart/2005/8/layout/chevron2"/>
    <dgm:cxn modelId="{D7DD9E2D-A279-4EB1-BA17-606E2D0341A6}" type="presOf" srcId="{1471AB5C-D6CE-4DBF-B05D-D9C444240778}" destId="{9AD797BC-5FF8-4D79-9793-59515AF5F4B0}" srcOrd="0" destOrd="5" presId="urn:microsoft.com/office/officeart/2005/8/layout/chevron2"/>
    <dgm:cxn modelId="{46021966-3F81-4550-8CB6-1FE40CF371F4}" type="presOf" srcId="{B9A6CEE6-FFF4-4071-9E87-05A6CF8E206A}" destId="{9AD797BC-5FF8-4D79-9793-59515AF5F4B0}" srcOrd="0" destOrd="3" presId="urn:microsoft.com/office/officeart/2005/8/layout/chevron2"/>
    <dgm:cxn modelId="{9AD03B66-0159-4AA5-A75D-1C80F33F983E}" type="presOf" srcId="{5B4C6ED9-35AC-46C1-A6EE-928459ED9C09}" destId="{9AD797BC-5FF8-4D79-9793-59515AF5F4B0}" srcOrd="0" destOrd="1" presId="urn:microsoft.com/office/officeart/2005/8/layout/chevron2"/>
    <dgm:cxn modelId="{30F8B848-D6FA-4EB1-8989-E01359DFAB64}" srcId="{C599263A-F796-4FE8-8E40-F8AB5607581A}" destId="{D280EB00-B818-4964-9596-83F5876E2323}" srcOrd="2" destOrd="0" parTransId="{9BCFC8E7-3CBB-4A6B-BFB1-CC76A039004D}" sibTransId="{E8023A84-7444-42C5-89AC-DB2FC24DD91A}"/>
    <dgm:cxn modelId="{DEF33687-A1FE-4F52-961C-4D6A5C8EA826}" type="presOf" srcId="{C599263A-F796-4FE8-8E40-F8AB5607581A}" destId="{FD5D52AE-9466-47E2-BDDC-5E03091312FF}" srcOrd="0" destOrd="0" presId="urn:microsoft.com/office/officeart/2005/8/layout/chevron2"/>
    <dgm:cxn modelId="{A7A238A0-4B7D-48B7-8900-5BA93B02A3E1}" type="presOf" srcId="{B2BE4079-7E9E-4576-8773-CD2C67C46B9A}" destId="{30DC0541-7C07-4E40-AD83-BFD05AAD5A9C}" srcOrd="0" destOrd="0" presId="urn:microsoft.com/office/officeart/2005/8/layout/chevron2"/>
    <dgm:cxn modelId="{0B23B7A3-3CB3-4AFA-A636-1CA208F7AFE2}" srcId="{C599263A-F796-4FE8-8E40-F8AB5607581A}" destId="{B096E6E5-B545-4E38-80B4-45B9D418FBD7}" srcOrd="7" destOrd="0" parTransId="{79B4FDEB-1E91-40F7-9633-BAB4797DAFC5}" sibTransId="{CAFF6DBA-000D-46FC-A652-A132BC5E25F6}"/>
    <dgm:cxn modelId="{8E8818A5-EE55-4BD8-8742-4C3C63B178A8}" type="presOf" srcId="{D182298C-5609-4D39-8EA2-05ACAC0F9CFB}" destId="{9AD797BC-5FF8-4D79-9793-59515AF5F4B0}" srcOrd="0" destOrd="0" presId="urn:microsoft.com/office/officeart/2005/8/layout/chevron2"/>
    <dgm:cxn modelId="{4BD292B6-C3B2-4906-A668-87D21B1A7A44}" srcId="{C599263A-F796-4FE8-8E40-F8AB5607581A}" destId="{1471AB5C-D6CE-4DBF-B05D-D9C444240778}" srcOrd="5" destOrd="0" parTransId="{33B20CDD-CB83-4938-9EBC-8C10AB22A6B7}" sibTransId="{23805C33-E5C6-4C9D-9B30-A827D62F9F06}"/>
    <dgm:cxn modelId="{7B80B4BD-CE3D-4C0F-9E6A-6C439E5B5EB6}" srcId="{C599263A-F796-4FE8-8E40-F8AB5607581A}" destId="{B9A6CEE6-FFF4-4071-9E87-05A6CF8E206A}" srcOrd="3" destOrd="0" parTransId="{4D8291A4-3C33-42A0-94DC-CAE91A8C6372}" sibTransId="{27903AEE-76D6-48E2-9C88-04EBA2945833}"/>
    <dgm:cxn modelId="{BB05CDBE-627D-4331-BB9B-D7A14289861F}" srcId="{C599263A-F796-4FE8-8E40-F8AB5607581A}" destId="{89EFB755-B456-4195-93C0-6E57AF648E27}" srcOrd="4" destOrd="0" parTransId="{47B098E5-519D-4483-8F89-F98917151CDF}" sibTransId="{54AF1EAD-687A-4E40-AD04-C9022A01F8DC}"/>
    <dgm:cxn modelId="{9CBBBEC3-4FFD-4DD5-AAE9-BF7BEABF3FC3}" type="presOf" srcId="{D280EB00-B818-4964-9596-83F5876E2323}" destId="{9AD797BC-5FF8-4D79-9793-59515AF5F4B0}" srcOrd="0" destOrd="2" presId="urn:microsoft.com/office/officeart/2005/8/layout/chevron2"/>
    <dgm:cxn modelId="{5A1AA9CF-53C8-4222-8495-5BCC9866F0CA}" type="presOf" srcId="{89EFB755-B456-4195-93C0-6E57AF648E27}" destId="{9AD797BC-5FF8-4D79-9793-59515AF5F4B0}" srcOrd="0" destOrd="4" presId="urn:microsoft.com/office/officeart/2005/8/layout/chevron2"/>
    <dgm:cxn modelId="{4200D7CF-97BA-4E88-9D8F-C7A5DBDE248B}" type="presOf" srcId="{B096E6E5-B545-4E38-80B4-45B9D418FBD7}" destId="{9AD797BC-5FF8-4D79-9793-59515AF5F4B0}" srcOrd="0" destOrd="7" presId="urn:microsoft.com/office/officeart/2005/8/layout/chevron2"/>
    <dgm:cxn modelId="{53A1E4E8-0948-4F0B-B5E1-49165C0BC1A7}" srcId="{C599263A-F796-4FE8-8E40-F8AB5607581A}" destId="{21F59E3B-E8F5-4E62-87C9-29013029D68F}" srcOrd="6" destOrd="0" parTransId="{4341941C-4825-4D92-9991-37E69F58E6AB}" sibTransId="{300F2577-CE50-43D4-87E4-F53CAFF5200B}"/>
    <dgm:cxn modelId="{C09E97EE-4887-438A-BD37-194BD6B1364D}" srcId="{B2BE4079-7E9E-4576-8773-CD2C67C46B9A}" destId="{C599263A-F796-4FE8-8E40-F8AB5607581A}" srcOrd="0" destOrd="0" parTransId="{9E228BD8-BAE1-440B-85CA-D8883F15C706}" sibTransId="{6DCF852D-3A2F-48EC-B537-004193596FDB}"/>
    <dgm:cxn modelId="{62BE724E-A7E0-489E-AF2C-677046D5EEEA}" type="presParOf" srcId="{30DC0541-7C07-4E40-AD83-BFD05AAD5A9C}" destId="{E5ACE858-87AA-4D2B-B577-551E3FC7CFE8}" srcOrd="0" destOrd="0" presId="urn:microsoft.com/office/officeart/2005/8/layout/chevron2"/>
    <dgm:cxn modelId="{F5EB269B-6F7E-4BAA-BED6-93A79412A7B7}" type="presParOf" srcId="{E5ACE858-87AA-4D2B-B577-551E3FC7CFE8}" destId="{FD5D52AE-9466-47E2-BDDC-5E03091312FF}" srcOrd="0" destOrd="0" presId="urn:microsoft.com/office/officeart/2005/8/layout/chevron2"/>
    <dgm:cxn modelId="{487F1597-EFD3-4B5F-ADDC-52A6EFBF8DC3}" type="presParOf" srcId="{E5ACE858-87AA-4D2B-B577-551E3FC7CFE8}" destId="{9AD797BC-5FF8-4D79-9793-59515AF5F4B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D8FEC7-E31E-40C0-AFB6-D7564AB4E1CC}">
      <dsp:nvSpPr>
        <dsp:cNvPr id="0" name=""/>
        <dsp:cNvSpPr/>
      </dsp:nvSpPr>
      <dsp:spPr>
        <a:xfrm>
          <a:off x="8034" y="434271"/>
          <a:ext cx="3470068" cy="3951708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60960" rIns="20320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u="none" kern="1200" dirty="0"/>
            <a:t>Integrated OWASP Top 10 security tests.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u="none" kern="1200" dirty="0"/>
            <a:t>Broken Auth, BOLA, Excessive Data Exposure, Rate Limiting, Mass Assignment, Security Misconfiguration, Injection, Asset Management, Logging Monitoring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1600" b="0" i="0" u="none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u="none" kern="1200" dirty="0"/>
            <a:t>Built a scalable and user-friendly dashboard.</a:t>
          </a:r>
        </a:p>
      </dsp:txBody>
      <dsp:txXfrm>
        <a:off x="89342" y="515579"/>
        <a:ext cx="3307452" cy="3870400"/>
      </dsp:txXfrm>
    </dsp:sp>
    <dsp:sp modelId="{FD337A8B-CED1-4FDB-9661-B5D2583C20EE}">
      <dsp:nvSpPr>
        <dsp:cNvPr id="0" name=""/>
        <dsp:cNvSpPr/>
      </dsp:nvSpPr>
      <dsp:spPr>
        <a:xfrm>
          <a:off x="8034" y="3705291"/>
          <a:ext cx="3470068" cy="111384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0" rIns="33020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Methodology </a:t>
          </a:r>
        </a:p>
      </dsp:txBody>
      <dsp:txXfrm>
        <a:off x="8034" y="3705291"/>
        <a:ext cx="2443710" cy="1113843"/>
      </dsp:txXfrm>
    </dsp:sp>
    <dsp:sp modelId="{302739E1-2581-4E2C-A64F-1B6879C05473}">
      <dsp:nvSpPr>
        <dsp:cNvPr id="0" name=""/>
        <dsp:cNvSpPr/>
      </dsp:nvSpPr>
      <dsp:spPr>
        <a:xfrm>
          <a:off x="2549907" y="3882215"/>
          <a:ext cx="1214524" cy="121452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1EA077-1D43-4223-AD54-D795B0864A36}">
      <dsp:nvSpPr>
        <dsp:cNvPr id="0" name=""/>
        <dsp:cNvSpPr/>
      </dsp:nvSpPr>
      <dsp:spPr>
        <a:xfrm>
          <a:off x="4065322" y="467090"/>
          <a:ext cx="3470068" cy="3820430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60960" rIns="20320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1" i="0" u="none" kern="1200" dirty="0"/>
            <a:t>FastAPI: </a:t>
          </a:r>
          <a:r>
            <a:rPr lang="en-US" sz="1600" b="0" i="0" u="none" kern="1200" dirty="0"/>
            <a:t>For building the backend API.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1" i="0" u="none" kern="1200" dirty="0"/>
            <a:t>SQLAlchemy: </a:t>
          </a:r>
          <a:r>
            <a:rPr lang="en-US" sz="1600" b="0" i="0" u="none" kern="1200" dirty="0"/>
            <a:t>For ORM and database management.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1600" b="0" i="0" u="none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1" i="0" u="none" kern="1200" dirty="0"/>
            <a:t>React &amp; Ant Design:</a:t>
          </a:r>
          <a:r>
            <a:rPr lang="en-US" sz="1600" b="0" i="0" u="none" kern="1200" dirty="0"/>
            <a:t> For UI Development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1600" b="0" i="0" u="none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1" i="0" u="none" kern="1200" dirty="0"/>
            <a:t>OWASP- ZAP &amp; ASTRA by Flipkart:</a:t>
          </a:r>
          <a:r>
            <a:rPr lang="en-US" sz="1600" b="0" i="0" u="none" kern="1200" dirty="0"/>
            <a:t> Modified and used source code for advanced API security scanning.</a:t>
          </a:r>
        </a:p>
      </dsp:txBody>
      <dsp:txXfrm>
        <a:off x="4146630" y="548398"/>
        <a:ext cx="3307452" cy="3739122"/>
      </dsp:txXfrm>
    </dsp:sp>
    <dsp:sp modelId="{D13D2222-4ADD-4938-BD1D-7EBC3620C6AF}">
      <dsp:nvSpPr>
        <dsp:cNvPr id="0" name=""/>
        <dsp:cNvSpPr/>
      </dsp:nvSpPr>
      <dsp:spPr>
        <a:xfrm>
          <a:off x="4065322" y="3672472"/>
          <a:ext cx="3470068" cy="111384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0" rIns="33020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b="0" i="0" u="none" kern="1200" dirty="0"/>
            <a:t>Tools and Technologies</a:t>
          </a:r>
          <a:endParaRPr lang="en-IN" sz="2600" b="0" kern="1200" dirty="0"/>
        </a:p>
      </dsp:txBody>
      <dsp:txXfrm>
        <a:off x="4065322" y="3672472"/>
        <a:ext cx="2443710" cy="1113843"/>
      </dsp:txXfrm>
    </dsp:sp>
    <dsp:sp modelId="{A1B0A16A-EC59-43D9-8DBB-9D1227D11A0E}">
      <dsp:nvSpPr>
        <dsp:cNvPr id="0" name=""/>
        <dsp:cNvSpPr/>
      </dsp:nvSpPr>
      <dsp:spPr>
        <a:xfrm>
          <a:off x="6607195" y="3849396"/>
          <a:ext cx="1214524" cy="121452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9A5145-4E38-4189-8A6C-BE125F6A0552}">
      <dsp:nvSpPr>
        <dsp:cNvPr id="0" name=""/>
        <dsp:cNvSpPr/>
      </dsp:nvSpPr>
      <dsp:spPr>
        <a:xfrm>
          <a:off x="8122610" y="483286"/>
          <a:ext cx="3470068" cy="3755646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60960" rIns="20320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1" i="0" u="none" kern="1200" dirty="0"/>
            <a:t>Security Checks:</a:t>
          </a:r>
          <a:r>
            <a:rPr lang="en-US" sz="1600" b="0" i="0" u="none" kern="1200" dirty="0"/>
            <a:t> Implemented various security checks with customizable payloads.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1600" b="1" i="0" u="none" kern="1200" dirty="0"/>
            <a:t>Database Handling: </a:t>
          </a:r>
          <a:r>
            <a:rPr lang="en-IN" sz="1600" b="0" i="0" u="none" kern="1200" dirty="0"/>
            <a:t>Used SQLAlchemy for handling database operations and storing scan results.</a:t>
          </a:r>
        </a:p>
      </dsp:txBody>
      <dsp:txXfrm>
        <a:off x="8203918" y="564594"/>
        <a:ext cx="3307452" cy="3674338"/>
      </dsp:txXfrm>
    </dsp:sp>
    <dsp:sp modelId="{B5631925-757C-4AE5-9707-6BD89F61A238}">
      <dsp:nvSpPr>
        <dsp:cNvPr id="0" name=""/>
        <dsp:cNvSpPr/>
      </dsp:nvSpPr>
      <dsp:spPr>
        <a:xfrm>
          <a:off x="8122610" y="3656276"/>
          <a:ext cx="3470068" cy="111384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0" rIns="33020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b="0" i="0" u="none" kern="1200" dirty="0"/>
            <a:t>Algorithm/Logic</a:t>
          </a:r>
          <a:endParaRPr lang="en-IN" sz="2600" b="0" kern="1200" dirty="0"/>
        </a:p>
      </dsp:txBody>
      <dsp:txXfrm>
        <a:off x="8122610" y="3656276"/>
        <a:ext cx="2443710" cy="1113843"/>
      </dsp:txXfrm>
    </dsp:sp>
    <dsp:sp modelId="{FC56BD3E-EE88-4DC4-AC05-107AB867025C}">
      <dsp:nvSpPr>
        <dsp:cNvPr id="0" name=""/>
        <dsp:cNvSpPr/>
      </dsp:nvSpPr>
      <dsp:spPr>
        <a:xfrm>
          <a:off x="10664483" y="3833200"/>
          <a:ext cx="1214524" cy="121452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A26F8A-E0F7-40FE-A9F4-6824E528B633}">
      <dsp:nvSpPr>
        <dsp:cNvPr id="0" name=""/>
        <dsp:cNvSpPr/>
      </dsp:nvSpPr>
      <dsp:spPr>
        <a:xfrm>
          <a:off x="0" y="0"/>
          <a:ext cx="5181599" cy="5181599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B99A9ED-1953-488E-BA61-893E4C3D8EE3}">
      <dsp:nvSpPr>
        <dsp:cNvPr id="0" name=""/>
        <dsp:cNvSpPr/>
      </dsp:nvSpPr>
      <dsp:spPr>
        <a:xfrm>
          <a:off x="2590799" y="0"/>
          <a:ext cx="8686799" cy="5181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b="0" i="0" u="none" kern="1200" dirty="0"/>
            <a:t>Setup and Configuration</a:t>
          </a:r>
          <a:endParaRPr lang="en-IN" sz="3000" b="0" kern="1200" dirty="0"/>
        </a:p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000" kern="1200" dirty="0"/>
        </a:p>
      </dsp:txBody>
      <dsp:txXfrm>
        <a:off x="2590799" y="0"/>
        <a:ext cx="4343399" cy="1554483"/>
      </dsp:txXfrm>
    </dsp:sp>
    <dsp:sp modelId="{4F659D38-64D3-4122-8031-B45AC4036557}">
      <dsp:nvSpPr>
        <dsp:cNvPr id="0" name=""/>
        <dsp:cNvSpPr/>
      </dsp:nvSpPr>
      <dsp:spPr>
        <a:xfrm>
          <a:off x="906781" y="1554483"/>
          <a:ext cx="3368036" cy="3368036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5">
                <a:hueOff val="-962882"/>
                <a:satOff val="18420"/>
                <a:lumOff val="-8432"/>
                <a:alphaOff val="0"/>
                <a:shade val="51000"/>
                <a:satMod val="130000"/>
              </a:schemeClr>
            </a:gs>
            <a:gs pos="80000">
              <a:schemeClr val="accent5">
                <a:hueOff val="-962882"/>
                <a:satOff val="18420"/>
                <a:lumOff val="-8432"/>
                <a:alphaOff val="0"/>
                <a:shade val="93000"/>
                <a:satMod val="130000"/>
              </a:schemeClr>
            </a:gs>
            <a:gs pos="100000">
              <a:schemeClr val="accent5">
                <a:hueOff val="-962882"/>
                <a:satOff val="18420"/>
                <a:lumOff val="-843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67CD457-35B5-4716-86F5-D702C5D90035}">
      <dsp:nvSpPr>
        <dsp:cNvPr id="0" name=""/>
        <dsp:cNvSpPr/>
      </dsp:nvSpPr>
      <dsp:spPr>
        <a:xfrm>
          <a:off x="2590799" y="1554483"/>
          <a:ext cx="8686799" cy="336803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962882"/>
              <a:satOff val="18420"/>
              <a:lumOff val="-843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b="0" i="0" u="none" kern="1200" dirty="0"/>
            <a:t>Deployment &amp; Testing</a:t>
          </a:r>
          <a:endParaRPr lang="en-IN" sz="3000" b="0" kern="1200" dirty="0"/>
        </a:p>
      </dsp:txBody>
      <dsp:txXfrm>
        <a:off x="2590799" y="1554483"/>
        <a:ext cx="4343399" cy="1554478"/>
      </dsp:txXfrm>
    </dsp:sp>
    <dsp:sp modelId="{8E00CD5C-9692-42B2-B0CB-6389B5B68048}">
      <dsp:nvSpPr>
        <dsp:cNvPr id="0" name=""/>
        <dsp:cNvSpPr/>
      </dsp:nvSpPr>
      <dsp:spPr>
        <a:xfrm>
          <a:off x="1813560" y="3108961"/>
          <a:ext cx="1554478" cy="1554478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5">
                <a:hueOff val="-1925765"/>
                <a:satOff val="36839"/>
                <a:lumOff val="-16863"/>
                <a:alphaOff val="0"/>
                <a:shade val="51000"/>
                <a:satMod val="130000"/>
              </a:schemeClr>
            </a:gs>
            <a:gs pos="80000">
              <a:schemeClr val="accent5">
                <a:hueOff val="-1925765"/>
                <a:satOff val="36839"/>
                <a:lumOff val="-16863"/>
                <a:alphaOff val="0"/>
                <a:shade val="93000"/>
                <a:satMod val="130000"/>
              </a:schemeClr>
            </a:gs>
            <a:gs pos="100000">
              <a:schemeClr val="accent5">
                <a:hueOff val="-1925765"/>
                <a:satOff val="36839"/>
                <a:lumOff val="-1686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C26DE10-6B24-4E12-8E2F-537F0FCD8C52}">
      <dsp:nvSpPr>
        <dsp:cNvPr id="0" name=""/>
        <dsp:cNvSpPr/>
      </dsp:nvSpPr>
      <dsp:spPr>
        <a:xfrm>
          <a:off x="2590799" y="3108961"/>
          <a:ext cx="8686799" cy="15544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1925765"/>
              <a:satOff val="36839"/>
              <a:lumOff val="-1686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b="0" i="0" u="none" kern="1200" dirty="0"/>
            <a:t>Code Snippets</a:t>
          </a:r>
          <a:endParaRPr lang="en-IN" sz="3000" b="0" kern="1200" dirty="0"/>
        </a:p>
      </dsp:txBody>
      <dsp:txXfrm>
        <a:off x="2590799" y="3108961"/>
        <a:ext cx="4343399" cy="1554478"/>
      </dsp:txXfrm>
    </dsp:sp>
    <dsp:sp modelId="{D6FE1889-11E1-4A1B-806F-3D501566F626}">
      <dsp:nvSpPr>
        <dsp:cNvPr id="0" name=""/>
        <dsp:cNvSpPr/>
      </dsp:nvSpPr>
      <dsp:spPr>
        <a:xfrm>
          <a:off x="6934199" y="0"/>
          <a:ext cx="4343399" cy="1554483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b="0" i="0" u="none" kern="1200"/>
            <a:t>Set up FastAPI with SQLAlchemy.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b="0" i="0" u="none" kern="1200" dirty="0"/>
            <a:t>Integrated OWASP-ZAP &amp; ASTRA for security scanning.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b="0" i="0" u="none" kern="1200" dirty="0"/>
            <a:t>Configured frontend with ReactJS and Ant Design.</a:t>
          </a:r>
        </a:p>
      </dsp:txBody>
      <dsp:txXfrm>
        <a:off x="6934199" y="0"/>
        <a:ext cx="4343399" cy="1554483"/>
      </dsp:txXfrm>
    </dsp:sp>
    <dsp:sp modelId="{F161731E-0B64-455B-B317-C6BDCC456DA9}">
      <dsp:nvSpPr>
        <dsp:cNvPr id="0" name=""/>
        <dsp:cNvSpPr/>
      </dsp:nvSpPr>
      <dsp:spPr>
        <a:xfrm>
          <a:off x="6934199" y="1554483"/>
          <a:ext cx="4343399" cy="1554478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b="0" i="0" u="none" kern="1200" dirty="0"/>
            <a:t>Planning to deploy backend on a cloud server.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b="0" i="0" u="none" kern="1200" dirty="0"/>
            <a:t>Frontend to be hosted on a web server.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b="0" i="0" u="none" kern="1200" dirty="0"/>
            <a:t>Test cases includes different attack vectors and scenarios.</a:t>
          </a:r>
        </a:p>
      </dsp:txBody>
      <dsp:txXfrm>
        <a:off x="6934199" y="1554483"/>
        <a:ext cx="4343399" cy="1554478"/>
      </dsp:txXfrm>
    </dsp:sp>
    <dsp:sp modelId="{85189EAB-0BF5-4F65-9755-B132B6F618EC}">
      <dsp:nvSpPr>
        <dsp:cNvPr id="0" name=""/>
        <dsp:cNvSpPr/>
      </dsp:nvSpPr>
      <dsp:spPr>
        <a:xfrm>
          <a:off x="6934199" y="3108961"/>
          <a:ext cx="4343399" cy="1554478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800" kern="1200" dirty="0"/>
        </a:p>
      </dsp:txBody>
      <dsp:txXfrm>
        <a:off x="6934199" y="3108961"/>
        <a:ext cx="4343399" cy="15544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90912D-56BB-46C1-8D35-7D95D2607ED9}">
      <dsp:nvSpPr>
        <dsp:cNvPr id="0" name=""/>
        <dsp:cNvSpPr/>
      </dsp:nvSpPr>
      <dsp:spPr>
        <a:xfrm>
          <a:off x="0" y="261796"/>
          <a:ext cx="7348319" cy="1419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0311" tIns="354076" rIns="570311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0" i="0" u="none" kern="1200" dirty="0"/>
            <a:t>Detected several high-severity vulnerabilities including SQL Injection and Remote Code Execution (RCE). </a:t>
          </a:r>
          <a:endParaRPr lang="en-IN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0" i="0" u="none" kern="1200" dirty="0"/>
            <a:t>These vulnerabilities were identified in multiple endpoints and required immediate remediation.</a:t>
          </a:r>
          <a:endParaRPr lang="en-IN" sz="1700" kern="1200" dirty="0"/>
        </a:p>
      </dsp:txBody>
      <dsp:txXfrm>
        <a:off x="0" y="261796"/>
        <a:ext cx="7348319" cy="1419075"/>
      </dsp:txXfrm>
    </dsp:sp>
    <dsp:sp modelId="{0D6B1BBA-3D15-4359-90FE-8EC9AF88966C}">
      <dsp:nvSpPr>
        <dsp:cNvPr id="0" name=""/>
        <dsp:cNvSpPr/>
      </dsp:nvSpPr>
      <dsp:spPr>
        <a:xfrm>
          <a:off x="367415" y="10876"/>
          <a:ext cx="5143823" cy="50184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4424" tIns="0" rIns="194424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u="none" kern="1200" dirty="0"/>
            <a:t>Critical Vulnerabilities</a:t>
          </a:r>
          <a:endParaRPr lang="en-IN" sz="1700" kern="1200" dirty="0"/>
        </a:p>
      </dsp:txBody>
      <dsp:txXfrm>
        <a:off x="391913" y="35374"/>
        <a:ext cx="5094827" cy="452844"/>
      </dsp:txXfrm>
    </dsp:sp>
    <dsp:sp modelId="{69C32891-C6FD-4215-BE33-9F2028B5BABF}">
      <dsp:nvSpPr>
        <dsp:cNvPr id="0" name=""/>
        <dsp:cNvSpPr/>
      </dsp:nvSpPr>
      <dsp:spPr>
        <a:xfrm>
          <a:off x="0" y="2023591"/>
          <a:ext cx="7348319" cy="144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0311" tIns="354076" rIns="570311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0" i="0" u="none" kern="1200" dirty="0"/>
            <a:t>Identified vulnerabilities such as Cross-Site Scripting (XSS) and Cross-Site Request Forgery (CSRF). </a:t>
          </a:r>
          <a:endParaRPr lang="en-IN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0" i="0" u="none" kern="1200" dirty="0"/>
            <a:t>These were less critical but still posed significant risks.</a:t>
          </a:r>
          <a:endParaRPr lang="en-IN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700" kern="1200" dirty="0"/>
        </a:p>
      </dsp:txBody>
      <dsp:txXfrm>
        <a:off x="0" y="2023591"/>
        <a:ext cx="7348319" cy="1445850"/>
      </dsp:txXfrm>
    </dsp:sp>
    <dsp:sp modelId="{407D0C32-1096-4269-9F7D-C70208F77962}">
      <dsp:nvSpPr>
        <dsp:cNvPr id="0" name=""/>
        <dsp:cNvSpPr/>
      </dsp:nvSpPr>
      <dsp:spPr>
        <a:xfrm>
          <a:off x="367415" y="1772671"/>
          <a:ext cx="5143823" cy="50184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4424" tIns="0" rIns="194424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u="none" kern="1200" dirty="0"/>
            <a:t>Medium-Severity Vulnerabilities</a:t>
          </a:r>
          <a:endParaRPr lang="en-IN" sz="1700" kern="1200" dirty="0"/>
        </a:p>
      </dsp:txBody>
      <dsp:txXfrm>
        <a:off x="391913" y="1797169"/>
        <a:ext cx="5094827" cy="452844"/>
      </dsp:txXfrm>
    </dsp:sp>
    <dsp:sp modelId="{759BB455-2B4B-46F3-B481-D54E1F583AFF}">
      <dsp:nvSpPr>
        <dsp:cNvPr id="0" name=""/>
        <dsp:cNvSpPr/>
      </dsp:nvSpPr>
      <dsp:spPr>
        <a:xfrm>
          <a:off x="0" y="3812161"/>
          <a:ext cx="7348319" cy="1419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0311" tIns="354076" rIns="570311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0" i="0" u="none" kern="1200" dirty="0"/>
            <a:t>Found issues like missing security headers and weak password policies. </a:t>
          </a:r>
          <a:endParaRPr lang="en-IN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0" i="0" u="none" kern="1200" dirty="0"/>
            <a:t>These were less impactful but important for overall security hygiene.</a:t>
          </a:r>
          <a:endParaRPr lang="en-IN" sz="1700" kern="1200" dirty="0"/>
        </a:p>
      </dsp:txBody>
      <dsp:txXfrm>
        <a:off x="0" y="3812161"/>
        <a:ext cx="7348319" cy="1419075"/>
      </dsp:txXfrm>
    </dsp:sp>
    <dsp:sp modelId="{B382FF40-EFF0-4D06-BB5F-870CCCC30CDC}">
      <dsp:nvSpPr>
        <dsp:cNvPr id="0" name=""/>
        <dsp:cNvSpPr/>
      </dsp:nvSpPr>
      <dsp:spPr>
        <a:xfrm>
          <a:off x="367415" y="3561241"/>
          <a:ext cx="5143823" cy="50184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4424" tIns="0" rIns="194424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u="none" kern="1200" dirty="0"/>
            <a:t>Low-Severity Vulnerabilities</a:t>
          </a:r>
          <a:endParaRPr lang="en-IN" sz="1700" kern="1200" dirty="0"/>
        </a:p>
      </dsp:txBody>
      <dsp:txXfrm>
        <a:off x="391913" y="3585739"/>
        <a:ext cx="5094827" cy="4528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6F605F-EB65-4763-9E95-FFE7592094DC}">
      <dsp:nvSpPr>
        <dsp:cNvPr id="0" name=""/>
        <dsp:cNvSpPr/>
      </dsp:nvSpPr>
      <dsp:spPr>
        <a:xfrm>
          <a:off x="-5308713" y="-819210"/>
          <a:ext cx="6369876" cy="6369876"/>
        </a:xfrm>
        <a:prstGeom prst="blockArc">
          <a:avLst>
            <a:gd name="adj1" fmla="val 18900000"/>
            <a:gd name="adj2" fmla="val 2700000"/>
            <a:gd name="adj3" fmla="val 339"/>
          </a:avLst>
        </a:prstGeom>
        <a:noFill/>
        <a:ln w="254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91CADF-4216-4E2F-BEFC-967CED492B2C}">
      <dsp:nvSpPr>
        <dsp:cNvPr id="0" name=""/>
        <dsp:cNvSpPr/>
      </dsp:nvSpPr>
      <dsp:spPr>
        <a:xfrm>
          <a:off x="869759" y="675935"/>
          <a:ext cx="8173081" cy="1351682"/>
        </a:xfrm>
        <a:prstGeom prst="rect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72898" tIns="73660" rIns="73660" bIns="7366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b="0" i="0" u="none" kern="1200" dirty="0"/>
            <a:t>Challenges</a:t>
          </a:r>
          <a:endParaRPr lang="en-IN" sz="29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2300" b="0" i="0" u="none" kern="1200" dirty="0"/>
            <a:t>Integration with existing systems.</a:t>
          </a:r>
          <a:endParaRPr lang="en-IN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300" b="0" i="0" u="none" kern="1200" dirty="0"/>
            <a:t>Handling false positives in security scans.</a:t>
          </a:r>
        </a:p>
      </dsp:txBody>
      <dsp:txXfrm>
        <a:off x="869759" y="675935"/>
        <a:ext cx="8173081" cy="1351682"/>
      </dsp:txXfrm>
    </dsp:sp>
    <dsp:sp modelId="{77AFB81D-0544-4593-B79B-C1309FCFB9C0}">
      <dsp:nvSpPr>
        <dsp:cNvPr id="0" name=""/>
        <dsp:cNvSpPr/>
      </dsp:nvSpPr>
      <dsp:spPr>
        <a:xfrm>
          <a:off x="24958" y="506975"/>
          <a:ext cx="1689602" cy="168960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35A09ED-2A34-41DF-A2AF-5FF9FD103853}">
      <dsp:nvSpPr>
        <dsp:cNvPr id="0" name=""/>
        <dsp:cNvSpPr/>
      </dsp:nvSpPr>
      <dsp:spPr>
        <a:xfrm>
          <a:off x="869759" y="2703837"/>
          <a:ext cx="8173081" cy="1351682"/>
        </a:xfrm>
        <a:prstGeom prst="rect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40000"/>
                <a:shade val="51000"/>
                <a:satMod val="130000"/>
              </a:schemeClr>
            </a:gs>
            <a:gs pos="80000">
              <a:schemeClr val="accent6">
                <a:alpha val="90000"/>
                <a:hueOff val="0"/>
                <a:satOff val="0"/>
                <a:lumOff val="0"/>
                <a:alphaOff val="-40000"/>
                <a:shade val="93000"/>
                <a:satMod val="13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4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72898" tIns="73660" rIns="73660" bIns="7366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b="0" i="0" u="none" kern="1200" dirty="0"/>
            <a:t>Limitations</a:t>
          </a:r>
          <a:endParaRPr lang="en-IN" sz="29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300" b="0" i="0" u="none" kern="1200" dirty="0"/>
            <a:t>Limited support for some advanced attack vectors.</a:t>
          </a:r>
          <a:endParaRPr lang="en-IN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300" b="0" i="0" u="none" kern="1200"/>
            <a:t>Scalability issues with very high API traffic.</a:t>
          </a:r>
        </a:p>
      </dsp:txBody>
      <dsp:txXfrm>
        <a:off x="869759" y="2703837"/>
        <a:ext cx="8173081" cy="1351682"/>
      </dsp:txXfrm>
    </dsp:sp>
    <dsp:sp modelId="{51C47D97-48C7-41EE-8046-030D21678999}">
      <dsp:nvSpPr>
        <dsp:cNvPr id="0" name=""/>
        <dsp:cNvSpPr/>
      </dsp:nvSpPr>
      <dsp:spPr>
        <a:xfrm>
          <a:off x="24958" y="2534877"/>
          <a:ext cx="1689602" cy="168960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5D52AE-9466-47E2-BDDC-5E03091312FF}">
      <dsp:nvSpPr>
        <dsp:cNvPr id="0" name=""/>
        <dsp:cNvSpPr/>
      </dsp:nvSpPr>
      <dsp:spPr>
        <a:xfrm rot="5400000">
          <a:off x="-479122" y="482246"/>
          <a:ext cx="3194152" cy="2235906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IN" sz="1600" kern="1200" dirty="0"/>
        </a:p>
      </dsp:txBody>
      <dsp:txXfrm rot="-5400000">
        <a:off x="1" y="1121076"/>
        <a:ext cx="2235906" cy="958246"/>
      </dsp:txXfrm>
    </dsp:sp>
    <dsp:sp modelId="{9AD797BC-5FF8-4D79-9793-59515AF5F4B0}">
      <dsp:nvSpPr>
        <dsp:cNvPr id="0" name=""/>
        <dsp:cNvSpPr/>
      </dsp:nvSpPr>
      <dsp:spPr>
        <a:xfrm rot="5400000">
          <a:off x="4956297" y="-2717266"/>
          <a:ext cx="2076198" cy="751698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u="none" kern="1200" dirty="0"/>
            <a:t>Continuous enhancement of security tests based on new threats.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u="none" kern="1200" dirty="0"/>
            <a:t>Regular updates to the scanning toolset.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1600" b="0" i="0" u="none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u="none" kern="1200" dirty="0"/>
            <a:t>Explore integration with more advanced security tools.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u="none" kern="1200" dirty="0"/>
            <a:t>Improve scalability to handle higher traffic loads.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1600" b="0" i="0" u="none" kern="1200" dirty="0"/>
        </a:p>
      </dsp:txBody>
      <dsp:txXfrm rot="-5400000">
        <a:off x="2235906" y="104477"/>
        <a:ext cx="7415628" cy="18734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D1258C-73C3-491F-9EB8-535317784D9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F2AD8F-279A-42DE-A6F5-624D7EFC52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D82F6A-B6D4-4BAF-A720-0B2BD02D258A}" type="datetimeFigureOut">
              <a:rPr lang="en-US" smtClean="0"/>
              <a:t>8/18/2024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EB6143-B04E-4293-B930-7BAA58E920A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7380EB-8097-47C8-AB4A-6EEA9D88D6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70773E-52BF-4D5F-9E36-469C76FF0F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814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FBD400-178C-4E46-8B1C-98070CB60EB4}" type="datetimeFigureOut">
              <a:rPr lang="en-US" smtClean="0"/>
              <a:pPr/>
              <a:t>8/18/2024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FCC8D5-6D68-A443-97C0-91AE597713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55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f21ab6bcb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f21ab6bcb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481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f21ab6bcb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f21ab6bcb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f21ab6bcb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f21ab6bcb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f21ab6bcb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f21ab6bcb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f21ab6bcb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f21ab6bcb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f21ab6bcb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f21ab6bcb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f21ab6bcb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f21ab6bcb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f21ab6bcb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f21ab6bcb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f21ab6bcb7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f21ab6bcb7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447B4A-DA36-1ACE-7B84-C2DD1798C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30721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B2C6B1A5-C0F3-F4E1-ECA0-96842361B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13903" y="3675888"/>
            <a:ext cx="2572170" cy="0"/>
          </a:xfrm>
          <a:prstGeom prst="line">
            <a:avLst/>
          </a:prstGeom>
          <a:ln w="762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FE782BCC-9DE7-D827-CA09-76234AB04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13903" y="4553712"/>
            <a:ext cx="2971800" cy="0"/>
          </a:xfrm>
          <a:prstGeom prst="line">
            <a:avLst/>
          </a:prstGeom>
          <a:ln w="762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1977E0E-7FB9-FA7E-E675-449865322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13903" y="5449824"/>
            <a:ext cx="2480109" cy="0"/>
          </a:xfrm>
          <a:prstGeom prst="line">
            <a:avLst/>
          </a:prstGeom>
          <a:ln w="762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90ACBF33-981E-C3A5-87F6-C0FB6D624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5943" y="1005760"/>
            <a:ext cx="304800" cy="3048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42EFBC91-2D7B-DE0F-D420-9150A20A8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5943" y="2027248"/>
            <a:ext cx="304800" cy="304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5CCE038E-401D-221B-6C9A-75410AA9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5943" y="3048736"/>
            <a:ext cx="304800" cy="304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A0E00C62-D1B4-5AC2-7372-48D84611B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5943" y="4086949"/>
            <a:ext cx="304800" cy="304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F404BE60-AB5A-A976-F7F4-127E40154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5943" y="5123269"/>
            <a:ext cx="304800" cy="304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9412" y="2819400"/>
            <a:ext cx="4648200" cy="3666388"/>
          </a:xfrm>
          <a:noFill/>
        </p:spPr>
        <p:txBody>
          <a:bodyPr anchor="t"/>
          <a:lstStyle>
            <a:lvl1pPr algn="l">
              <a:lnSpc>
                <a:spcPts val="7000"/>
              </a:lnSpc>
              <a:spcAft>
                <a:spcPts val="0"/>
              </a:spcAft>
              <a:defRPr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26" name="Text Placeholder 125">
            <a:extLst>
              <a:ext uri="{FF2B5EF4-FFF2-40B4-BE49-F238E27FC236}">
                <a16:creationId xmlns:a16="http://schemas.microsoft.com/office/drawing/2014/main" id="{189F0B8D-B124-A4BA-0CEF-3E54E74CE6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76120" y="845748"/>
            <a:ext cx="3297423" cy="339309"/>
          </a:xfrm>
        </p:spPr>
        <p:txBody>
          <a:bodyPr>
            <a:noAutofit/>
          </a:bodyPr>
          <a:lstStyle>
            <a:lvl1pPr marL="0" indent="0">
              <a:buNone/>
              <a:defRPr sz="2000" b="1" cap="all" spc="100" baseline="0">
                <a:solidFill>
                  <a:schemeClr val="accent3"/>
                </a:solidFill>
                <a:latin typeface="+mj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132" name="Text Placeholder 125">
            <a:extLst>
              <a:ext uri="{FF2B5EF4-FFF2-40B4-BE49-F238E27FC236}">
                <a16:creationId xmlns:a16="http://schemas.microsoft.com/office/drawing/2014/main" id="{7F04A977-AA6D-104F-8042-F2104A57DF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98946" y="1174265"/>
            <a:ext cx="4569997" cy="641924"/>
          </a:xfrm>
        </p:spPr>
        <p:txBody>
          <a:bodyPr>
            <a:noAutofit/>
          </a:bodyPr>
          <a:lstStyle>
            <a:lvl1pPr marL="0" indent="0"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27" name="Text Placeholder 125">
            <a:extLst>
              <a:ext uri="{FF2B5EF4-FFF2-40B4-BE49-F238E27FC236}">
                <a16:creationId xmlns:a16="http://schemas.microsoft.com/office/drawing/2014/main" id="{DB9A7029-7E41-0522-C6B8-2DC903EC8E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76120" y="1870674"/>
            <a:ext cx="3297423" cy="339309"/>
          </a:xfrm>
        </p:spPr>
        <p:txBody>
          <a:bodyPr>
            <a:noAutofit/>
          </a:bodyPr>
          <a:lstStyle>
            <a:lvl1pPr marL="0" indent="0">
              <a:buNone/>
              <a:defRPr sz="2000" b="1" cap="all" spc="100" baseline="0">
                <a:solidFill>
                  <a:schemeClr val="accent3"/>
                </a:solidFill>
                <a:latin typeface="+mj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133" name="Text Placeholder 125">
            <a:extLst>
              <a:ext uri="{FF2B5EF4-FFF2-40B4-BE49-F238E27FC236}">
                <a16:creationId xmlns:a16="http://schemas.microsoft.com/office/drawing/2014/main" id="{530B4E1E-787D-2CFD-08CF-D8013C05B1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98946" y="2197189"/>
            <a:ext cx="4569997" cy="641924"/>
          </a:xfrm>
        </p:spPr>
        <p:txBody>
          <a:bodyPr>
            <a:noAutofit/>
          </a:bodyPr>
          <a:lstStyle>
            <a:lvl1pPr marL="0" indent="0"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28" name="Text Placeholder 125">
            <a:extLst>
              <a:ext uri="{FF2B5EF4-FFF2-40B4-BE49-F238E27FC236}">
                <a16:creationId xmlns:a16="http://schemas.microsoft.com/office/drawing/2014/main" id="{5061B493-B5E5-FC7F-97E7-36883E2BEE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76120" y="2895600"/>
            <a:ext cx="3297423" cy="339309"/>
          </a:xfrm>
        </p:spPr>
        <p:txBody>
          <a:bodyPr>
            <a:noAutofit/>
          </a:bodyPr>
          <a:lstStyle>
            <a:lvl1pPr marL="0" indent="0">
              <a:buNone/>
              <a:defRPr sz="2000" b="1" cap="all" spc="100" baseline="0">
                <a:solidFill>
                  <a:schemeClr val="accent3"/>
                </a:solidFill>
                <a:latin typeface="+mj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134" name="Text Placeholder 125">
            <a:extLst>
              <a:ext uri="{FF2B5EF4-FFF2-40B4-BE49-F238E27FC236}">
                <a16:creationId xmlns:a16="http://schemas.microsoft.com/office/drawing/2014/main" id="{FBBDFD52-1C04-555E-D5D7-542F01205E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98946" y="3231665"/>
            <a:ext cx="4569997" cy="641924"/>
          </a:xfrm>
        </p:spPr>
        <p:txBody>
          <a:bodyPr>
            <a:noAutofit/>
          </a:bodyPr>
          <a:lstStyle>
            <a:lvl1pPr marL="0" indent="0"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29" name="Text Placeholder 125">
            <a:extLst>
              <a:ext uri="{FF2B5EF4-FFF2-40B4-BE49-F238E27FC236}">
                <a16:creationId xmlns:a16="http://schemas.microsoft.com/office/drawing/2014/main" id="{EA92961D-B387-13AC-6DDE-C5216E7F85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76120" y="3920526"/>
            <a:ext cx="3297423" cy="339309"/>
          </a:xfrm>
        </p:spPr>
        <p:txBody>
          <a:bodyPr>
            <a:noAutofit/>
          </a:bodyPr>
          <a:lstStyle>
            <a:lvl1pPr marL="0" indent="0">
              <a:buNone/>
              <a:defRPr sz="2000" b="1" cap="all" spc="100" baseline="0">
                <a:solidFill>
                  <a:schemeClr val="accent3"/>
                </a:solidFill>
                <a:latin typeface="+mj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135" name="Text Placeholder 125">
            <a:extLst>
              <a:ext uri="{FF2B5EF4-FFF2-40B4-BE49-F238E27FC236}">
                <a16:creationId xmlns:a16="http://schemas.microsoft.com/office/drawing/2014/main" id="{532BED3C-E5AF-D012-CBF7-7B387E7726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98946" y="4254589"/>
            <a:ext cx="4569997" cy="641924"/>
          </a:xfrm>
        </p:spPr>
        <p:txBody>
          <a:bodyPr>
            <a:noAutofit/>
          </a:bodyPr>
          <a:lstStyle>
            <a:lvl1pPr marL="0" indent="0"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0" name="Text Placeholder 125">
            <a:extLst>
              <a:ext uri="{FF2B5EF4-FFF2-40B4-BE49-F238E27FC236}">
                <a16:creationId xmlns:a16="http://schemas.microsoft.com/office/drawing/2014/main" id="{F7D8A456-CE9E-5AE5-E7BD-56C41E29BF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76120" y="4945452"/>
            <a:ext cx="3297423" cy="339309"/>
          </a:xfrm>
        </p:spPr>
        <p:txBody>
          <a:bodyPr>
            <a:noAutofit/>
          </a:bodyPr>
          <a:lstStyle>
            <a:lvl1pPr marL="0" indent="0">
              <a:buNone/>
              <a:defRPr sz="2000" b="1" cap="all" spc="100" baseline="0">
                <a:solidFill>
                  <a:schemeClr val="accent3"/>
                </a:solidFill>
                <a:latin typeface="+mj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136" name="Text Placeholder 125">
            <a:extLst>
              <a:ext uri="{FF2B5EF4-FFF2-40B4-BE49-F238E27FC236}">
                <a16:creationId xmlns:a16="http://schemas.microsoft.com/office/drawing/2014/main" id="{4E0C67D4-9095-21D4-1265-D7B395F361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98946" y="5289065"/>
            <a:ext cx="4569997" cy="641924"/>
          </a:xfrm>
        </p:spPr>
        <p:txBody>
          <a:bodyPr>
            <a:noAutofit/>
          </a:bodyPr>
          <a:lstStyle>
            <a:lvl1pPr marL="0" indent="0"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851877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 1 1">
  <p:cSld name="Title slide 1 1 1 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11293669" y="6217623"/>
            <a:ext cx="731409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69" name="Google Shape;6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3172"/>
            <a:ext cx="12188825" cy="68643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8932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 slide 1 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11293669" y="6217623"/>
            <a:ext cx="731409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66" y="1"/>
            <a:ext cx="12183893" cy="69264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8101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3C008F-5B1B-A161-6580-4E5E09333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158096"/>
            <a:ext cx="12188825" cy="16999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2">
            <a:extLst>
              <a:ext uri="{FF2B5EF4-FFF2-40B4-BE49-F238E27FC236}">
                <a16:creationId xmlns:a16="http://schemas.microsoft.com/office/drawing/2014/main" id="{5AD7D796-CCB2-CB02-1248-C6DCF9275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212" y="278457"/>
            <a:ext cx="2057400" cy="4369743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7">
            <a:extLst>
              <a:ext uri="{FF2B5EF4-FFF2-40B4-BE49-F238E27FC236}">
                <a16:creationId xmlns:a16="http://schemas.microsoft.com/office/drawing/2014/main" id="{18E9A89A-73B5-14D0-7B25-FAEBEBAC9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84462" y="278457"/>
            <a:ext cx="2057400" cy="4369743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5">
            <a:extLst>
              <a:ext uri="{FF2B5EF4-FFF2-40B4-BE49-F238E27FC236}">
                <a16:creationId xmlns:a16="http://schemas.microsoft.com/office/drawing/2014/main" id="{C780BAE5-1F27-4FDB-C882-7E22B473F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65712" y="278457"/>
            <a:ext cx="2057400" cy="4369743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6">
            <a:extLst>
              <a:ext uri="{FF2B5EF4-FFF2-40B4-BE49-F238E27FC236}">
                <a16:creationId xmlns:a16="http://schemas.microsoft.com/office/drawing/2014/main" id="{79B2DC73-9683-E89E-69AF-A4E447F22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6962" y="278457"/>
            <a:ext cx="2057400" cy="436974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ounded Rectangle 4">
            <a:extLst>
              <a:ext uri="{FF2B5EF4-FFF2-40B4-BE49-F238E27FC236}">
                <a16:creationId xmlns:a16="http://schemas.microsoft.com/office/drawing/2014/main" id="{9468030F-A2B0-1E28-90DB-0AD0F2650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28212" y="278457"/>
            <a:ext cx="2057400" cy="4369743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A30929A-E274-88E0-B16D-7E5A38F9E3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229551" y="6355080"/>
            <a:ext cx="5715000" cy="0"/>
          </a:xfrm>
          <a:prstGeom prst="line">
            <a:avLst/>
          </a:prstGeom>
          <a:ln w="762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27">
            <a:extLst>
              <a:ext uri="{FF2B5EF4-FFF2-40B4-BE49-F238E27FC236}">
                <a16:creationId xmlns:a16="http://schemas.microsoft.com/office/drawing/2014/main" id="{BCCB7753-415D-18AA-E60A-366E452994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1" y="5608639"/>
            <a:ext cx="10969943" cy="944561"/>
          </a:xfrm>
        </p:spPr>
        <p:txBody>
          <a:bodyPr/>
          <a:lstStyle>
            <a:lvl1pPr>
              <a:defRPr spc="200" baseline="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733798FF-66CD-4C8D-15DF-66AD11032AF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65187" y="632607"/>
            <a:ext cx="91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Text Placeholder 125">
            <a:extLst>
              <a:ext uri="{FF2B5EF4-FFF2-40B4-BE49-F238E27FC236}">
                <a16:creationId xmlns:a16="http://schemas.microsoft.com/office/drawing/2014/main" id="{B89E9055-5874-4596-2B59-DCB04EB86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1841" y="1794291"/>
            <a:ext cx="2041092" cy="339309"/>
          </a:xfrm>
        </p:spPr>
        <p:txBody>
          <a:bodyPr>
            <a:noAutofit/>
          </a:bodyPr>
          <a:lstStyle>
            <a:lvl1pPr marL="0" indent="0" algn="ctr">
              <a:buNone/>
              <a:defRPr sz="2000" b="1" cap="all" spc="100" baseline="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0" name="Text Placeholder 125">
            <a:extLst>
              <a:ext uri="{FF2B5EF4-FFF2-40B4-BE49-F238E27FC236}">
                <a16:creationId xmlns:a16="http://schemas.microsoft.com/office/drawing/2014/main" id="{0CBDF82B-CD33-8FFF-99C2-44EBF07BB8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162" y="2438400"/>
            <a:ext cx="2076450" cy="1936368"/>
          </a:xfrm>
        </p:spPr>
        <p:txBody>
          <a:bodyPr>
            <a:noAutofit/>
          </a:bodyPr>
          <a:lstStyle>
            <a:lvl1pPr marL="0" indent="0" algn="ctr"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1" name="Picture Placeholder 39">
            <a:extLst>
              <a:ext uri="{FF2B5EF4-FFF2-40B4-BE49-F238E27FC236}">
                <a16:creationId xmlns:a16="http://schemas.microsoft.com/office/drawing/2014/main" id="{2ECF64A8-A96F-441A-6404-E12407C7E2E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46437" y="632607"/>
            <a:ext cx="91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Text Placeholder 125">
            <a:extLst>
              <a:ext uri="{FF2B5EF4-FFF2-40B4-BE49-F238E27FC236}">
                <a16:creationId xmlns:a16="http://schemas.microsoft.com/office/drawing/2014/main" id="{9B232C35-09D4-CF58-E15E-9D2AAE7A0C2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83091" y="1794291"/>
            <a:ext cx="2041092" cy="339309"/>
          </a:xfrm>
        </p:spPr>
        <p:txBody>
          <a:bodyPr>
            <a:noAutofit/>
          </a:bodyPr>
          <a:lstStyle>
            <a:lvl1pPr marL="0" indent="0" algn="ctr">
              <a:buNone/>
              <a:defRPr sz="2000" b="1" cap="all" spc="100" baseline="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Text Placeholder 125">
            <a:extLst>
              <a:ext uri="{FF2B5EF4-FFF2-40B4-BE49-F238E27FC236}">
                <a16:creationId xmlns:a16="http://schemas.microsoft.com/office/drawing/2014/main" id="{AA6F198B-0E65-2538-AFCA-2DF3B178B75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65412" y="2438400"/>
            <a:ext cx="2076450" cy="1936368"/>
          </a:xfrm>
        </p:spPr>
        <p:txBody>
          <a:bodyPr>
            <a:noAutofit/>
          </a:bodyPr>
          <a:lstStyle>
            <a:lvl1pPr marL="0" indent="0" algn="ctr"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2" name="Picture Placeholder 39">
            <a:extLst>
              <a:ext uri="{FF2B5EF4-FFF2-40B4-BE49-F238E27FC236}">
                <a16:creationId xmlns:a16="http://schemas.microsoft.com/office/drawing/2014/main" id="{649400D9-DECB-F129-8522-4869D6627AD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627687" y="632607"/>
            <a:ext cx="91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3" name="Text Placeholder 125">
            <a:extLst>
              <a:ext uri="{FF2B5EF4-FFF2-40B4-BE49-F238E27FC236}">
                <a16:creationId xmlns:a16="http://schemas.microsoft.com/office/drawing/2014/main" id="{DC665522-5FB7-8824-F45F-C0B9636FA7D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64341" y="1794291"/>
            <a:ext cx="2041092" cy="339309"/>
          </a:xfrm>
        </p:spPr>
        <p:txBody>
          <a:bodyPr>
            <a:noAutofit/>
          </a:bodyPr>
          <a:lstStyle>
            <a:lvl1pPr marL="0" indent="0" algn="ctr">
              <a:buNone/>
              <a:defRPr sz="2000" b="1" cap="all" spc="100" baseline="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Text Placeholder 125">
            <a:extLst>
              <a:ext uri="{FF2B5EF4-FFF2-40B4-BE49-F238E27FC236}">
                <a16:creationId xmlns:a16="http://schemas.microsoft.com/office/drawing/2014/main" id="{643B9142-0373-4CF0-B371-5ADE25CFF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46662" y="2438400"/>
            <a:ext cx="2076450" cy="1936368"/>
          </a:xfrm>
        </p:spPr>
        <p:txBody>
          <a:bodyPr>
            <a:noAutofit/>
          </a:bodyPr>
          <a:lstStyle>
            <a:lvl1pPr marL="0" indent="0" algn="ctr"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3" name="Picture Placeholder 39">
            <a:extLst>
              <a:ext uri="{FF2B5EF4-FFF2-40B4-BE49-F238E27FC236}">
                <a16:creationId xmlns:a16="http://schemas.microsoft.com/office/drawing/2014/main" id="{F6B980FF-A20A-E3C5-9932-86F2A9A1E7A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27987" y="632607"/>
            <a:ext cx="91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accent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Text Placeholder 125">
            <a:extLst>
              <a:ext uri="{FF2B5EF4-FFF2-40B4-BE49-F238E27FC236}">
                <a16:creationId xmlns:a16="http://schemas.microsoft.com/office/drawing/2014/main" id="{BFB48785-B482-2B8F-D6C1-C980B6D69C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64641" y="1794291"/>
            <a:ext cx="2041092" cy="339309"/>
          </a:xfrm>
        </p:spPr>
        <p:txBody>
          <a:bodyPr>
            <a:noAutofit/>
          </a:bodyPr>
          <a:lstStyle>
            <a:lvl1pPr marL="0" indent="0" algn="ctr">
              <a:buNone/>
              <a:defRPr sz="2000" b="1" cap="all" spc="100" baseline="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Text Placeholder 125">
            <a:extLst>
              <a:ext uri="{FF2B5EF4-FFF2-40B4-BE49-F238E27FC236}">
                <a16:creationId xmlns:a16="http://schemas.microsoft.com/office/drawing/2014/main" id="{F722F028-E6D6-0E2E-838F-3846BCCF0C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46962" y="2438400"/>
            <a:ext cx="2076450" cy="1936368"/>
          </a:xfrm>
        </p:spPr>
        <p:txBody>
          <a:bodyPr>
            <a:noAutofit/>
          </a:bodyPr>
          <a:lstStyle>
            <a:lvl1pPr marL="0" indent="0" algn="ctr"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4" name="Picture Placeholder 39">
            <a:extLst>
              <a:ext uri="{FF2B5EF4-FFF2-40B4-BE49-F238E27FC236}">
                <a16:creationId xmlns:a16="http://schemas.microsoft.com/office/drawing/2014/main" id="{B32752CF-AD11-1316-0B7E-2884D49B89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390187" y="632607"/>
            <a:ext cx="914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Text Placeholder 125">
            <a:extLst>
              <a:ext uri="{FF2B5EF4-FFF2-40B4-BE49-F238E27FC236}">
                <a16:creationId xmlns:a16="http://schemas.microsoft.com/office/drawing/2014/main" id="{760159F0-F3D6-196C-7464-082D0A7C066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26841" y="1794291"/>
            <a:ext cx="2041092" cy="339309"/>
          </a:xfrm>
        </p:spPr>
        <p:txBody>
          <a:bodyPr>
            <a:noAutofit/>
          </a:bodyPr>
          <a:lstStyle>
            <a:lvl1pPr marL="0" indent="0" algn="ctr">
              <a:buNone/>
              <a:defRPr sz="2000" b="1" cap="all" spc="100" baseline="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8" name="Text Placeholder 125">
            <a:extLst>
              <a:ext uri="{FF2B5EF4-FFF2-40B4-BE49-F238E27FC236}">
                <a16:creationId xmlns:a16="http://schemas.microsoft.com/office/drawing/2014/main" id="{296E898C-7697-FB50-8709-2C0365C255B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809162" y="2438400"/>
            <a:ext cx="2076450" cy="1936368"/>
          </a:xfrm>
        </p:spPr>
        <p:txBody>
          <a:bodyPr>
            <a:noAutofit/>
          </a:bodyPr>
          <a:lstStyle>
            <a:lvl1pPr marL="0" indent="0" algn="ctr"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794591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1E71D4-5E3B-6D49-C733-A1B87ACF1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588" y="-48459"/>
            <a:ext cx="12188825" cy="16999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1654067-1D03-CA37-8EA5-272ECAD97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442652" y="1219200"/>
            <a:ext cx="5303520" cy="0"/>
          </a:xfrm>
          <a:prstGeom prst="line">
            <a:avLst/>
          </a:prstGeom>
          <a:ln w="762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itle 100">
            <a:extLst>
              <a:ext uri="{FF2B5EF4-FFF2-40B4-BE49-F238E27FC236}">
                <a16:creationId xmlns:a16="http://schemas.microsoft.com/office/drawing/2014/main" id="{67EBCBB7-2FC1-F2C4-275E-33574C244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8012" y="457200"/>
            <a:ext cx="10969943" cy="94456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02" name="Text Placeholder 125">
            <a:extLst>
              <a:ext uri="{FF2B5EF4-FFF2-40B4-BE49-F238E27FC236}">
                <a16:creationId xmlns:a16="http://schemas.microsoft.com/office/drawing/2014/main" id="{27407A46-5E25-38BE-38E2-9B8E6BD795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5240" y="2097972"/>
            <a:ext cx="3963772" cy="626195"/>
          </a:xfrm>
        </p:spPr>
        <p:txBody>
          <a:bodyPr>
            <a:noAutofit/>
          </a:bodyPr>
          <a:lstStyle>
            <a:lvl1pPr marL="0" indent="0" algn="l">
              <a:buNone/>
              <a:defRPr sz="2800" b="1" cap="all" spc="100" baseline="0">
                <a:solidFill>
                  <a:schemeClr val="accent3"/>
                </a:solidFill>
                <a:latin typeface="+mj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3" name="Text Placeholder 125">
            <a:extLst>
              <a:ext uri="{FF2B5EF4-FFF2-40B4-BE49-F238E27FC236}">
                <a16:creationId xmlns:a16="http://schemas.microsoft.com/office/drawing/2014/main" id="{6CFF242D-33AB-96E8-F456-2EECB93030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5240" y="2743200"/>
            <a:ext cx="3430372" cy="3962398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6" name="Text Placeholder 125">
            <a:extLst>
              <a:ext uri="{FF2B5EF4-FFF2-40B4-BE49-F238E27FC236}">
                <a16:creationId xmlns:a16="http://schemas.microsoft.com/office/drawing/2014/main" id="{01506CA9-6374-19B0-06F1-593592622D7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62389" y="3127318"/>
            <a:ext cx="1837445" cy="391581"/>
          </a:xfrm>
        </p:spPr>
        <p:txBody>
          <a:bodyPr anchor="b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accent3"/>
                </a:solidFill>
                <a:latin typeface="+mj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17" name="Text Placeholder 125">
            <a:extLst>
              <a:ext uri="{FF2B5EF4-FFF2-40B4-BE49-F238E27FC236}">
                <a16:creationId xmlns:a16="http://schemas.microsoft.com/office/drawing/2014/main" id="{AB790FE9-8902-241B-98C3-68B4F01AF39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3769" y="3413097"/>
            <a:ext cx="1654685" cy="274406"/>
          </a:xfrm>
        </p:spPr>
        <p:txBody>
          <a:bodyPr>
            <a:noAutofit/>
          </a:bodyPr>
          <a:lstStyle>
            <a:lvl1pPr marL="0" indent="0" algn="ctr">
              <a:buNone/>
              <a:defRPr sz="105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4" name="Text Placeholder 125">
            <a:extLst>
              <a:ext uri="{FF2B5EF4-FFF2-40B4-BE49-F238E27FC236}">
                <a16:creationId xmlns:a16="http://schemas.microsoft.com/office/drawing/2014/main" id="{FEEDDBC4-7BEB-275E-C297-23B06135E9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42767" y="4493683"/>
            <a:ext cx="1837445" cy="391581"/>
          </a:xfrm>
        </p:spPr>
        <p:txBody>
          <a:bodyPr anchor="b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accent3"/>
                </a:solidFill>
                <a:latin typeface="+mj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15" name="Text Placeholder 125">
            <a:extLst>
              <a:ext uri="{FF2B5EF4-FFF2-40B4-BE49-F238E27FC236}">
                <a16:creationId xmlns:a16="http://schemas.microsoft.com/office/drawing/2014/main" id="{644A4B5F-ED64-9374-2A8D-398F907BBA6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34147" y="4779462"/>
            <a:ext cx="1654685" cy="274406"/>
          </a:xfrm>
        </p:spPr>
        <p:txBody>
          <a:bodyPr>
            <a:noAutofit/>
          </a:bodyPr>
          <a:lstStyle>
            <a:lvl1pPr marL="0" indent="0" algn="ctr">
              <a:buNone/>
              <a:defRPr sz="105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4" name="Text Placeholder 125">
            <a:extLst>
              <a:ext uri="{FF2B5EF4-FFF2-40B4-BE49-F238E27FC236}">
                <a16:creationId xmlns:a16="http://schemas.microsoft.com/office/drawing/2014/main" id="{F5B441BE-E34A-6B5D-9294-4061802BA9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85767" y="2000221"/>
            <a:ext cx="1837445" cy="391581"/>
          </a:xfrm>
        </p:spPr>
        <p:txBody>
          <a:bodyPr anchor="b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accent3"/>
                </a:solidFill>
                <a:latin typeface="+mj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5" name="Text Placeholder 125">
            <a:extLst>
              <a:ext uri="{FF2B5EF4-FFF2-40B4-BE49-F238E27FC236}">
                <a16:creationId xmlns:a16="http://schemas.microsoft.com/office/drawing/2014/main" id="{8EC8F5C9-663E-4503-10D6-26E0CE36E34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7147" y="2286000"/>
            <a:ext cx="1654685" cy="274406"/>
          </a:xfrm>
        </p:spPr>
        <p:txBody>
          <a:bodyPr>
            <a:noAutofit/>
          </a:bodyPr>
          <a:lstStyle>
            <a:lvl1pPr marL="0" indent="0" algn="ctr">
              <a:buNone/>
              <a:defRPr sz="105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6" name="Text Placeholder 125">
            <a:extLst>
              <a:ext uri="{FF2B5EF4-FFF2-40B4-BE49-F238E27FC236}">
                <a16:creationId xmlns:a16="http://schemas.microsoft.com/office/drawing/2014/main" id="{CA6C40CA-18FA-3BC3-8413-C5840FDDF2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38567" y="1954415"/>
            <a:ext cx="1837445" cy="391581"/>
          </a:xfrm>
        </p:spPr>
        <p:txBody>
          <a:bodyPr anchor="b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accent3"/>
                </a:solidFill>
                <a:latin typeface="+mj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7" name="Text Placeholder 125">
            <a:extLst>
              <a:ext uri="{FF2B5EF4-FFF2-40B4-BE49-F238E27FC236}">
                <a16:creationId xmlns:a16="http://schemas.microsoft.com/office/drawing/2014/main" id="{F0171B34-99CD-13D0-E3B0-C813FF2455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529947" y="2240194"/>
            <a:ext cx="1654685" cy="274406"/>
          </a:xfrm>
        </p:spPr>
        <p:txBody>
          <a:bodyPr>
            <a:noAutofit/>
          </a:bodyPr>
          <a:lstStyle>
            <a:lvl1pPr marL="0" indent="0" algn="ctr">
              <a:buNone/>
              <a:defRPr sz="105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8" name="Text Placeholder 125">
            <a:extLst>
              <a:ext uri="{FF2B5EF4-FFF2-40B4-BE49-F238E27FC236}">
                <a16:creationId xmlns:a16="http://schemas.microsoft.com/office/drawing/2014/main" id="{3FBDC668-D7EA-460C-87B5-DBD16D1E375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456528" y="2984917"/>
            <a:ext cx="1733884" cy="391581"/>
          </a:xfrm>
        </p:spPr>
        <p:txBody>
          <a:bodyPr anchor="b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accent3"/>
                </a:solidFill>
                <a:latin typeface="+mj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9" name="Text Placeholder 125">
            <a:extLst>
              <a:ext uri="{FF2B5EF4-FFF2-40B4-BE49-F238E27FC236}">
                <a16:creationId xmlns:a16="http://schemas.microsoft.com/office/drawing/2014/main" id="{A3F3DAF4-FC38-F5DE-225F-234395C88E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547907" y="3270696"/>
            <a:ext cx="1561425" cy="274406"/>
          </a:xfrm>
        </p:spPr>
        <p:txBody>
          <a:bodyPr>
            <a:noAutofit/>
          </a:bodyPr>
          <a:lstStyle>
            <a:lvl1pPr marL="0" indent="0" algn="ctr">
              <a:buNone/>
              <a:defRPr sz="105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0" name="Text Placeholder 125">
            <a:extLst>
              <a:ext uri="{FF2B5EF4-FFF2-40B4-BE49-F238E27FC236}">
                <a16:creationId xmlns:a16="http://schemas.microsoft.com/office/drawing/2014/main" id="{4298EA71-9CD1-0B22-2EBF-A94D4DEA19E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514012" y="4638196"/>
            <a:ext cx="1654686" cy="391581"/>
          </a:xfrm>
        </p:spPr>
        <p:txBody>
          <a:bodyPr anchor="b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accent3"/>
                </a:solidFill>
                <a:latin typeface="+mj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11" name="Text Placeholder 125">
            <a:extLst>
              <a:ext uri="{FF2B5EF4-FFF2-40B4-BE49-F238E27FC236}">
                <a16:creationId xmlns:a16="http://schemas.microsoft.com/office/drawing/2014/main" id="{2BD8FB89-7CBC-2BB2-6E9D-25E42DE776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605392" y="4923975"/>
            <a:ext cx="1490104" cy="274406"/>
          </a:xfrm>
        </p:spPr>
        <p:txBody>
          <a:bodyPr>
            <a:noAutofit/>
          </a:bodyPr>
          <a:lstStyle>
            <a:lvl1pPr marL="0" indent="0" algn="ctr">
              <a:buNone/>
              <a:defRPr sz="105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2" name="Text Placeholder 125">
            <a:extLst>
              <a:ext uri="{FF2B5EF4-FFF2-40B4-BE49-F238E27FC236}">
                <a16:creationId xmlns:a16="http://schemas.microsoft.com/office/drawing/2014/main" id="{B3B0321C-750A-1B87-EC19-EB40B260CF7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762167" y="6096000"/>
            <a:ext cx="1837445" cy="391581"/>
          </a:xfrm>
        </p:spPr>
        <p:txBody>
          <a:bodyPr anchor="b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accent3"/>
                </a:solidFill>
                <a:latin typeface="+mj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13" name="Text Placeholder 125">
            <a:extLst>
              <a:ext uri="{FF2B5EF4-FFF2-40B4-BE49-F238E27FC236}">
                <a16:creationId xmlns:a16="http://schemas.microsoft.com/office/drawing/2014/main" id="{064DE8A1-314F-38E4-214F-829C10F8A63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53547" y="6381779"/>
            <a:ext cx="1654685" cy="274406"/>
          </a:xfrm>
        </p:spPr>
        <p:txBody>
          <a:bodyPr>
            <a:noAutofit/>
          </a:bodyPr>
          <a:lstStyle>
            <a:lvl1pPr marL="0" indent="0" algn="ctr">
              <a:buNone/>
              <a:defRPr sz="105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491357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tegor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769F7D8-570F-88D6-5AF3-B86372A33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26561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5F02D2-4D87-A08A-F13B-F1FB37793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13903" y="5486400"/>
            <a:ext cx="2708709" cy="0"/>
          </a:xfrm>
          <a:prstGeom prst="line">
            <a:avLst/>
          </a:prstGeom>
          <a:ln w="762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itle 85">
            <a:extLst>
              <a:ext uri="{FF2B5EF4-FFF2-40B4-BE49-F238E27FC236}">
                <a16:creationId xmlns:a16="http://schemas.microsoft.com/office/drawing/2014/main" id="{5189177A-5F25-E34A-88BA-071DC32659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172" y="4598909"/>
            <a:ext cx="2956082" cy="1682601"/>
          </a:xfrm>
        </p:spPr>
        <p:txBody>
          <a:bodyPr anchor="t"/>
          <a:lstStyle>
            <a:lvl1pPr algn="l">
              <a:lnSpc>
                <a:spcPts val="7000"/>
              </a:lnSpc>
              <a:spcAft>
                <a:spcPts val="0"/>
              </a:spcAft>
              <a:defRPr baseline="0"/>
            </a:lvl1pPr>
          </a:lstStyle>
          <a:p>
            <a:r>
              <a:rPr lang="en-US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05418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vent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46828FF9-1AE5-4934-EC2E-C8CE56409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158096"/>
            <a:ext cx="12188825" cy="16999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F0FB30F-64D3-BAB0-7515-5748697FA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289510" y="5989041"/>
            <a:ext cx="7742688" cy="19007"/>
          </a:xfrm>
          <a:prstGeom prst="line">
            <a:avLst/>
          </a:prstGeom>
          <a:ln w="762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itle 166">
            <a:extLst>
              <a:ext uri="{FF2B5EF4-FFF2-40B4-BE49-F238E27FC236}">
                <a16:creationId xmlns:a16="http://schemas.microsoft.com/office/drawing/2014/main" id="{B3FA8CB1-3EF2-6E13-208A-14326FDEAD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440" y="5618913"/>
            <a:ext cx="10969943" cy="94456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Recommendations and </a:t>
            </a:r>
            <a:br>
              <a:rPr lang="en-US" dirty="0"/>
            </a:br>
            <a:r>
              <a:rPr lang="en-US" dirty="0"/>
              <a:t>Future Work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03DCEA-661A-35C2-E4CA-5102019C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75908" y="6705600"/>
            <a:ext cx="4180829" cy="0"/>
          </a:xfrm>
          <a:prstGeom prst="line">
            <a:avLst/>
          </a:prstGeom>
          <a:ln w="762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7665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oc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842DBB4-26B6-531D-8D4C-B6AEF4CE3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94613" y="0"/>
            <a:ext cx="449421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54ECD8-68B8-C9B3-D78E-6AB7585BD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66053" y="1753447"/>
            <a:ext cx="7452359" cy="3520438"/>
            <a:chOff x="685800" y="-3886200"/>
            <a:chExt cx="7831048" cy="3200398"/>
          </a:xfrm>
          <a:solidFill>
            <a:schemeClr val="accent5">
              <a:lumMod val="90000"/>
            </a:schemeClr>
          </a:solidFill>
          <a:effectLst/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42069321-052D-CF12-CA9A-5C94FE40B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451" y="-2780880"/>
              <a:ext cx="51663" cy="24472"/>
            </a:xfrm>
            <a:custGeom>
              <a:avLst/>
              <a:gdLst/>
              <a:ahLst/>
              <a:cxnLst>
                <a:cxn ang="0">
                  <a:pos x="38" y="18"/>
                </a:cxn>
                <a:cxn ang="0">
                  <a:pos x="35" y="18"/>
                </a:cxn>
                <a:cxn ang="0">
                  <a:pos x="17" y="10"/>
                </a:cxn>
                <a:cxn ang="0">
                  <a:pos x="6" y="11"/>
                </a:cxn>
                <a:cxn ang="0">
                  <a:pos x="1" y="6"/>
                </a:cxn>
                <a:cxn ang="0">
                  <a:pos x="0" y="0"/>
                </a:cxn>
                <a:cxn ang="0">
                  <a:pos x="13" y="5"/>
                </a:cxn>
                <a:cxn ang="0">
                  <a:pos x="21" y="3"/>
                </a:cxn>
                <a:cxn ang="0">
                  <a:pos x="35" y="11"/>
                </a:cxn>
                <a:cxn ang="0">
                  <a:pos x="38" y="18"/>
                </a:cxn>
                <a:cxn ang="0">
                  <a:pos x="38" y="18"/>
                </a:cxn>
              </a:cxnLst>
              <a:rect l="0" t="0" r="r" b="b"/>
              <a:pathLst>
                <a:path w="38" h="18">
                  <a:moveTo>
                    <a:pt x="38" y="18"/>
                  </a:moveTo>
                  <a:lnTo>
                    <a:pt x="35" y="18"/>
                  </a:lnTo>
                  <a:lnTo>
                    <a:pt x="17" y="10"/>
                  </a:lnTo>
                  <a:lnTo>
                    <a:pt x="6" y="11"/>
                  </a:lnTo>
                  <a:lnTo>
                    <a:pt x="1" y="6"/>
                  </a:lnTo>
                  <a:lnTo>
                    <a:pt x="0" y="0"/>
                  </a:lnTo>
                  <a:lnTo>
                    <a:pt x="13" y="5"/>
                  </a:lnTo>
                  <a:lnTo>
                    <a:pt x="21" y="3"/>
                  </a:lnTo>
                  <a:lnTo>
                    <a:pt x="35" y="11"/>
                  </a:lnTo>
                  <a:lnTo>
                    <a:pt x="38" y="18"/>
                  </a:lnTo>
                  <a:lnTo>
                    <a:pt x="38" y="1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E8CAC6C-A8CA-BF59-0155-AF7A6F4CE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8231" y="-1909403"/>
              <a:ext cx="180822" cy="214810"/>
            </a:xfrm>
            <a:custGeom>
              <a:avLst/>
              <a:gdLst/>
              <a:ahLst/>
              <a:cxnLst>
                <a:cxn ang="0">
                  <a:pos x="98" y="92"/>
                </a:cxn>
                <a:cxn ang="0">
                  <a:pos x="84" y="85"/>
                </a:cxn>
                <a:cxn ang="0">
                  <a:pos x="66" y="77"/>
                </a:cxn>
                <a:cxn ang="0">
                  <a:pos x="53" y="77"/>
                </a:cxn>
                <a:cxn ang="0">
                  <a:pos x="56" y="90"/>
                </a:cxn>
                <a:cxn ang="0">
                  <a:pos x="53" y="103"/>
                </a:cxn>
                <a:cxn ang="0">
                  <a:pos x="55" y="121"/>
                </a:cxn>
                <a:cxn ang="0">
                  <a:pos x="69" y="129"/>
                </a:cxn>
                <a:cxn ang="0">
                  <a:pos x="80" y="140"/>
                </a:cxn>
                <a:cxn ang="0">
                  <a:pos x="96" y="145"/>
                </a:cxn>
                <a:cxn ang="0">
                  <a:pos x="108" y="154"/>
                </a:cxn>
                <a:cxn ang="0">
                  <a:pos x="95" y="158"/>
                </a:cxn>
                <a:cxn ang="0">
                  <a:pos x="90" y="150"/>
                </a:cxn>
                <a:cxn ang="0">
                  <a:pos x="77" y="150"/>
                </a:cxn>
                <a:cxn ang="0">
                  <a:pos x="48" y="130"/>
                </a:cxn>
                <a:cxn ang="0">
                  <a:pos x="40" y="124"/>
                </a:cxn>
                <a:cxn ang="0">
                  <a:pos x="44" y="105"/>
                </a:cxn>
                <a:cxn ang="0">
                  <a:pos x="52" y="93"/>
                </a:cxn>
                <a:cxn ang="0">
                  <a:pos x="36" y="73"/>
                </a:cxn>
                <a:cxn ang="0">
                  <a:pos x="21" y="63"/>
                </a:cxn>
                <a:cxn ang="0">
                  <a:pos x="24" y="57"/>
                </a:cxn>
                <a:cxn ang="0">
                  <a:pos x="26" y="49"/>
                </a:cxn>
                <a:cxn ang="0">
                  <a:pos x="21" y="47"/>
                </a:cxn>
                <a:cxn ang="0">
                  <a:pos x="8" y="34"/>
                </a:cxn>
                <a:cxn ang="0">
                  <a:pos x="3" y="24"/>
                </a:cxn>
                <a:cxn ang="0">
                  <a:pos x="3" y="12"/>
                </a:cxn>
                <a:cxn ang="0">
                  <a:pos x="24" y="5"/>
                </a:cxn>
                <a:cxn ang="0">
                  <a:pos x="34" y="0"/>
                </a:cxn>
                <a:cxn ang="0">
                  <a:pos x="36" y="2"/>
                </a:cxn>
                <a:cxn ang="0">
                  <a:pos x="42" y="10"/>
                </a:cxn>
                <a:cxn ang="0">
                  <a:pos x="52" y="12"/>
                </a:cxn>
                <a:cxn ang="0">
                  <a:pos x="53" y="31"/>
                </a:cxn>
                <a:cxn ang="0">
                  <a:pos x="68" y="28"/>
                </a:cxn>
                <a:cxn ang="0">
                  <a:pos x="74" y="29"/>
                </a:cxn>
                <a:cxn ang="0">
                  <a:pos x="84" y="28"/>
                </a:cxn>
                <a:cxn ang="0">
                  <a:pos x="92" y="24"/>
                </a:cxn>
                <a:cxn ang="0">
                  <a:pos x="109" y="34"/>
                </a:cxn>
                <a:cxn ang="0">
                  <a:pos x="117" y="47"/>
                </a:cxn>
                <a:cxn ang="0">
                  <a:pos x="124" y="50"/>
                </a:cxn>
                <a:cxn ang="0">
                  <a:pos x="132" y="57"/>
                </a:cxn>
                <a:cxn ang="0">
                  <a:pos x="130" y="68"/>
                </a:cxn>
                <a:cxn ang="0">
                  <a:pos x="125" y="68"/>
                </a:cxn>
                <a:cxn ang="0">
                  <a:pos x="100" y="68"/>
                </a:cxn>
                <a:cxn ang="0">
                  <a:pos x="88" y="76"/>
                </a:cxn>
                <a:cxn ang="0">
                  <a:pos x="93" y="85"/>
                </a:cxn>
                <a:cxn ang="0">
                  <a:pos x="105" y="97"/>
                </a:cxn>
              </a:cxnLst>
              <a:rect l="0" t="0" r="r" b="b"/>
              <a:pathLst>
                <a:path w="133" h="158">
                  <a:moveTo>
                    <a:pt x="105" y="97"/>
                  </a:moveTo>
                  <a:lnTo>
                    <a:pt x="98" y="92"/>
                  </a:lnTo>
                  <a:lnTo>
                    <a:pt x="92" y="90"/>
                  </a:lnTo>
                  <a:lnTo>
                    <a:pt x="84" y="85"/>
                  </a:lnTo>
                  <a:lnTo>
                    <a:pt x="71" y="85"/>
                  </a:lnTo>
                  <a:lnTo>
                    <a:pt x="66" y="77"/>
                  </a:lnTo>
                  <a:lnTo>
                    <a:pt x="56" y="76"/>
                  </a:lnTo>
                  <a:lnTo>
                    <a:pt x="53" y="77"/>
                  </a:lnTo>
                  <a:lnTo>
                    <a:pt x="55" y="82"/>
                  </a:lnTo>
                  <a:lnTo>
                    <a:pt x="56" y="90"/>
                  </a:lnTo>
                  <a:lnTo>
                    <a:pt x="53" y="97"/>
                  </a:lnTo>
                  <a:lnTo>
                    <a:pt x="53" y="103"/>
                  </a:lnTo>
                  <a:lnTo>
                    <a:pt x="50" y="111"/>
                  </a:lnTo>
                  <a:lnTo>
                    <a:pt x="55" y="121"/>
                  </a:lnTo>
                  <a:lnTo>
                    <a:pt x="64" y="121"/>
                  </a:lnTo>
                  <a:lnTo>
                    <a:pt x="69" y="129"/>
                  </a:lnTo>
                  <a:lnTo>
                    <a:pt x="74" y="132"/>
                  </a:lnTo>
                  <a:lnTo>
                    <a:pt x="80" y="140"/>
                  </a:lnTo>
                  <a:lnTo>
                    <a:pt x="87" y="143"/>
                  </a:lnTo>
                  <a:lnTo>
                    <a:pt x="96" y="145"/>
                  </a:lnTo>
                  <a:lnTo>
                    <a:pt x="109" y="151"/>
                  </a:lnTo>
                  <a:lnTo>
                    <a:pt x="108" y="154"/>
                  </a:lnTo>
                  <a:lnTo>
                    <a:pt x="101" y="154"/>
                  </a:lnTo>
                  <a:lnTo>
                    <a:pt x="95" y="158"/>
                  </a:lnTo>
                  <a:lnTo>
                    <a:pt x="93" y="151"/>
                  </a:lnTo>
                  <a:lnTo>
                    <a:pt x="90" y="150"/>
                  </a:lnTo>
                  <a:lnTo>
                    <a:pt x="76" y="146"/>
                  </a:lnTo>
                  <a:lnTo>
                    <a:pt x="77" y="150"/>
                  </a:lnTo>
                  <a:lnTo>
                    <a:pt x="56" y="135"/>
                  </a:lnTo>
                  <a:lnTo>
                    <a:pt x="48" y="130"/>
                  </a:lnTo>
                  <a:lnTo>
                    <a:pt x="44" y="132"/>
                  </a:lnTo>
                  <a:lnTo>
                    <a:pt x="40" y="124"/>
                  </a:lnTo>
                  <a:lnTo>
                    <a:pt x="42" y="111"/>
                  </a:lnTo>
                  <a:lnTo>
                    <a:pt x="44" y="105"/>
                  </a:lnTo>
                  <a:lnTo>
                    <a:pt x="48" y="100"/>
                  </a:lnTo>
                  <a:lnTo>
                    <a:pt x="52" y="93"/>
                  </a:lnTo>
                  <a:lnTo>
                    <a:pt x="40" y="81"/>
                  </a:lnTo>
                  <a:lnTo>
                    <a:pt x="36" y="73"/>
                  </a:lnTo>
                  <a:lnTo>
                    <a:pt x="24" y="66"/>
                  </a:lnTo>
                  <a:lnTo>
                    <a:pt x="21" y="63"/>
                  </a:lnTo>
                  <a:lnTo>
                    <a:pt x="21" y="60"/>
                  </a:lnTo>
                  <a:lnTo>
                    <a:pt x="24" y="57"/>
                  </a:lnTo>
                  <a:lnTo>
                    <a:pt x="24" y="53"/>
                  </a:lnTo>
                  <a:lnTo>
                    <a:pt x="26" y="49"/>
                  </a:lnTo>
                  <a:lnTo>
                    <a:pt x="24" y="47"/>
                  </a:lnTo>
                  <a:lnTo>
                    <a:pt x="21" y="47"/>
                  </a:lnTo>
                  <a:lnTo>
                    <a:pt x="18" y="39"/>
                  </a:lnTo>
                  <a:lnTo>
                    <a:pt x="8" y="34"/>
                  </a:lnTo>
                  <a:lnTo>
                    <a:pt x="0" y="24"/>
                  </a:lnTo>
                  <a:lnTo>
                    <a:pt x="3" y="24"/>
                  </a:lnTo>
                  <a:lnTo>
                    <a:pt x="2" y="20"/>
                  </a:lnTo>
                  <a:lnTo>
                    <a:pt x="3" y="12"/>
                  </a:lnTo>
                  <a:lnTo>
                    <a:pt x="16" y="12"/>
                  </a:lnTo>
                  <a:lnTo>
                    <a:pt x="24" y="5"/>
                  </a:lnTo>
                  <a:lnTo>
                    <a:pt x="31" y="4"/>
                  </a:lnTo>
                  <a:lnTo>
                    <a:pt x="34" y="0"/>
                  </a:lnTo>
                  <a:lnTo>
                    <a:pt x="34" y="2"/>
                  </a:lnTo>
                  <a:lnTo>
                    <a:pt x="36" y="2"/>
                  </a:lnTo>
                  <a:lnTo>
                    <a:pt x="39" y="5"/>
                  </a:lnTo>
                  <a:lnTo>
                    <a:pt x="42" y="10"/>
                  </a:lnTo>
                  <a:lnTo>
                    <a:pt x="42" y="10"/>
                  </a:lnTo>
                  <a:lnTo>
                    <a:pt x="52" y="12"/>
                  </a:lnTo>
                  <a:lnTo>
                    <a:pt x="53" y="21"/>
                  </a:lnTo>
                  <a:lnTo>
                    <a:pt x="53" y="31"/>
                  </a:lnTo>
                  <a:lnTo>
                    <a:pt x="55" y="34"/>
                  </a:lnTo>
                  <a:lnTo>
                    <a:pt x="68" y="28"/>
                  </a:lnTo>
                  <a:lnTo>
                    <a:pt x="71" y="28"/>
                  </a:lnTo>
                  <a:lnTo>
                    <a:pt x="74" y="29"/>
                  </a:lnTo>
                  <a:lnTo>
                    <a:pt x="79" y="29"/>
                  </a:lnTo>
                  <a:lnTo>
                    <a:pt x="84" y="28"/>
                  </a:lnTo>
                  <a:lnTo>
                    <a:pt x="85" y="26"/>
                  </a:lnTo>
                  <a:lnTo>
                    <a:pt x="92" y="24"/>
                  </a:lnTo>
                  <a:lnTo>
                    <a:pt x="95" y="24"/>
                  </a:lnTo>
                  <a:lnTo>
                    <a:pt x="109" y="34"/>
                  </a:lnTo>
                  <a:lnTo>
                    <a:pt x="113" y="37"/>
                  </a:lnTo>
                  <a:lnTo>
                    <a:pt x="117" y="47"/>
                  </a:lnTo>
                  <a:lnTo>
                    <a:pt x="122" y="50"/>
                  </a:lnTo>
                  <a:lnTo>
                    <a:pt x="124" y="50"/>
                  </a:lnTo>
                  <a:lnTo>
                    <a:pt x="130" y="53"/>
                  </a:lnTo>
                  <a:lnTo>
                    <a:pt x="132" y="57"/>
                  </a:lnTo>
                  <a:lnTo>
                    <a:pt x="133" y="66"/>
                  </a:lnTo>
                  <a:lnTo>
                    <a:pt x="130" y="68"/>
                  </a:lnTo>
                  <a:lnTo>
                    <a:pt x="129" y="69"/>
                  </a:lnTo>
                  <a:lnTo>
                    <a:pt x="125" y="68"/>
                  </a:lnTo>
                  <a:lnTo>
                    <a:pt x="113" y="68"/>
                  </a:lnTo>
                  <a:lnTo>
                    <a:pt x="100" y="68"/>
                  </a:lnTo>
                  <a:lnTo>
                    <a:pt x="92" y="74"/>
                  </a:lnTo>
                  <a:lnTo>
                    <a:pt x="88" y="76"/>
                  </a:lnTo>
                  <a:lnTo>
                    <a:pt x="88" y="79"/>
                  </a:lnTo>
                  <a:lnTo>
                    <a:pt x="93" y="85"/>
                  </a:lnTo>
                  <a:lnTo>
                    <a:pt x="101" y="90"/>
                  </a:lnTo>
                  <a:lnTo>
                    <a:pt x="105" y="97"/>
                  </a:lnTo>
                  <a:lnTo>
                    <a:pt x="105" y="9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08DD5BA-6916-B079-8F9F-DD57811F2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4455" y="-1936594"/>
              <a:ext cx="176742" cy="123720"/>
            </a:xfrm>
            <a:custGeom>
              <a:avLst/>
              <a:gdLst/>
              <a:ahLst/>
              <a:cxnLst>
                <a:cxn ang="0">
                  <a:pos x="37" y="48"/>
                </a:cxn>
                <a:cxn ang="0">
                  <a:pos x="45" y="49"/>
                </a:cxn>
                <a:cxn ang="0">
                  <a:pos x="51" y="46"/>
                </a:cxn>
                <a:cxn ang="0">
                  <a:pos x="61" y="44"/>
                </a:cxn>
                <a:cxn ang="0">
                  <a:pos x="79" y="57"/>
                </a:cxn>
                <a:cxn ang="0">
                  <a:pos x="88" y="70"/>
                </a:cxn>
                <a:cxn ang="0">
                  <a:pos x="96" y="73"/>
                </a:cxn>
                <a:cxn ang="0">
                  <a:pos x="99" y="86"/>
                </a:cxn>
                <a:cxn ang="0">
                  <a:pos x="99" y="89"/>
                </a:cxn>
                <a:cxn ang="0">
                  <a:pos x="111" y="91"/>
                </a:cxn>
                <a:cxn ang="0">
                  <a:pos x="114" y="86"/>
                </a:cxn>
                <a:cxn ang="0">
                  <a:pos x="123" y="88"/>
                </a:cxn>
                <a:cxn ang="0">
                  <a:pos x="128" y="78"/>
                </a:cxn>
                <a:cxn ang="0">
                  <a:pos x="112" y="64"/>
                </a:cxn>
                <a:cxn ang="0">
                  <a:pos x="107" y="62"/>
                </a:cxn>
                <a:cxn ang="0">
                  <a:pos x="96" y="54"/>
                </a:cxn>
                <a:cxn ang="0">
                  <a:pos x="80" y="43"/>
                </a:cxn>
                <a:cxn ang="0">
                  <a:pos x="61" y="32"/>
                </a:cxn>
                <a:cxn ang="0">
                  <a:pos x="72" y="28"/>
                </a:cxn>
                <a:cxn ang="0">
                  <a:pos x="62" y="20"/>
                </a:cxn>
                <a:cxn ang="0">
                  <a:pos x="43" y="17"/>
                </a:cxn>
                <a:cxn ang="0">
                  <a:pos x="38" y="11"/>
                </a:cxn>
                <a:cxn ang="0">
                  <a:pos x="26" y="1"/>
                </a:cxn>
                <a:cxn ang="0">
                  <a:pos x="14" y="1"/>
                </a:cxn>
                <a:cxn ang="0">
                  <a:pos x="19" y="11"/>
                </a:cxn>
                <a:cxn ang="0">
                  <a:pos x="14" y="14"/>
                </a:cxn>
                <a:cxn ang="0">
                  <a:pos x="10" y="12"/>
                </a:cxn>
                <a:cxn ang="0">
                  <a:pos x="5" y="17"/>
                </a:cxn>
                <a:cxn ang="0">
                  <a:pos x="0" y="20"/>
                </a:cxn>
                <a:cxn ang="0">
                  <a:pos x="2" y="22"/>
                </a:cxn>
                <a:cxn ang="0">
                  <a:pos x="8" y="30"/>
                </a:cxn>
                <a:cxn ang="0">
                  <a:pos x="18" y="32"/>
                </a:cxn>
                <a:cxn ang="0">
                  <a:pos x="19" y="51"/>
                </a:cxn>
                <a:cxn ang="0">
                  <a:pos x="34" y="48"/>
                </a:cxn>
              </a:cxnLst>
              <a:rect l="0" t="0" r="r" b="b"/>
              <a:pathLst>
                <a:path w="130" h="91">
                  <a:moveTo>
                    <a:pt x="34" y="48"/>
                  </a:moveTo>
                  <a:lnTo>
                    <a:pt x="37" y="48"/>
                  </a:lnTo>
                  <a:lnTo>
                    <a:pt x="40" y="49"/>
                  </a:lnTo>
                  <a:lnTo>
                    <a:pt x="45" y="49"/>
                  </a:lnTo>
                  <a:lnTo>
                    <a:pt x="50" y="48"/>
                  </a:lnTo>
                  <a:lnTo>
                    <a:pt x="51" y="46"/>
                  </a:lnTo>
                  <a:lnTo>
                    <a:pt x="58" y="44"/>
                  </a:lnTo>
                  <a:lnTo>
                    <a:pt x="61" y="44"/>
                  </a:lnTo>
                  <a:lnTo>
                    <a:pt x="75" y="54"/>
                  </a:lnTo>
                  <a:lnTo>
                    <a:pt x="79" y="57"/>
                  </a:lnTo>
                  <a:lnTo>
                    <a:pt x="83" y="67"/>
                  </a:lnTo>
                  <a:lnTo>
                    <a:pt x="88" y="70"/>
                  </a:lnTo>
                  <a:lnTo>
                    <a:pt x="90" y="70"/>
                  </a:lnTo>
                  <a:lnTo>
                    <a:pt x="96" y="73"/>
                  </a:lnTo>
                  <a:lnTo>
                    <a:pt x="98" y="77"/>
                  </a:lnTo>
                  <a:lnTo>
                    <a:pt x="99" y="86"/>
                  </a:lnTo>
                  <a:lnTo>
                    <a:pt x="96" y="88"/>
                  </a:lnTo>
                  <a:lnTo>
                    <a:pt x="99" y="89"/>
                  </a:lnTo>
                  <a:lnTo>
                    <a:pt x="107" y="91"/>
                  </a:lnTo>
                  <a:lnTo>
                    <a:pt x="111" y="91"/>
                  </a:lnTo>
                  <a:lnTo>
                    <a:pt x="109" y="88"/>
                  </a:lnTo>
                  <a:lnTo>
                    <a:pt x="114" y="86"/>
                  </a:lnTo>
                  <a:lnTo>
                    <a:pt x="119" y="86"/>
                  </a:lnTo>
                  <a:lnTo>
                    <a:pt x="123" y="88"/>
                  </a:lnTo>
                  <a:lnTo>
                    <a:pt x="130" y="85"/>
                  </a:lnTo>
                  <a:lnTo>
                    <a:pt x="128" y="78"/>
                  </a:lnTo>
                  <a:lnTo>
                    <a:pt x="119" y="67"/>
                  </a:lnTo>
                  <a:lnTo>
                    <a:pt x="112" y="64"/>
                  </a:lnTo>
                  <a:lnTo>
                    <a:pt x="109" y="64"/>
                  </a:lnTo>
                  <a:lnTo>
                    <a:pt x="107" y="62"/>
                  </a:lnTo>
                  <a:lnTo>
                    <a:pt x="104" y="56"/>
                  </a:lnTo>
                  <a:lnTo>
                    <a:pt x="96" y="54"/>
                  </a:lnTo>
                  <a:lnTo>
                    <a:pt x="82" y="44"/>
                  </a:lnTo>
                  <a:lnTo>
                    <a:pt x="80" y="43"/>
                  </a:lnTo>
                  <a:lnTo>
                    <a:pt x="61" y="35"/>
                  </a:lnTo>
                  <a:lnTo>
                    <a:pt x="61" y="32"/>
                  </a:lnTo>
                  <a:lnTo>
                    <a:pt x="69" y="32"/>
                  </a:lnTo>
                  <a:lnTo>
                    <a:pt x="72" y="28"/>
                  </a:lnTo>
                  <a:lnTo>
                    <a:pt x="71" y="27"/>
                  </a:lnTo>
                  <a:lnTo>
                    <a:pt x="62" y="20"/>
                  </a:lnTo>
                  <a:lnTo>
                    <a:pt x="59" y="17"/>
                  </a:lnTo>
                  <a:lnTo>
                    <a:pt x="43" y="17"/>
                  </a:lnTo>
                  <a:lnTo>
                    <a:pt x="38" y="16"/>
                  </a:lnTo>
                  <a:lnTo>
                    <a:pt x="38" y="11"/>
                  </a:lnTo>
                  <a:lnTo>
                    <a:pt x="37" y="9"/>
                  </a:lnTo>
                  <a:lnTo>
                    <a:pt x="26" y="1"/>
                  </a:lnTo>
                  <a:lnTo>
                    <a:pt x="18" y="0"/>
                  </a:lnTo>
                  <a:lnTo>
                    <a:pt x="14" y="1"/>
                  </a:lnTo>
                  <a:lnTo>
                    <a:pt x="18" y="8"/>
                  </a:lnTo>
                  <a:lnTo>
                    <a:pt x="19" y="11"/>
                  </a:lnTo>
                  <a:lnTo>
                    <a:pt x="19" y="14"/>
                  </a:lnTo>
                  <a:lnTo>
                    <a:pt x="14" y="14"/>
                  </a:lnTo>
                  <a:lnTo>
                    <a:pt x="11" y="9"/>
                  </a:lnTo>
                  <a:lnTo>
                    <a:pt x="10" y="12"/>
                  </a:lnTo>
                  <a:lnTo>
                    <a:pt x="3" y="16"/>
                  </a:lnTo>
                  <a:lnTo>
                    <a:pt x="5" y="17"/>
                  </a:lnTo>
                  <a:lnTo>
                    <a:pt x="2" y="19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2" y="22"/>
                  </a:lnTo>
                  <a:lnTo>
                    <a:pt x="5" y="25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18" y="32"/>
                  </a:lnTo>
                  <a:lnTo>
                    <a:pt x="19" y="41"/>
                  </a:lnTo>
                  <a:lnTo>
                    <a:pt x="19" y="51"/>
                  </a:lnTo>
                  <a:lnTo>
                    <a:pt x="21" y="54"/>
                  </a:lnTo>
                  <a:lnTo>
                    <a:pt x="34" y="48"/>
                  </a:lnTo>
                  <a:lnTo>
                    <a:pt x="34" y="4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9983CC9F-0E6F-2C79-001B-BFA1C786F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9010" y="-1614380"/>
              <a:ext cx="265114" cy="122360"/>
            </a:xfrm>
            <a:custGeom>
              <a:avLst/>
              <a:gdLst/>
              <a:ahLst/>
              <a:cxnLst>
                <a:cxn ang="0">
                  <a:pos x="176" y="48"/>
                </a:cxn>
                <a:cxn ang="0">
                  <a:pos x="183" y="66"/>
                </a:cxn>
                <a:cxn ang="0">
                  <a:pos x="195" y="90"/>
                </a:cxn>
                <a:cxn ang="0">
                  <a:pos x="170" y="78"/>
                </a:cxn>
                <a:cxn ang="0">
                  <a:pos x="159" y="80"/>
                </a:cxn>
                <a:cxn ang="0">
                  <a:pos x="155" y="80"/>
                </a:cxn>
                <a:cxn ang="0">
                  <a:pos x="151" y="82"/>
                </a:cxn>
                <a:cxn ang="0">
                  <a:pos x="138" y="75"/>
                </a:cxn>
                <a:cxn ang="0">
                  <a:pos x="147" y="72"/>
                </a:cxn>
                <a:cxn ang="0">
                  <a:pos x="152" y="72"/>
                </a:cxn>
                <a:cxn ang="0">
                  <a:pos x="151" y="69"/>
                </a:cxn>
                <a:cxn ang="0">
                  <a:pos x="144" y="67"/>
                </a:cxn>
                <a:cxn ang="0">
                  <a:pos x="139" y="61"/>
                </a:cxn>
                <a:cxn ang="0">
                  <a:pos x="130" y="53"/>
                </a:cxn>
                <a:cxn ang="0">
                  <a:pos x="122" y="50"/>
                </a:cxn>
                <a:cxn ang="0">
                  <a:pos x="78" y="42"/>
                </a:cxn>
                <a:cxn ang="0">
                  <a:pos x="70" y="37"/>
                </a:cxn>
                <a:cxn ang="0">
                  <a:pos x="64" y="38"/>
                </a:cxn>
                <a:cxn ang="0">
                  <a:pos x="51" y="27"/>
                </a:cxn>
                <a:cxn ang="0">
                  <a:pos x="48" y="38"/>
                </a:cxn>
                <a:cxn ang="0">
                  <a:pos x="37" y="30"/>
                </a:cxn>
                <a:cxn ang="0">
                  <a:pos x="29" y="27"/>
                </a:cxn>
                <a:cxn ang="0">
                  <a:pos x="21" y="26"/>
                </a:cxn>
                <a:cxn ang="0">
                  <a:pos x="32" y="26"/>
                </a:cxn>
                <a:cxn ang="0">
                  <a:pos x="46" y="22"/>
                </a:cxn>
                <a:cxn ang="0">
                  <a:pos x="48" y="18"/>
                </a:cxn>
                <a:cxn ang="0">
                  <a:pos x="25" y="21"/>
                </a:cxn>
                <a:cxn ang="0">
                  <a:pos x="13" y="13"/>
                </a:cxn>
                <a:cxn ang="0">
                  <a:pos x="5" y="13"/>
                </a:cxn>
                <a:cxn ang="0">
                  <a:pos x="1" y="6"/>
                </a:cxn>
                <a:cxn ang="0">
                  <a:pos x="14" y="1"/>
                </a:cxn>
                <a:cxn ang="0">
                  <a:pos x="27" y="1"/>
                </a:cxn>
                <a:cxn ang="0">
                  <a:pos x="45" y="5"/>
                </a:cxn>
                <a:cxn ang="0">
                  <a:pos x="53" y="18"/>
                </a:cxn>
                <a:cxn ang="0">
                  <a:pos x="61" y="26"/>
                </a:cxn>
                <a:cxn ang="0">
                  <a:pos x="64" y="24"/>
                </a:cxn>
                <a:cxn ang="0">
                  <a:pos x="75" y="30"/>
                </a:cxn>
                <a:cxn ang="0">
                  <a:pos x="82" y="29"/>
                </a:cxn>
                <a:cxn ang="0">
                  <a:pos x="90" y="19"/>
                </a:cxn>
                <a:cxn ang="0">
                  <a:pos x="102" y="18"/>
                </a:cxn>
                <a:cxn ang="0">
                  <a:pos x="109" y="11"/>
                </a:cxn>
                <a:cxn ang="0">
                  <a:pos x="155" y="21"/>
                </a:cxn>
                <a:cxn ang="0">
                  <a:pos x="165" y="22"/>
                </a:cxn>
              </a:cxnLst>
              <a:rect l="0" t="0" r="r" b="b"/>
              <a:pathLst>
                <a:path w="195" h="90">
                  <a:moveTo>
                    <a:pt x="165" y="22"/>
                  </a:moveTo>
                  <a:lnTo>
                    <a:pt x="176" y="48"/>
                  </a:lnTo>
                  <a:lnTo>
                    <a:pt x="183" y="61"/>
                  </a:lnTo>
                  <a:lnTo>
                    <a:pt x="183" y="66"/>
                  </a:lnTo>
                  <a:lnTo>
                    <a:pt x="186" y="69"/>
                  </a:lnTo>
                  <a:lnTo>
                    <a:pt x="195" y="90"/>
                  </a:lnTo>
                  <a:lnTo>
                    <a:pt x="189" y="88"/>
                  </a:lnTo>
                  <a:lnTo>
                    <a:pt x="170" y="78"/>
                  </a:lnTo>
                  <a:lnTo>
                    <a:pt x="165" y="80"/>
                  </a:lnTo>
                  <a:lnTo>
                    <a:pt x="159" y="80"/>
                  </a:lnTo>
                  <a:lnTo>
                    <a:pt x="157" y="80"/>
                  </a:lnTo>
                  <a:lnTo>
                    <a:pt x="155" y="80"/>
                  </a:lnTo>
                  <a:lnTo>
                    <a:pt x="154" y="82"/>
                  </a:lnTo>
                  <a:lnTo>
                    <a:pt x="151" y="82"/>
                  </a:lnTo>
                  <a:lnTo>
                    <a:pt x="138" y="83"/>
                  </a:lnTo>
                  <a:lnTo>
                    <a:pt x="138" y="75"/>
                  </a:lnTo>
                  <a:lnTo>
                    <a:pt x="141" y="72"/>
                  </a:lnTo>
                  <a:lnTo>
                    <a:pt x="147" y="72"/>
                  </a:lnTo>
                  <a:lnTo>
                    <a:pt x="152" y="74"/>
                  </a:lnTo>
                  <a:lnTo>
                    <a:pt x="152" y="72"/>
                  </a:lnTo>
                  <a:lnTo>
                    <a:pt x="149" y="70"/>
                  </a:lnTo>
                  <a:lnTo>
                    <a:pt x="151" y="69"/>
                  </a:lnTo>
                  <a:lnTo>
                    <a:pt x="144" y="67"/>
                  </a:lnTo>
                  <a:lnTo>
                    <a:pt x="144" y="67"/>
                  </a:lnTo>
                  <a:lnTo>
                    <a:pt x="144" y="64"/>
                  </a:lnTo>
                  <a:lnTo>
                    <a:pt x="139" y="61"/>
                  </a:lnTo>
                  <a:lnTo>
                    <a:pt x="136" y="56"/>
                  </a:lnTo>
                  <a:lnTo>
                    <a:pt x="130" y="53"/>
                  </a:lnTo>
                  <a:lnTo>
                    <a:pt x="126" y="51"/>
                  </a:lnTo>
                  <a:lnTo>
                    <a:pt x="122" y="50"/>
                  </a:lnTo>
                  <a:lnTo>
                    <a:pt x="104" y="45"/>
                  </a:lnTo>
                  <a:lnTo>
                    <a:pt x="78" y="42"/>
                  </a:lnTo>
                  <a:lnTo>
                    <a:pt x="74" y="40"/>
                  </a:lnTo>
                  <a:lnTo>
                    <a:pt x="70" y="37"/>
                  </a:lnTo>
                  <a:lnTo>
                    <a:pt x="64" y="37"/>
                  </a:lnTo>
                  <a:lnTo>
                    <a:pt x="64" y="38"/>
                  </a:lnTo>
                  <a:lnTo>
                    <a:pt x="54" y="34"/>
                  </a:lnTo>
                  <a:lnTo>
                    <a:pt x="51" y="27"/>
                  </a:lnTo>
                  <a:lnTo>
                    <a:pt x="49" y="37"/>
                  </a:lnTo>
                  <a:lnTo>
                    <a:pt x="48" y="38"/>
                  </a:lnTo>
                  <a:lnTo>
                    <a:pt x="41" y="38"/>
                  </a:lnTo>
                  <a:lnTo>
                    <a:pt x="37" y="30"/>
                  </a:lnTo>
                  <a:lnTo>
                    <a:pt x="35" y="30"/>
                  </a:lnTo>
                  <a:lnTo>
                    <a:pt x="29" y="27"/>
                  </a:lnTo>
                  <a:lnTo>
                    <a:pt x="22" y="27"/>
                  </a:lnTo>
                  <a:lnTo>
                    <a:pt x="21" y="26"/>
                  </a:lnTo>
                  <a:lnTo>
                    <a:pt x="24" y="24"/>
                  </a:lnTo>
                  <a:lnTo>
                    <a:pt x="32" y="26"/>
                  </a:lnTo>
                  <a:lnTo>
                    <a:pt x="40" y="22"/>
                  </a:lnTo>
                  <a:lnTo>
                    <a:pt x="46" y="22"/>
                  </a:lnTo>
                  <a:lnTo>
                    <a:pt x="49" y="22"/>
                  </a:lnTo>
                  <a:lnTo>
                    <a:pt x="48" y="18"/>
                  </a:lnTo>
                  <a:lnTo>
                    <a:pt x="35" y="21"/>
                  </a:lnTo>
                  <a:lnTo>
                    <a:pt x="25" y="21"/>
                  </a:lnTo>
                  <a:lnTo>
                    <a:pt x="21" y="19"/>
                  </a:lnTo>
                  <a:lnTo>
                    <a:pt x="13" y="13"/>
                  </a:lnTo>
                  <a:lnTo>
                    <a:pt x="5" y="11"/>
                  </a:lnTo>
                  <a:lnTo>
                    <a:pt x="5" y="13"/>
                  </a:lnTo>
                  <a:lnTo>
                    <a:pt x="0" y="11"/>
                  </a:lnTo>
                  <a:lnTo>
                    <a:pt x="1" y="6"/>
                  </a:lnTo>
                  <a:lnTo>
                    <a:pt x="11" y="5"/>
                  </a:lnTo>
                  <a:lnTo>
                    <a:pt x="14" y="1"/>
                  </a:lnTo>
                  <a:lnTo>
                    <a:pt x="17" y="0"/>
                  </a:lnTo>
                  <a:lnTo>
                    <a:pt x="27" y="1"/>
                  </a:lnTo>
                  <a:lnTo>
                    <a:pt x="35" y="5"/>
                  </a:lnTo>
                  <a:lnTo>
                    <a:pt x="45" y="5"/>
                  </a:lnTo>
                  <a:lnTo>
                    <a:pt x="49" y="10"/>
                  </a:lnTo>
                  <a:lnTo>
                    <a:pt x="53" y="18"/>
                  </a:lnTo>
                  <a:lnTo>
                    <a:pt x="56" y="22"/>
                  </a:lnTo>
                  <a:lnTo>
                    <a:pt x="61" y="26"/>
                  </a:lnTo>
                  <a:lnTo>
                    <a:pt x="61" y="22"/>
                  </a:lnTo>
                  <a:lnTo>
                    <a:pt x="64" y="24"/>
                  </a:lnTo>
                  <a:lnTo>
                    <a:pt x="69" y="29"/>
                  </a:lnTo>
                  <a:lnTo>
                    <a:pt x="75" y="30"/>
                  </a:lnTo>
                  <a:lnTo>
                    <a:pt x="82" y="30"/>
                  </a:lnTo>
                  <a:lnTo>
                    <a:pt x="82" y="29"/>
                  </a:lnTo>
                  <a:lnTo>
                    <a:pt x="90" y="22"/>
                  </a:lnTo>
                  <a:lnTo>
                    <a:pt x="90" y="19"/>
                  </a:lnTo>
                  <a:lnTo>
                    <a:pt x="99" y="19"/>
                  </a:lnTo>
                  <a:lnTo>
                    <a:pt x="102" y="18"/>
                  </a:lnTo>
                  <a:lnTo>
                    <a:pt x="102" y="14"/>
                  </a:lnTo>
                  <a:lnTo>
                    <a:pt x="109" y="11"/>
                  </a:lnTo>
                  <a:lnTo>
                    <a:pt x="141" y="19"/>
                  </a:lnTo>
                  <a:lnTo>
                    <a:pt x="155" y="21"/>
                  </a:lnTo>
                  <a:lnTo>
                    <a:pt x="162" y="22"/>
                  </a:lnTo>
                  <a:lnTo>
                    <a:pt x="165" y="22"/>
                  </a:lnTo>
                  <a:lnTo>
                    <a:pt x="165" y="2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33E8125F-6131-2D62-0C9C-1D00E3E88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3336" y="-1584470"/>
              <a:ext cx="261035" cy="1142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" y="26"/>
                </a:cxn>
                <a:cxn ang="0">
                  <a:pos x="18" y="39"/>
                </a:cxn>
                <a:cxn ang="0">
                  <a:pos x="18" y="44"/>
                </a:cxn>
                <a:cxn ang="0">
                  <a:pos x="21" y="47"/>
                </a:cxn>
                <a:cxn ang="0">
                  <a:pos x="30" y="68"/>
                </a:cxn>
                <a:cxn ang="0">
                  <a:pos x="56" y="69"/>
                </a:cxn>
                <a:cxn ang="0">
                  <a:pos x="64" y="66"/>
                </a:cxn>
                <a:cxn ang="0">
                  <a:pos x="56" y="60"/>
                </a:cxn>
                <a:cxn ang="0">
                  <a:pos x="62" y="58"/>
                </a:cxn>
                <a:cxn ang="0">
                  <a:pos x="62" y="56"/>
                </a:cxn>
                <a:cxn ang="0">
                  <a:pos x="69" y="56"/>
                </a:cxn>
                <a:cxn ang="0">
                  <a:pos x="66" y="52"/>
                </a:cxn>
                <a:cxn ang="0">
                  <a:pos x="72" y="53"/>
                </a:cxn>
                <a:cxn ang="0">
                  <a:pos x="75" y="50"/>
                </a:cxn>
                <a:cxn ang="0">
                  <a:pos x="107" y="58"/>
                </a:cxn>
                <a:cxn ang="0">
                  <a:pos x="117" y="66"/>
                </a:cxn>
                <a:cxn ang="0">
                  <a:pos x="123" y="68"/>
                </a:cxn>
                <a:cxn ang="0">
                  <a:pos x="123" y="69"/>
                </a:cxn>
                <a:cxn ang="0">
                  <a:pos x="141" y="77"/>
                </a:cxn>
                <a:cxn ang="0">
                  <a:pos x="178" y="81"/>
                </a:cxn>
                <a:cxn ang="0">
                  <a:pos x="180" y="82"/>
                </a:cxn>
                <a:cxn ang="0">
                  <a:pos x="184" y="84"/>
                </a:cxn>
                <a:cxn ang="0">
                  <a:pos x="189" y="82"/>
                </a:cxn>
                <a:cxn ang="0">
                  <a:pos x="183" y="81"/>
                </a:cxn>
                <a:cxn ang="0">
                  <a:pos x="189" y="81"/>
                </a:cxn>
                <a:cxn ang="0">
                  <a:pos x="192" y="79"/>
                </a:cxn>
                <a:cxn ang="0">
                  <a:pos x="191" y="79"/>
                </a:cxn>
                <a:cxn ang="0">
                  <a:pos x="183" y="77"/>
                </a:cxn>
                <a:cxn ang="0">
                  <a:pos x="173" y="76"/>
                </a:cxn>
                <a:cxn ang="0">
                  <a:pos x="175" y="73"/>
                </a:cxn>
                <a:cxn ang="0">
                  <a:pos x="162" y="71"/>
                </a:cxn>
                <a:cxn ang="0">
                  <a:pos x="160" y="68"/>
                </a:cxn>
                <a:cxn ang="0">
                  <a:pos x="159" y="66"/>
                </a:cxn>
                <a:cxn ang="0">
                  <a:pos x="152" y="68"/>
                </a:cxn>
                <a:cxn ang="0">
                  <a:pos x="149" y="66"/>
                </a:cxn>
                <a:cxn ang="0">
                  <a:pos x="141" y="61"/>
                </a:cxn>
                <a:cxn ang="0">
                  <a:pos x="138" y="56"/>
                </a:cxn>
                <a:cxn ang="0">
                  <a:pos x="136" y="56"/>
                </a:cxn>
                <a:cxn ang="0">
                  <a:pos x="122" y="50"/>
                </a:cxn>
                <a:cxn ang="0">
                  <a:pos x="115" y="45"/>
                </a:cxn>
                <a:cxn ang="0">
                  <a:pos x="117" y="44"/>
                </a:cxn>
                <a:cxn ang="0">
                  <a:pos x="128" y="42"/>
                </a:cxn>
                <a:cxn ang="0">
                  <a:pos x="127" y="40"/>
                </a:cxn>
                <a:cxn ang="0">
                  <a:pos x="122" y="36"/>
                </a:cxn>
                <a:cxn ang="0">
                  <a:pos x="91" y="31"/>
                </a:cxn>
                <a:cxn ang="0">
                  <a:pos x="88" y="26"/>
                </a:cxn>
                <a:cxn ang="0">
                  <a:pos x="82" y="21"/>
                </a:cxn>
                <a:cxn ang="0">
                  <a:pos x="64" y="16"/>
                </a:cxn>
                <a:cxn ang="0">
                  <a:pos x="59" y="13"/>
                </a:cxn>
                <a:cxn ang="0">
                  <a:pos x="26" y="7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92" h="84">
                  <a:moveTo>
                    <a:pt x="0" y="0"/>
                  </a:moveTo>
                  <a:lnTo>
                    <a:pt x="11" y="26"/>
                  </a:lnTo>
                  <a:lnTo>
                    <a:pt x="18" y="39"/>
                  </a:lnTo>
                  <a:lnTo>
                    <a:pt x="18" y="44"/>
                  </a:lnTo>
                  <a:lnTo>
                    <a:pt x="21" y="47"/>
                  </a:lnTo>
                  <a:lnTo>
                    <a:pt x="30" y="68"/>
                  </a:lnTo>
                  <a:lnTo>
                    <a:pt x="56" y="69"/>
                  </a:lnTo>
                  <a:lnTo>
                    <a:pt x="64" y="66"/>
                  </a:lnTo>
                  <a:lnTo>
                    <a:pt x="56" y="60"/>
                  </a:lnTo>
                  <a:lnTo>
                    <a:pt x="62" y="58"/>
                  </a:lnTo>
                  <a:lnTo>
                    <a:pt x="62" y="56"/>
                  </a:lnTo>
                  <a:lnTo>
                    <a:pt x="69" y="56"/>
                  </a:lnTo>
                  <a:lnTo>
                    <a:pt x="66" y="52"/>
                  </a:lnTo>
                  <a:lnTo>
                    <a:pt x="72" y="53"/>
                  </a:lnTo>
                  <a:lnTo>
                    <a:pt x="75" y="50"/>
                  </a:lnTo>
                  <a:lnTo>
                    <a:pt x="107" y="58"/>
                  </a:lnTo>
                  <a:lnTo>
                    <a:pt x="117" y="66"/>
                  </a:lnTo>
                  <a:lnTo>
                    <a:pt x="123" y="68"/>
                  </a:lnTo>
                  <a:lnTo>
                    <a:pt x="123" y="69"/>
                  </a:lnTo>
                  <a:lnTo>
                    <a:pt x="141" y="77"/>
                  </a:lnTo>
                  <a:lnTo>
                    <a:pt x="178" y="81"/>
                  </a:lnTo>
                  <a:lnTo>
                    <a:pt x="180" y="82"/>
                  </a:lnTo>
                  <a:lnTo>
                    <a:pt x="184" y="84"/>
                  </a:lnTo>
                  <a:lnTo>
                    <a:pt x="189" y="82"/>
                  </a:lnTo>
                  <a:lnTo>
                    <a:pt x="183" y="81"/>
                  </a:lnTo>
                  <a:lnTo>
                    <a:pt x="189" y="81"/>
                  </a:lnTo>
                  <a:lnTo>
                    <a:pt x="192" y="79"/>
                  </a:lnTo>
                  <a:lnTo>
                    <a:pt x="191" y="79"/>
                  </a:lnTo>
                  <a:lnTo>
                    <a:pt x="183" y="77"/>
                  </a:lnTo>
                  <a:lnTo>
                    <a:pt x="173" y="76"/>
                  </a:lnTo>
                  <a:lnTo>
                    <a:pt x="175" y="73"/>
                  </a:lnTo>
                  <a:lnTo>
                    <a:pt x="162" y="71"/>
                  </a:lnTo>
                  <a:lnTo>
                    <a:pt x="160" y="68"/>
                  </a:lnTo>
                  <a:lnTo>
                    <a:pt x="159" y="66"/>
                  </a:lnTo>
                  <a:lnTo>
                    <a:pt x="152" y="68"/>
                  </a:lnTo>
                  <a:lnTo>
                    <a:pt x="149" y="66"/>
                  </a:lnTo>
                  <a:lnTo>
                    <a:pt x="141" y="61"/>
                  </a:lnTo>
                  <a:lnTo>
                    <a:pt x="138" y="56"/>
                  </a:lnTo>
                  <a:lnTo>
                    <a:pt x="136" y="56"/>
                  </a:lnTo>
                  <a:lnTo>
                    <a:pt x="122" y="50"/>
                  </a:lnTo>
                  <a:lnTo>
                    <a:pt x="115" y="45"/>
                  </a:lnTo>
                  <a:lnTo>
                    <a:pt x="117" y="44"/>
                  </a:lnTo>
                  <a:lnTo>
                    <a:pt x="128" y="42"/>
                  </a:lnTo>
                  <a:lnTo>
                    <a:pt x="127" y="40"/>
                  </a:lnTo>
                  <a:lnTo>
                    <a:pt x="122" y="36"/>
                  </a:lnTo>
                  <a:lnTo>
                    <a:pt x="91" y="31"/>
                  </a:lnTo>
                  <a:lnTo>
                    <a:pt x="88" y="26"/>
                  </a:lnTo>
                  <a:lnTo>
                    <a:pt x="82" y="21"/>
                  </a:lnTo>
                  <a:lnTo>
                    <a:pt x="64" y="16"/>
                  </a:lnTo>
                  <a:lnTo>
                    <a:pt x="59" y="13"/>
                  </a:lnTo>
                  <a:lnTo>
                    <a:pt x="26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6" name="Freeform 10">
              <a:extLst>
                <a:ext uri="{FF2B5EF4-FFF2-40B4-BE49-F238E27FC236}">
                  <a16:creationId xmlns:a16="http://schemas.microsoft.com/office/drawing/2014/main" id="{70676BBC-3B58-0123-576D-9EE492A71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557" y="-1710908"/>
              <a:ext cx="108765" cy="74776"/>
            </a:xfrm>
            <a:custGeom>
              <a:avLst/>
              <a:gdLst/>
              <a:ahLst/>
              <a:cxnLst>
                <a:cxn ang="0">
                  <a:pos x="33" y="5"/>
                </a:cxn>
                <a:cxn ang="0">
                  <a:pos x="37" y="5"/>
                </a:cxn>
                <a:cxn ang="0">
                  <a:pos x="48" y="12"/>
                </a:cxn>
                <a:cxn ang="0">
                  <a:pos x="57" y="18"/>
                </a:cxn>
                <a:cxn ang="0">
                  <a:pos x="62" y="36"/>
                </a:cxn>
                <a:cxn ang="0">
                  <a:pos x="65" y="39"/>
                </a:cxn>
                <a:cxn ang="0">
                  <a:pos x="70" y="42"/>
                </a:cxn>
                <a:cxn ang="0">
                  <a:pos x="80" y="50"/>
                </a:cxn>
                <a:cxn ang="0">
                  <a:pos x="78" y="55"/>
                </a:cxn>
                <a:cxn ang="0">
                  <a:pos x="72" y="52"/>
                </a:cxn>
                <a:cxn ang="0">
                  <a:pos x="69" y="55"/>
                </a:cxn>
                <a:cxn ang="0">
                  <a:pos x="46" y="47"/>
                </a:cxn>
                <a:cxn ang="0">
                  <a:pos x="30" y="39"/>
                </a:cxn>
                <a:cxn ang="0">
                  <a:pos x="27" y="34"/>
                </a:cxn>
                <a:cxn ang="0">
                  <a:pos x="17" y="28"/>
                </a:cxn>
                <a:cxn ang="0">
                  <a:pos x="14" y="24"/>
                </a:cxn>
                <a:cxn ang="0">
                  <a:pos x="12" y="20"/>
                </a:cxn>
                <a:cxn ang="0">
                  <a:pos x="9" y="16"/>
                </a:cxn>
                <a:cxn ang="0">
                  <a:pos x="1" y="4"/>
                </a:cxn>
                <a:cxn ang="0">
                  <a:pos x="0" y="0"/>
                </a:cxn>
                <a:cxn ang="0">
                  <a:pos x="14" y="4"/>
                </a:cxn>
                <a:cxn ang="0">
                  <a:pos x="17" y="5"/>
                </a:cxn>
                <a:cxn ang="0">
                  <a:pos x="19" y="12"/>
                </a:cxn>
                <a:cxn ang="0">
                  <a:pos x="25" y="8"/>
                </a:cxn>
                <a:cxn ang="0">
                  <a:pos x="32" y="8"/>
                </a:cxn>
                <a:cxn ang="0">
                  <a:pos x="33" y="5"/>
                </a:cxn>
                <a:cxn ang="0">
                  <a:pos x="33" y="5"/>
                </a:cxn>
              </a:cxnLst>
              <a:rect l="0" t="0" r="r" b="b"/>
              <a:pathLst>
                <a:path w="80" h="55">
                  <a:moveTo>
                    <a:pt x="33" y="5"/>
                  </a:moveTo>
                  <a:lnTo>
                    <a:pt x="37" y="5"/>
                  </a:lnTo>
                  <a:lnTo>
                    <a:pt x="48" y="12"/>
                  </a:lnTo>
                  <a:lnTo>
                    <a:pt x="57" y="18"/>
                  </a:lnTo>
                  <a:lnTo>
                    <a:pt x="62" y="36"/>
                  </a:lnTo>
                  <a:lnTo>
                    <a:pt x="65" y="39"/>
                  </a:lnTo>
                  <a:lnTo>
                    <a:pt x="70" y="42"/>
                  </a:lnTo>
                  <a:lnTo>
                    <a:pt x="80" y="50"/>
                  </a:lnTo>
                  <a:lnTo>
                    <a:pt x="78" y="55"/>
                  </a:lnTo>
                  <a:lnTo>
                    <a:pt x="72" y="52"/>
                  </a:lnTo>
                  <a:lnTo>
                    <a:pt x="69" y="55"/>
                  </a:lnTo>
                  <a:lnTo>
                    <a:pt x="46" y="47"/>
                  </a:lnTo>
                  <a:lnTo>
                    <a:pt x="30" y="39"/>
                  </a:lnTo>
                  <a:lnTo>
                    <a:pt x="27" y="34"/>
                  </a:lnTo>
                  <a:lnTo>
                    <a:pt x="17" y="28"/>
                  </a:lnTo>
                  <a:lnTo>
                    <a:pt x="14" y="24"/>
                  </a:lnTo>
                  <a:lnTo>
                    <a:pt x="12" y="20"/>
                  </a:lnTo>
                  <a:lnTo>
                    <a:pt x="9" y="16"/>
                  </a:lnTo>
                  <a:lnTo>
                    <a:pt x="1" y="4"/>
                  </a:lnTo>
                  <a:lnTo>
                    <a:pt x="0" y="0"/>
                  </a:lnTo>
                  <a:lnTo>
                    <a:pt x="14" y="4"/>
                  </a:lnTo>
                  <a:lnTo>
                    <a:pt x="17" y="5"/>
                  </a:lnTo>
                  <a:lnTo>
                    <a:pt x="19" y="12"/>
                  </a:lnTo>
                  <a:lnTo>
                    <a:pt x="25" y="8"/>
                  </a:lnTo>
                  <a:lnTo>
                    <a:pt x="32" y="8"/>
                  </a:lnTo>
                  <a:lnTo>
                    <a:pt x="33" y="5"/>
                  </a:lnTo>
                  <a:lnTo>
                    <a:pt x="33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" name="Freeform 11">
              <a:extLst>
                <a:ext uri="{FF2B5EF4-FFF2-40B4-BE49-F238E27FC236}">
                  <a16:creationId xmlns:a16="http://schemas.microsoft.com/office/drawing/2014/main" id="{8FA31078-E73F-97CC-9BF2-A5C7EF73C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1805" y="-1714987"/>
              <a:ext cx="193057" cy="85653"/>
            </a:xfrm>
            <a:custGeom>
              <a:avLst/>
              <a:gdLst/>
              <a:ahLst/>
              <a:cxnLst>
                <a:cxn ang="0">
                  <a:pos x="73" y="31"/>
                </a:cxn>
                <a:cxn ang="0">
                  <a:pos x="73" y="24"/>
                </a:cxn>
                <a:cxn ang="0">
                  <a:pos x="80" y="26"/>
                </a:cxn>
                <a:cxn ang="0">
                  <a:pos x="83" y="24"/>
                </a:cxn>
                <a:cxn ang="0">
                  <a:pos x="83" y="19"/>
                </a:cxn>
                <a:cxn ang="0">
                  <a:pos x="81" y="16"/>
                </a:cxn>
                <a:cxn ang="0">
                  <a:pos x="96" y="0"/>
                </a:cxn>
                <a:cxn ang="0">
                  <a:pos x="101" y="0"/>
                </a:cxn>
                <a:cxn ang="0">
                  <a:pos x="105" y="3"/>
                </a:cxn>
                <a:cxn ang="0">
                  <a:pos x="113" y="11"/>
                </a:cxn>
                <a:cxn ang="0">
                  <a:pos x="121" y="13"/>
                </a:cxn>
                <a:cxn ang="0">
                  <a:pos x="139" y="16"/>
                </a:cxn>
                <a:cxn ang="0">
                  <a:pos x="134" y="21"/>
                </a:cxn>
                <a:cxn ang="0">
                  <a:pos x="128" y="24"/>
                </a:cxn>
                <a:cxn ang="0">
                  <a:pos x="126" y="29"/>
                </a:cxn>
                <a:cxn ang="0">
                  <a:pos x="120" y="29"/>
                </a:cxn>
                <a:cxn ang="0">
                  <a:pos x="91" y="27"/>
                </a:cxn>
                <a:cxn ang="0">
                  <a:pos x="83" y="43"/>
                </a:cxn>
                <a:cxn ang="0">
                  <a:pos x="80" y="55"/>
                </a:cxn>
                <a:cxn ang="0">
                  <a:pos x="64" y="59"/>
                </a:cxn>
                <a:cxn ang="0">
                  <a:pos x="53" y="56"/>
                </a:cxn>
                <a:cxn ang="0">
                  <a:pos x="36" y="61"/>
                </a:cxn>
                <a:cxn ang="0">
                  <a:pos x="25" y="61"/>
                </a:cxn>
                <a:cxn ang="0">
                  <a:pos x="14" y="61"/>
                </a:cxn>
                <a:cxn ang="0">
                  <a:pos x="1" y="53"/>
                </a:cxn>
                <a:cxn ang="0">
                  <a:pos x="1" y="50"/>
                </a:cxn>
                <a:cxn ang="0">
                  <a:pos x="9" y="53"/>
                </a:cxn>
                <a:cxn ang="0">
                  <a:pos x="25" y="55"/>
                </a:cxn>
                <a:cxn ang="0">
                  <a:pos x="25" y="48"/>
                </a:cxn>
                <a:cxn ang="0">
                  <a:pos x="28" y="45"/>
                </a:cxn>
                <a:cxn ang="0">
                  <a:pos x="48" y="40"/>
                </a:cxn>
                <a:cxn ang="0">
                  <a:pos x="61" y="24"/>
                </a:cxn>
              </a:cxnLst>
              <a:rect l="0" t="0" r="r" b="b"/>
              <a:pathLst>
                <a:path w="142" h="63">
                  <a:moveTo>
                    <a:pt x="61" y="24"/>
                  </a:moveTo>
                  <a:lnTo>
                    <a:pt x="73" y="31"/>
                  </a:lnTo>
                  <a:lnTo>
                    <a:pt x="75" y="29"/>
                  </a:lnTo>
                  <a:lnTo>
                    <a:pt x="73" y="24"/>
                  </a:lnTo>
                  <a:lnTo>
                    <a:pt x="75" y="23"/>
                  </a:lnTo>
                  <a:lnTo>
                    <a:pt x="80" y="26"/>
                  </a:lnTo>
                  <a:lnTo>
                    <a:pt x="83" y="27"/>
                  </a:lnTo>
                  <a:lnTo>
                    <a:pt x="83" y="24"/>
                  </a:lnTo>
                  <a:lnTo>
                    <a:pt x="80" y="21"/>
                  </a:lnTo>
                  <a:lnTo>
                    <a:pt x="83" y="19"/>
                  </a:lnTo>
                  <a:lnTo>
                    <a:pt x="80" y="18"/>
                  </a:lnTo>
                  <a:lnTo>
                    <a:pt x="81" y="16"/>
                  </a:lnTo>
                  <a:lnTo>
                    <a:pt x="86" y="16"/>
                  </a:lnTo>
                  <a:lnTo>
                    <a:pt x="96" y="0"/>
                  </a:lnTo>
                  <a:lnTo>
                    <a:pt x="97" y="5"/>
                  </a:lnTo>
                  <a:lnTo>
                    <a:pt x="101" y="0"/>
                  </a:lnTo>
                  <a:lnTo>
                    <a:pt x="102" y="0"/>
                  </a:lnTo>
                  <a:lnTo>
                    <a:pt x="105" y="3"/>
                  </a:lnTo>
                  <a:lnTo>
                    <a:pt x="112" y="7"/>
                  </a:lnTo>
                  <a:lnTo>
                    <a:pt x="113" y="11"/>
                  </a:lnTo>
                  <a:lnTo>
                    <a:pt x="120" y="11"/>
                  </a:lnTo>
                  <a:lnTo>
                    <a:pt x="121" y="13"/>
                  </a:lnTo>
                  <a:lnTo>
                    <a:pt x="125" y="13"/>
                  </a:lnTo>
                  <a:lnTo>
                    <a:pt x="139" y="16"/>
                  </a:lnTo>
                  <a:lnTo>
                    <a:pt x="142" y="18"/>
                  </a:lnTo>
                  <a:lnTo>
                    <a:pt x="134" y="21"/>
                  </a:lnTo>
                  <a:lnTo>
                    <a:pt x="126" y="21"/>
                  </a:lnTo>
                  <a:lnTo>
                    <a:pt x="128" y="24"/>
                  </a:lnTo>
                  <a:lnTo>
                    <a:pt x="134" y="27"/>
                  </a:lnTo>
                  <a:lnTo>
                    <a:pt x="126" y="29"/>
                  </a:lnTo>
                  <a:lnTo>
                    <a:pt x="120" y="27"/>
                  </a:lnTo>
                  <a:lnTo>
                    <a:pt x="120" y="29"/>
                  </a:lnTo>
                  <a:lnTo>
                    <a:pt x="110" y="27"/>
                  </a:lnTo>
                  <a:lnTo>
                    <a:pt x="91" y="27"/>
                  </a:lnTo>
                  <a:lnTo>
                    <a:pt x="89" y="39"/>
                  </a:lnTo>
                  <a:lnTo>
                    <a:pt x="83" y="43"/>
                  </a:lnTo>
                  <a:lnTo>
                    <a:pt x="81" y="51"/>
                  </a:lnTo>
                  <a:lnTo>
                    <a:pt x="80" y="55"/>
                  </a:lnTo>
                  <a:lnTo>
                    <a:pt x="75" y="58"/>
                  </a:lnTo>
                  <a:lnTo>
                    <a:pt x="64" y="59"/>
                  </a:lnTo>
                  <a:lnTo>
                    <a:pt x="56" y="58"/>
                  </a:lnTo>
                  <a:lnTo>
                    <a:pt x="53" y="56"/>
                  </a:lnTo>
                  <a:lnTo>
                    <a:pt x="45" y="56"/>
                  </a:lnTo>
                  <a:lnTo>
                    <a:pt x="36" y="61"/>
                  </a:lnTo>
                  <a:lnTo>
                    <a:pt x="28" y="63"/>
                  </a:lnTo>
                  <a:lnTo>
                    <a:pt x="25" y="61"/>
                  </a:lnTo>
                  <a:lnTo>
                    <a:pt x="19" y="63"/>
                  </a:lnTo>
                  <a:lnTo>
                    <a:pt x="14" y="61"/>
                  </a:lnTo>
                  <a:lnTo>
                    <a:pt x="11" y="61"/>
                  </a:lnTo>
                  <a:lnTo>
                    <a:pt x="1" y="53"/>
                  </a:lnTo>
                  <a:lnTo>
                    <a:pt x="0" y="51"/>
                  </a:lnTo>
                  <a:lnTo>
                    <a:pt x="1" y="50"/>
                  </a:lnTo>
                  <a:lnTo>
                    <a:pt x="4" y="53"/>
                  </a:lnTo>
                  <a:lnTo>
                    <a:pt x="9" y="53"/>
                  </a:lnTo>
                  <a:lnTo>
                    <a:pt x="14" y="53"/>
                  </a:lnTo>
                  <a:lnTo>
                    <a:pt x="25" y="55"/>
                  </a:lnTo>
                  <a:lnTo>
                    <a:pt x="27" y="50"/>
                  </a:lnTo>
                  <a:lnTo>
                    <a:pt x="25" y="48"/>
                  </a:lnTo>
                  <a:lnTo>
                    <a:pt x="28" y="48"/>
                  </a:lnTo>
                  <a:lnTo>
                    <a:pt x="28" y="45"/>
                  </a:lnTo>
                  <a:lnTo>
                    <a:pt x="30" y="43"/>
                  </a:lnTo>
                  <a:lnTo>
                    <a:pt x="48" y="40"/>
                  </a:lnTo>
                  <a:lnTo>
                    <a:pt x="59" y="29"/>
                  </a:lnTo>
                  <a:lnTo>
                    <a:pt x="61" y="24"/>
                  </a:lnTo>
                  <a:lnTo>
                    <a:pt x="61" y="2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A6652B64-1E33-7841-0949-8774CE78E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2289" y="-1678279"/>
              <a:ext cx="216170" cy="118282"/>
            </a:xfrm>
            <a:custGeom>
              <a:avLst/>
              <a:gdLst/>
              <a:ahLst/>
              <a:cxnLst>
                <a:cxn ang="0">
                  <a:pos x="124" y="4"/>
                </a:cxn>
                <a:cxn ang="0">
                  <a:pos x="132" y="7"/>
                </a:cxn>
                <a:cxn ang="0">
                  <a:pos x="130" y="13"/>
                </a:cxn>
                <a:cxn ang="0">
                  <a:pos x="140" y="24"/>
                </a:cxn>
                <a:cxn ang="0">
                  <a:pos x="151" y="36"/>
                </a:cxn>
                <a:cxn ang="0">
                  <a:pos x="143" y="34"/>
                </a:cxn>
                <a:cxn ang="0">
                  <a:pos x="141" y="37"/>
                </a:cxn>
                <a:cxn ang="0">
                  <a:pos x="141" y="48"/>
                </a:cxn>
                <a:cxn ang="0">
                  <a:pos x="133" y="57"/>
                </a:cxn>
                <a:cxn ang="0">
                  <a:pos x="128" y="63"/>
                </a:cxn>
                <a:cxn ang="0">
                  <a:pos x="133" y="68"/>
                </a:cxn>
                <a:cxn ang="0">
                  <a:pos x="130" y="71"/>
                </a:cxn>
                <a:cxn ang="0">
                  <a:pos x="111" y="87"/>
                </a:cxn>
                <a:cxn ang="0">
                  <a:pos x="104" y="81"/>
                </a:cxn>
                <a:cxn ang="0">
                  <a:pos x="100" y="79"/>
                </a:cxn>
                <a:cxn ang="0">
                  <a:pos x="88" y="77"/>
                </a:cxn>
                <a:cxn ang="0">
                  <a:pos x="79" y="76"/>
                </a:cxn>
                <a:cxn ang="0">
                  <a:pos x="72" y="79"/>
                </a:cxn>
                <a:cxn ang="0">
                  <a:pos x="61" y="81"/>
                </a:cxn>
                <a:cxn ang="0">
                  <a:pos x="55" y="74"/>
                </a:cxn>
                <a:cxn ang="0">
                  <a:pos x="48" y="76"/>
                </a:cxn>
                <a:cxn ang="0">
                  <a:pos x="37" y="74"/>
                </a:cxn>
                <a:cxn ang="0">
                  <a:pos x="26" y="63"/>
                </a:cxn>
                <a:cxn ang="0">
                  <a:pos x="24" y="57"/>
                </a:cxn>
                <a:cxn ang="0">
                  <a:pos x="10" y="48"/>
                </a:cxn>
                <a:cxn ang="0">
                  <a:pos x="7" y="44"/>
                </a:cxn>
                <a:cxn ang="0">
                  <a:pos x="0" y="34"/>
                </a:cxn>
                <a:cxn ang="0">
                  <a:pos x="7" y="24"/>
                </a:cxn>
                <a:cxn ang="0">
                  <a:pos x="8" y="26"/>
                </a:cxn>
                <a:cxn ang="0">
                  <a:pos x="21" y="34"/>
                </a:cxn>
                <a:cxn ang="0">
                  <a:pos x="32" y="34"/>
                </a:cxn>
                <a:cxn ang="0">
                  <a:pos x="43" y="34"/>
                </a:cxn>
                <a:cxn ang="0">
                  <a:pos x="60" y="29"/>
                </a:cxn>
                <a:cxn ang="0">
                  <a:pos x="71" y="32"/>
                </a:cxn>
                <a:cxn ang="0">
                  <a:pos x="87" y="28"/>
                </a:cxn>
                <a:cxn ang="0">
                  <a:pos x="90" y="16"/>
                </a:cxn>
                <a:cxn ang="0">
                  <a:pos x="98" y="0"/>
                </a:cxn>
                <a:cxn ang="0">
                  <a:pos x="127" y="2"/>
                </a:cxn>
              </a:cxnLst>
              <a:rect l="0" t="0" r="r" b="b"/>
              <a:pathLst>
                <a:path w="159" h="87">
                  <a:moveTo>
                    <a:pt x="127" y="2"/>
                  </a:moveTo>
                  <a:lnTo>
                    <a:pt x="124" y="4"/>
                  </a:lnTo>
                  <a:lnTo>
                    <a:pt x="130" y="5"/>
                  </a:lnTo>
                  <a:lnTo>
                    <a:pt x="132" y="7"/>
                  </a:lnTo>
                  <a:lnTo>
                    <a:pt x="122" y="8"/>
                  </a:lnTo>
                  <a:lnTo>
                    <a:pt x="130" y="13"/>
                  </a:lnTo>
                  <a:lnTo>
                    <a:pt x="140" y="21"/>
                  </a:lnTo>
                  <a:lnTo>
                    <a:pt x="140" y="24"/>
                  </a:lnTo>
                  <a:lnTo>
                    <a:pt x="159" y="36"/>
                  </a:lnTo>
                  <a:lnTo>
                    <a:pt x="151" y="36"/>
                  </a:lnTo>
                  <a:lnTo>
                    <a:pt x="146" y="36"/>
                  </a:lnTo>
                  <a:lnTo>
                    <a:pt x="143" y="34"/>
                  </a:lnTo>
                  <a:lnTo>
                    <a:pt x="145" y="36"/>
                  </a:lnTo>
                  <a:lnTo>
                    <a:pt x="141" y="37"/>
                  </a:lnTo>
                  <a:lnTo>
                    <a:pt x="140" y="40"/>
                  </a:lnTo>
                  <a:lnTo>
                    <a:pt x="141" y="48"/>
                  </a:lnTo>
                  <a:lnTo>
                    <a:pt x="136" y="57"/>
                  </a:lnTo>
                  <a:lnTo>
                    <a:pt x="133" y="57"/>
                  </a:lnTo>
                  <a:lnTo>
                    <a:pt x="127" y="63"/>
                  </a:lnTo>
                  <a:lnTo>
                    <a:pt x="128" y="63"/>
                  </a:lnTo>
                  <a:lnTo>
                    <a:pt x="130" y="66"/>
                  </a:lnTo>
                  <a:lnTo>
                    <a:pt x="133" y="68"/>
                  </a:lnTo>
                  <a:lnTo>
                    <a:pt x="133" y="71"/>
                  </a:lnTo>
                  <a:lnTo>
                    <a:pt x="130" y="71"/>
                  </a:lnTo>
                  <a:lnTo>
                    <a:pt x="128" y="81"/>
                  </a:lnTo>
                  <a:lnTo>
                    <a:pt x="111" y="87"/>
                  </a:lnTo>
                  <a:lnTo>
                    <a:pt x="109" y="87"/>
                  </a:lnTo>
                  <a:lnTo>
                    <a:pt x="104" y="81"/>
                  </a:lnTo>
                  <a:lnTo>
                    <a:pt x="103" y="81"/>
                  </a:lnTo>
                  <a:lnTo>
                    <a:pt x="100" y="79"/>
                  </a:lnTo>
                  <a:lnTo>
                    <a:pt x="92" y="79"/>
                  </a:lnTo>
                  <a:lnTo>
                    <a:pt x="88" y="77"/>
                  </a:lnTo>
                  <a:lnTo>
                    <a:pt x="84" y="77"/>
                  </a:lnTo>
                  <a:lnTo>
                    <a:pt x="79" y="76"/>
                  </a:lnTo>
                  <a:lnTo>
                    <a:pt x="79" y="77"/>
                  </a:lnTo>
                  <a:lnTo>
                    <a:pt x="72" y="79"/>
                  </a:lnTo>
                  <a:lnTo>
                    <a:pt x="71" y="79"/>
                  </a:lnTo>
                  <a:lnTo>
                    <a:pt x="61" y="81"/>
                  </a:lnTo>
                  <a:lnTo>
                    <a:pt x="56" y="73"/>
                  </a:lnTo>
                  <a:lnTo>
                    <a:pt x="55" y="74"/>
                  </a:lnTo>
                  <a:lnTo>
                    <a:pt x="52" y="74"/>
                  </a:lnTo>
                  <a:lnTo>
                    <a:pt x="48" y="76"/>
                  </a:lnTo>
                  <a:lnTo>
                    <a:pt x="42" y="76"/>
                  </a:lnTo>
                  <a:lnTo>
                    <a:pt x="37" y="74"/>
                  </a:lnTo>
                  <a:lnTo>
                    <a:pt x="35" y="74"/>
                  </a:lnTo>
                  <a:lnTo>
                    <a:pt x="26" y="63"/>
                  </a:lnTo>
                  <a:lnTo>
                    <a:pt x="26" y="60"/>
                  </a:lnTo>
                  <a:lnTo>
                    <a:pt x="24" y="57"/>
                  </a:lnTo>
                  <a:lnTo>
                    <a:pt x="18" y="52"/>
                  </a:lnTo>
                  <a:lnTo>
                    <a:pt x="10" y="48"/>
                  </a:lnTo>
                  <a:lnTo>
                    <a:pt x="8" y="47"/>
                  </a:lnTo>
                  <a:lnTo>
                    <a:pt x="7" y="44"/>
                  </a:lnTo>
                  <a:lnTo>
                    <a:pt x="3" y="40"/>
                  </a:lnTo>
                  <a:lnTo>
                    <a:pt x="0" y="34"/>
                  </a:lnTo>
                  <a:lnTo>
                    <a:pt x="2" y="29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8" y="26"/>
                  </a:lnTo>
                  <a:lnTo>
                    <a:pt x="18" y="34"/>
                  </a:lnTo>
                  <a:lnTo>
                    <a:pt x="21" y="34"/>
                  </a:lnTo>
                  <a:lnTo>
                    <a:pt x="26" y="36"/>
                  </a:lnTo>
                  <a:lnTo>
                    <a:pt x="32" y="34"/>
                  </a:lnTo>
                  <a:lnTo>
                    <a:pt x="35" y="36"/>
                  </a:lnTo>
                  <a:lnTo>
                    <a:pt x="43" y="34"/>
                  </a:lnTo>
                  <a:lnTo>
                    <a:pt x="52" y="29"/>
                  </a:lnTo>
                  <a:lnTo>
                    <a:pt x="60" y="29"/>
                  </a:lnTo>
                  <a:lnTo>
                    <a:pt x="63" y="31"/>
                  </a:lnTo>
                  <a:lnTo>
                    <a:pt x="71" y="32"/>
                  </a:lnTo>
                  <a:lnTo>
                    <a:pt x="82" y="31"/>
                  </a:lnTo>
                  <a:lnTo>
                    <a:pt x="87" y="28"/>
                  </a:lnTo>
                  <a:lnTo>
                    <a:pt x="88" y="24"/>
                  </a:lnTo>
                  <a:lnTo>
                    <a:pt x="90" y="16"/>
                  </a:lnTo>
                  <a:lnTo>
                    <a:pt x="96" y="12"/>
                  </a:lnTo>
                  <a:lnTo>
                    <a:pt x="98" y="0"/>
                  </a:lnTo>
                  <a:lnTo>
                    <a:pt x="117" y="0"/>
                  </a:lnTo>
                  <a:lnTo>
                    <a:pt x="127" y="2"/>
                  </a:lnTo>
                  <a:lnTo>
                    <a:pt x="127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" name="Freeform 13">
              <a:extLst>
                <a:ext uri="{FF2B5EF4-FFF2-40B4-BE49-F238E27FC236}">
                  <a16:creationId xmlns:a16="http://schemas.microsoft.com/office/drawing/2014/main" id="{CA55F110-EEE0-81C4-483C-7576B6873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4739" y="-1689155"/>
              <a:ext cx="29910" cy="16315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12" y="12"/>
                </a:cxn>
                <a:cxn ang="0">
                  <a:pos x="14" y="10"/>
                </a:cxn>
                <a:cxn ang="0">
                  <a:pos x="12" y="5"/>
                </a:cxn>
                <a:cxn ang="0">
                  <a:pos x="14" y="4"/>
                </a:cxn>
                <a:cxn ang="0">
                  <a:pos x="19" y="7"/>
                </a:cxn>
                <a:cxn ang="0">
                  <a:pos x="22" y="8"/>
                </a:cxn>
                <a:cxn ang="0">
                  <a:pos x="22" y="5"/>
                </a:cxn>
                <a:cxn ang="0">
                  <a:pos x="19" y="2"/>
                </a:cxn>
                <a:cxn ang="0">
                  <a:pos x="14" y="2"/>
                </a:cxn>
                <a:cxn ang="0">
                  <a:pos x="14" y="0"/>
                </a:cxn>
                <a:cxn ang="0">
                  <a:pos x="8" y="5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22" h="12">
                  <a:moveTo>
                    <a:pt x="0" y="5"/>
                  </a:moveTo>
                  <a:lnTo>
                    <a:pt x="12" y="12"/>
                  </a:lnTo>
                  <a:lnTo>
                    <a:pt x="14" y="10"/>
                  </a:lnTo>
                  <a:lnTo>
                    <a:pt x="12" y="5"/>
                  </a:lnTo>
                  <a:lnTo>
                    <a:pt x="14" y="4"/>
                  </a:lnTo>
                  <a:lnTo>
                    <a:pt x="19" y="7"/>
                  </a:lnTo>
                  <a:lnTo>
                    <a:pt x="22" y="8"/>
                  </a:lnTo>
                  <a:lnTo>
                    <a:pt x="22" y="5"/>
                  </a:lnTo>
                  <a:lnTo>
                    <a:pt x="19" y="2"/>
                  </a:lnTo>
                  <a:lnTo>
                    <a:pt x="14" y="2"/>
                  </a:lnTo>
                  <a:lnTo>
                    <a:pt x="14" y="0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0" name="Freeform 14">
              <a:extLst>
                <a:ext uri="{FF2B5EF4-FFF2-40B4-BE49-F238E27FC236}">
                  <a16:creationId xmlns:a16="http://schemas.microsoft.com/office/drawing/2014/main" id="{38A8DF83-B483-7947-EEDC-E19407F46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4097" y="-1762571"/>
              <a:ext cx="4079" cy="407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3" y="3"/>
                </a:cxn>
                <a:cxn ang="0">
                  <a:pos x="0" y="1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lnTo>
                    <a:pt x="3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1" name="Freeform 15">
              <a:extLst>
                <a:ext uri="{FF2B5EF4-FFF2-40B4-BE49-F238E27FC236}">
                  <a16:creationId xmlns:a16="http://schemas.microsoft.com/office/drawing/2014/main" id="{E45DBFEE-5790-0C1C-AEB8-94D72571A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9804" y="-1946112"/>
              <a:ext cx="191698" cy="209372"/>
            </a:xfrm>
            <a:custGeom>
              <a:avLst/>
              <a:gdLst/>
              <a:ahLst/>
              <a:cxnLst>
                <a:cxn ang="0">
                  <a:pos x="81" y="21"/>
                </a:cxn>
                <a:cxn ang="0">
                  <a:pos x="72" y="27"/>
                </a:cxn>
                <a:cxn ang="0">
                  <a:pos x="64" y="35"/>
                </a:cxn>
                <a:cxn ang="0">
                  <a:pos x="64" y="50"/>
                </a:cxn>
                <a:cxn ang="0">
                  <a:pos x="78" y="59"/>
                </a:cxn>
                <a:cxn ang="0">
                  <a:pos x="102" y="74"/>
                </a:cxn>
                <a:cxn ang="0">
                  <a:pos x="110" y="77"/>
                </a:cxn>
                <a:cxn ang="0">
                  <a:pos x="115" y="80"/>
                </a:cxn>
                <a:cxn ang="0">
                  <a:pos x="129" y="93"/>
                </a:cxn>
                <a:cxn ang="0">
                  <a:pos x="139" y="112"/>
                </a:cxn>
                <a:cxn ang="0">
                  <a:pos x="138" y="114"/>
                </a:cxn>
                <a:cxn ang="0">
                  <a:pos x="139" y="125"/>
                </a:cxn>
                <a:cxn ang="0">
                  <a:pos x="125" y="132"/>
                </a:cxn>
                <a:cxn ang="0">
                  <a:pos x="107" y="135"/>
                </a:cxn>
                <a:cxn ang="0">
                  <a:pos x="104" y="141"/>
                </a:cxn>
                <a:cxn ang="0">
                  <a:pos x="105" y="144"/>
                </a:cxn>
                <a:cxn ang="0">
                  <a:pos x="99" y="144"/>
                </a:cxn>
                <a:cxn ang="0">
                  <a:pos x="94" y="148"/>
                </a:cxn>
                <a:cxn ang="0">
                  <a:pos x="85" y="154"/>
                </a:cxn>
                <a:cxn ang="0">
                  <a:pos x="85" y="152"/>
                </a:cxn>
                <a:cxn ang="0">
                  <a:pos x="80" y="143"/>
                </a:cxn>
                <a:cxn ang="0">
                  <a:pos x="73" y="136"/>
                </a:cxn>
                <a:cxn ang="0">
                  <a:pos x="77" y="133"/>
                </a:cxn>
                <a:cxn ang="0">
                  <a:pos x="83" y="132"/>
                </a:cxn>
                <a:cxn ang="0">
                  <a:pos x="89" y="122"/>
                </a:cxn>
                <a:cxn ang="0">
                  <a:pos x="97" y="120"/>
                </a:cxn>
                <a:cxn ang="0">
                  <a:pos x="109" y="116"/>
                </a:cxn>
                <a:cxn ang="0">
                  <a:pos x="112" y="114"/>
                </a:cxn>
                <a:cxn ang="0">
                  <a:pos x="105" y="98"/>
                </a:cxn>
                <a:cxn ang="0">
                  <a:pos x="102" y="85"/>
                </a:cxn>
                <a:cxn ang="0">
                  <a:pos x="86" y="71"/>
                </a:cxn>
                <a:cxn ang="0">
                  <a:pos x="81" y="69"/>
                </a:cxn>
                <a:cxn ang="0">
                  <a:pos x="70" y="61"/>
                </a:cxn>
                <a:cxn ang="0">
                  <a:pos x="54" y="50"/>
                </a:cxn>
                <a:cxn ang="0">
                  <a:pos x="35" y="39"/>
                </a:cxn>
                <a:cxn ang="0">
                  <a:pos x="46" y="35"/>
                </a:cxn>
                <a:cxn ang="0">
                  <a:pos x="36" y="27"/>
                </a:cxn>
                <a:cxn ang="0">
                  <a:pos x="17" y="24"/>
                </a:cxn>
                <a:cxn ang="0">
                  <a:pos x="12" y="18"/>
                </a:cxn>
                <a:cxn ang="0">
                  <a:pos x="0" y="8"/>
                </a:cxn>
                <a:cxn ang="0">
                  <a:pos x="11" y="7"/>
                </a:cxn>
                <a:cxn ang="0">
                  <a:pos x="17" y="7"/>
                </a:cxn>
                <a:cxn ang="0">
                  <a:pos x="22" y="7"/>
                </a:cxn>
                <a:cxn ang="0">
                  <a:pos x="32" y="5"/>
                </a:cxn>
                <a:cxn ang="0">
                  <a:pos x="54" y="3"/>
                </a:cxn>
                <a:cxn ang="0">
                  <a:pos x="65" y="7"/>
                </a:cxn>
                <a:cxn ang="0">
                  <a:pos x="70" y="15"/>
                </a:cxn>
                <a:cxn ang="0">
                  <a:pos x="88" y="18"/>
                </a:cxn>
              </a:cxnLst>
              <a:rect l="0" t="0" r="r" b="b"/>
              <a:pathLst>
                <a:path w="141" h="154">
                  <a:moveTo>
                    <a:pt x="88" y="18"/>
                  </a:moveTo>
                  <a:lnTo>
                    <a:pt x="81" y="21"/>
                  </a:lnTo>
                  <a:lnTo>
                    <a:pt x="81" y="23"/>
                  </a:lnTo>
                  <a:lnTo>
                    <a:pt x="72" y="27"/>
                  </a:lnTo>
                  <a:lnTo>
                    <a:pt x="72" y="31"/>
                  </a:lnTo>
                  <a:lnTo>
                    <a:pt x="64" y="35"/>
                  </a:lnTo>
                  <a:lnTo>
                    <a:pt x="62" y="45"/>
                  </a:lnTo>
                  <a:lnTo>
                    <a:pt x="64" y="50"/>
                  </a:lnTo>
                  <a:lnTo>
                    <a:pt x="75" y="55"/>
                  </a:lnTo>
                  <a:lnTo>
                    <a:pt x="78" y="59"/>
                  </a:lnTo>
                  <a:lnTo>
                    <a:pt x="89" y="66"/>
                  </a:lnTo>
                  <a:lnTo>
                    <a:pt x="102" y="74"/>
                  </a:lnTo>
                  <a:lnTo>
                    <a:pt x="107" y="74"/>
                  </a:lnTo>
                  <a:lnTo>
                    <a:pt x="110" y="77"/>
                  </a:lnTo>
                  <a:lnTo>
                    <a:pt x="112" y="76"/>
                  </a:lnTo>
                  <a:lnTo>
                    <a:pt x="115" y="80"/>
                  </a:lnTo>
                  <a:lnTo>
                    <a:pt x="123" y="84"/>
                  </a:lnTo>
                  <a:lnTo>
                    <a:pt x="129" y="93"/>
                  </a:lnTo>
                  <a:lnTo>
                    <a:pt x="139" y="111"/>
                  </a:lnTo>
                  <a:lnTo>
                    <a:pt x="139" y="112"/>
                  </a:lnTo>
                  <a:lnTo>
                    <a:pt x="138" y="114"/>
                  </a:lnTo>
                  <a:lnTo>
                    <a:pt x="138" y="114"/>
                  </a:lnTo>
                  <a:lnTo>
                    <a:pt x="141" y="122"/>
                  </a:lnTo>
                  <a:lnTo>
                    <a:pt x="139" y="125"/>
                  </a:lnTo>
                  <a:lnTo>
                    <a:pt x="126" y="130"/>
                  </a:lnTo>
                  <a:lnTo>
                    <a:pt x="125" y="132"/>
                  </a:lnTo>
                  <a:lnTo>
                    <a:pt x="115" y="135"/>
                  </a:lnTo>
                  <a:lnTo>
                    <a:pt x="107" y="135"/>
                  </a:lnTo>
                  <a:lnTo>
                    <a:pt x="107" y="140"/>
                  </a:lnTo>
                  <a:lnTo>
                    <a:pt x="104" y="141"/>
                  </a:lnTo>
                  <a:lnTo>
                    <a:pt x="105" y="143"/>
                  </a:lnTo>
                  <a:lnTo>
                    <a:pt x="105" y="144"/>
                  </a:lnTo>
                  <a:lnTo>
                    <a:pt x="96" y="140"/>
                  </a:lnTo>
                  <a:lnTo>
                    <a:pt x="99" y="144"/>
                  </a:lnTo>
                  <a:lnTo>
                    <a:pt x="101" y="146"/>
                  </a:lnTo>
                  <a:lnTo>
                    <a:pt x="94" y="148"/>
                  </a:lnTo>
                  <a:lnTo>
                    <a:pt x="86" y="154"/>
                  </a:lnTo>
                  <a:lnTo>
                    <a:pt x="85" y="154"/>
                  </a:lnTo>
                  <a:lnTo>
                    <a:pt x="83" y="154"/>
                  </a:lnTo>
                  <a:lnTo>
                    <a:pt x="85" y="152"/>
                  </a:lnTo>
                  <a:lnTo>
                    <a:pt x="80" y="146"/>
                  </a:lnTo>
                  <a:lnTo>
                    <a:pt x="80" y="143"/>
                  </a:lnTo>
                  <a:lnTo>
                    <a:pt x="81" y="140"/>
                  </a:lnTo>
                  <a:lnTo>
                    <a:pt x="73" y="136"/>
                  </a:lnTo>
                  <a:lnTo>
                    <a:pt x="72" y="135"/>
                  </a:lnTo>
                  <a:lnTo>
                    <a:pt x="77" y="133"/>
                  </a:lnTo>
                  <a:lnTo>
                    <a:pt x="78" y="132"/>
                  </a:lnTo>
                  <a:lnTo>
                    <a:pt x="83" y="132"/>
                  </a:lnTo>
                  <a:lnTo>
                    <a:pt x="91" y="128"/>
                  </a:lnTo>
                  <a:lnTo>
                    <a:pt x="89" y="122"/>
                  </a:lnTo>
                  <a:lnTo>
                    <a:pt x="97" y="122"/>
                  </a:lnTo>
                  <a:lnTo>
                    <a:pt x="97" y="120"/>
                  </a:lnTo>
                  <a:lnTo>
                    <a:pt x="104" y="119"/>
                  </a:lnTo>
                  <a:lnTo>
                    <a:pt x="109" y="116"/>
                  </a:lnTo>
                  <a:lnTo>
                    <a:pt x="110" y="116"/>
                  </a:lnTo>
                  <a:lnTo>
                    <a:pt x="112" y="114"/>
                  </a:lnTo>
                  <a:lnTo>
                    <a:pt x="110" y="103"/>
                  </a:lnTo>
                  <a:lnTo>
                    <a:pt x="105" y="98"/>
                  </a:lnTo>
                  <a:lnTo>
                    <a:pt x="104" y="92"/>
                  </a:lnTo>
                  <a:lnTo>
                    <a:pt x="102" y="85"/>
                  </a:lnTo>
                  <a:lnTo>
                    <a:pt x="93" y="74"/>
                  </a:lnTo>
                  <a:lnTo>
                    <a:pt x="86" y="71"/>
                  </a:lnTo>
                  <a:lnTo>
                    <a:pt x="83" y="71"/>
                  </a:lnTo>
                  <a:lnTo>
                    <a:pt x="81" y="69"/>
                  </a:lnTo>
                  <a:lnTo>
                    <a:pt x="78" y="63"/>
                  </a:lnTo>
                  <a:lnTo>
                    <a:pt x="70" y="61"/>
                  </a:lnTo>
                  <a:lnTo>
                    <a:pt x="56" y="51"/>
                  </a:lnTo>
                  <a:lnTo>
                    <a:pt x="54" y="50"/>
                  </a:lnTo>
                  <a:lnTo>
                    <a:pt x="35" y="42"/>
                  </a:lnTo>
                  <a:lnTo>
                    <a:pt x="35" y="39"/>
                  </a:lnTo>
                  <a:lnTo>
                    <a:pt x="43" y="39"/>
                  </a:lnTo>
                  <a:lnTo>
                    <a:pt x="46" y="35"/>
                  </a:lnTo>
                  <a:lnTo>
                    <a:pt x="45" y="34"/>
                  </a:lnTo>
                  <a:lnTo>
                    <a:pt x="36" y="27"/>
                  </a:lnTo>
                  <a:lnTo>
                    <a:pt x="33" y="24"/>
                  </a:lnTo>
                  <a:lnTo>
                    <a:pt x="17" y="24"/>
                  </a:lnTo>
                  <a:lnTo>
                    <a:pt x="12" y="23"/>
                  </a:lnTo>
                  <a:lnTo>
                    <a:pt x="12" y="18"/>
                  </a:lnTo>
                  <a:lnTo>
                    <a:pt x="11" y="16"/>
                  </a:lnTo>
                  <a:lnTo>
                    <a:pt x="0" y="8"/>
                  </a:lnTo>
                  <a:lnTo>
                    <a:pt x="1" y="5"/>
                  </a:lnTo>
                  <a:lnTo>
                    <a:pt x="11" y="7"/>
                  </a:lnTo>
                  <a:lnTo>
                    <a:pt x="16" y="5"/>
                  </a:lnTo>
                  <a:lnTo>
                    <a:pt x="17" y="7"/>
                  </a:lnTo>
                  <a:lnTo>
                    <a:pt x="20" y="5"/>
                  </a:lnTo>
                  <a:lnTo>
                    <a:pt x="22" y="7"/>
                  </a:lnTo>
                  <a:lnTo>
                    <a:pt x="27" y="5"/>
                  </a:lnTo>
                  <a:lnTo>
                    <a:pt x="32" y="5"/>
                  </a:lnTo>
                  <a:lnTo>
                    <a:pt x="41" y="0"/>
                  </a:lnTo>
                  <a:lnTo>
                    <a:pt x="54" y="3"/>
                  </a:lnTo>
                  <a:lnTo>
                    <a:pt x="64" y="5"/>
                  </a:lnTo>
                  <a:lnTo>
                    <a:pt x="65" y="7"/>
                  </a:lnTo>
                  <a:lnTo>
                    <a:pt x="64" y="8"/>
                  </a:lnTo>
                  <a:lnTo>
                    <a:pt x="70" y="15"/>
                  </a:lnTo>
                  <a:lnTo>
                    <a:pt x="78" y="18"/>
                  </a:lnTo>
                  <a:lnTo>
                    <a:pt x="88" y="18"/>
                  </a:lnTo>
                  <a:lnTo>
                    <a:pt x="88" y="1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F95E0FEE-A8E4-1C8A-055B-D2C4C11F1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5870" y="-2024966"/>
              <a:ext cx="193057" cy="266473"/>
            </a:xfrm>
            <a:custGeom>
              <a:avLst/>
              <a:gdLst/>
              <a:ahLst/>
              <a:cxnLst>
                <a:cxn ang="0">
                  <a:pos x="129" y="194"/>
                </a:cxn>
                <a:cxn ang="0">
                  <a:pos x="124" y="178"/>
                </a:cxn>
                <a:cxn ang="0">
                  <a:pos x="127" y="177"/>
                </a:cxn>
                <a:cxn ang="0">
                  <a:pos x="116" y="159"/>
                </a:cxn>
                <a:cxn ang="0">
                  <a:pos x="105" y="146"/>
                </a:cxn>
                <a:cxn ang="0">
                  <a:pos x="92" y="129"/>
                </a:cxn>
                <a:cxn ang="0">
                  <a:pos x="84" y="126"/>
                </a:cxn>
                <a:cxn ang="0">
                  <a:pos x="81" y="129"/>
                </a:cxn>
                <a:cxn ang="0">
                  <a:pos x="65" y="138"/>
                </a:cxn>
                <a:cxn ang="0">
                  <a:pos x="58" y="138"/>
                </a:cxn>
                <a:cxn ang="0">
                  <a:pos x="50" y="135"/>
                </a:cxn>
                <a:cxn ang="0">
                  <a:pos x="47" y="135"/>
                </a:cxn>
                <a:cxn ang="0">
                  <a:pos x="41" y="111"/>
                </a:cxn>
                <a:cxn ang="0">
                  <a:pos x="33" y="105"/>
                </a:cxn>
                <a:cxn ang="0">
                  <a:pos x="26" y="101"/>
                </a:cxn>
                <a:cxn ang="0">
                  <a:pos x="29" y="100"/>
                </a:cxn>
                <a:cxn ang="0">
                  <a:pos x="26" y="97"/>
                </a:cxn>
                <a:cxn ang="0">
                  <a:pos x="13" y="90"/>
                </a:cxn>
                <a:cxn ang="0">
                  <a:pos x="2" y="84"/>
                </a:cxn>
                <a:cxn ang="0">
                  <a:pos x="2" y="77"/>
                </a:cxn>
                <a:cxn ang="0">
                  <a:pos x="4" y="73"/>
                </a:cxn>
                <a:cxn ang="0">
                  <a:pos x="7" y="65"/>
                </a:cxn>
                <a:cxn ang="0">
                  <a:pos x="12" y="61"/>
                </a:cxn>
                <a:cxn ang="0">
                  <a:pos x="12" y="50"/>
                </a:cxn>
                <a:cxn ang="0">
                  <a:pos x="21" y="50"/>
                </a:cxn>
                <a:cxn ang="0">
                  <a:pos x="25" y="36"/>
                </a:cxn>
                <a:cxn ang="0">
                  <a:pos x="29" y="24"/>
                </a:cxn>
                <a:cxn ang="0">
                  <a:pos x="37" y="18"/>
                </a:cxn>
                <a:cxn ang="0">
                  <a:pos x="49" y="12"/>
                </a:cxn>
                <a:cxn ang="0">
                  <a:pos x="53" y="7"/>
                </a:cxn>
                <a:cxn ang="0">
                  <a:pos x="57" y="2"/>
                </a:cxn>
                <a:cxn ang="0">
                  <a:pos x="65" y="2"/>
                </a:cxn>
                <a:cxn ang="0">
                  <a:pos x="73" y="8"/>
                </a:cxn>
                <a:cxn ang="0">
                  <a:pos x="82" y="20"/>
                </a:cxn>
                <a:cxn ang="0">
                  <a:pos x="81" y="31"/>
                </a:cxn>
                <a:cxn ang="0">
                  <a:pos x="74" y="44"/>
                </a:cxn>
                <a:cxn ang="0">
                  <a:pos x="74" y="52"/>
                </a:cxn>
                <a:cxn ang="0">
                  <a:pos x="85" y="49"/>
                </a:cxn>
                <a:cxn ang="0">
                  <a:pos x="97" y="57"/>
                </a:cxn>
                <a:cxn ang="0">
                  <a:pos x="105" y="69"/>
                </a:cxn>
                <a:cxn ang="0">
                  <a:pos x="116" y="73"/>
                </a:cxn>
                <a:cxn ang="0">
                  <a:pos x="127" y="76"/>
                </a:cxn>
                <a:cxn ang="0">
                  <a:pos x="134" y="73"/>
                </a:cxn>
                <a:cxn ang="0">
                  <a:pos x="134" y="77"/>
                </a:cxn>
                <a:cxn ang="0">
                  <a:pos x="129" y="82"/>
                </a:cxn>
                <a:cxn ang="0">
                  <a:pos x="124" y="85"/>
                </a:cxn>
                <a:cxn ang="0">
                  <a:pos x="114" y="90"/>
                </a:cxn>
                <a:cxn ang="0">
                  <a:pos x="93" y="97"/>
                </a:cxn>
                <a:cxn ang="0">
                  <a:pos x="93" y="109"/>
                </a:cxn>
                <a:cxn ang="0">
                  <a:pos x="98" y="119"/>
                </a:cxn>
                <a:cxn ang="0">
                  <a:pos x="111" y="132"/>
                </a:cxn>
                <a:cxn ang="0">
                  <a:pos x="116" y="134"/>
                </a:cxn>
                <a:cxn ang="0">
                  <a:pos x="114" y="142"/>
                </a:cxn>
                <a:cxn ang="0">
                  <a:pos x="111" y="148"/>
                </a:cxn>
                <a:cxn ang="0">
                  <a:pos x="126" y="158"/>
                </a:cxn>
                <a:cxn ang="0">
                  <a:pos x="142" y="178"/>
                </a:cxn>
                <a:cxn ang="0">
                  <a:pos x="134" y="190"/>
                </a:cxn>
                <a:cxn ang="0">
                  <a:pos x="132" y="196"/>
                </a:cxn>
              </a:cxnLst>
              <a:rect l="0" t="0" r="r" b="b"/>
              <a:pathLst>
                <a:path w="142" h="196">
                  <a:moveTo>
                    <a:pt x="132" y="196"/>
                  </a:moveTo>
                  <a:lnTo>
                    <a:pt x="129" y="194"/>
                  </a:lnTo>
                  <a:lnTo>
                    <a:pt x="130" y="180"/>
                  </a:lnTo>
                  <a:lnTo>
                    <a:pt x="124" y="178"/>
                  </a:lnTo>
                  <a:lnTo>
                    <a:pt x="124" y="177"/>
                  </a:lnTo>
                  <a:lnTo>
                    <a:pt x="127" y="177"/>
                  </a:lnTo>
                  <a:lnTo>
                    <a:pt x="122" y="167"/>
                  </a:lnTo>
                  <a:lnTo>
                    <a:pt x="116" y="159"/>
                  </a:lnTo>
                  <a:lnTo>
                    <a:pt x="114" y="161"/>
                  </a:lnTo>
                  <a:lnTo>
                    <a:pt x="105" y="146"/>
                  </a:lnTo>
                  <a:lnTo>
                    <a:pt x="98" y="130"/>
                  </a:lnTo>
                  <a:lnTo>
                    <a:pt x="92" y="129"/>
                  </a:lnTo>
                  <a:lnTo>
                    <a:pt x="85" y="126"/>
                  </a:lnTo>
                  <a:lnTo>
                    <a:pt x="84" y="126"/>
                  </a:lnTo>
                  <a:lnTo>
                    <a:pt x="81" y="121"/>
                  </a:lnTo>
                  <a:lnTo>
                    <a:pt x="81" y="129"/>
                  </a:lnTo>
                  <a:lnTo>
                    <a:pt x="74" y="132"/>
                  </a:lnTo>
                  <a:lnTo>
                    <a:pt x="65" y="138"/>
                  </a:lnTo>
                  <a:lnTo>
                    <a:pt x="58" y="137"/>
                  </a:lnTo>
                  <a:lnTo>
                    <a:pt x="58" y="138"/>
                  </a:lnTo>
                  <a:lnTo>
                    <a:pt x="52" y="137"/>
                  </a:lnTo>
                  <a:lnTo>
                    <a:pt x="50" y="135"/>
                  </a:lnTo>
                  <a:lnTo>
                    <a:pt x="50" y="134"/>
                  </a:lnTo>
                  <a:lnTo>
                    <a:pt x="47" y="135"/>
                  </a:lnTo>
                  <a:lnTo>
                    <a:pt x="47" y="124"/>
                  </a:lnTo>
                  <a:lnTo>
                    <a:pt x="41" y="111"/>
                  </a:lnTo>
                  <a:lnTo>
                    <a:pt x="33" y="103"/>
                  </a:lnTo>
                  <a:lnTo>
                    <a:pt x="33" y="105"/>
                  </a:lnTo>
                  <a:lnTo>
                    <a:pt x="29" y="103"/>
                  </a:lnTo>
                  <a:lnTo>
                    <a:pt x="26" y="101"/>
                  </a:lnTo>
                  <a:lnTo>
                    <a:pt x="26" y="100"/>
                  </a:lnTo>
                  <a:lnTo>
                    <a:pt x="29" y="100"/>
                  </a:lnTo>
                  <a:lnTo>
                    <a:pt x="26" y="98"/>
                  </a:lnTo>
                  <a:lnTo>
                    <a:pt x="26" y="97"/>
                  </a:lnTo>
                  <a:lnTo>
                    <a:pt x="15" y="92"/>
                  </a:lnTo>
                  <a:lnTo>
                    <a:pt x="13" y="90"/>
                  </a:lnTo>
                  <a:lnTo>
                    <a:pt x="7" y="89"/>
                  </a:lnTo>
                  <a:lnTo>
                    <a:pt x="2" y="84"/>
                  </a:lnTo>
                  <a:lnTo>
                    <a:pt x="0" y="79"/>
                  </a:lnTo>
                  <a:lnTo>
                    <a:pt x="2" y="77"/>
                  </a:lnTo>
                  <a:lnTo>
                    <a:pt x="5" y="79"/>
                  </a:lnTo>
                  <a:lnTo>
                    <a:pt x="4" y="73"/>
                  </a:lnTo>
                  <a:lnTo>
                    <a:pt x="10" y="69"/>
                  </a:lnTo>
                  <a:lnTo>
                    <a:pt x="7" y="65"/>
                  </a:lnTo>
                  <a:lnTo>
                    <a:pt x="7" y="61"/>
                  </a:lnTo>
                  <a:lnTo>
                    <a:pt x="12" y="61"/>
                  </a:lnTo>
                  <a:lnTo>
                    <a:pt x="8" y="52"/>
                  </a:lnTo>
                  <a:lnTo>
                    <a:pt x="12" y="50"/>
                  </a:lnTo>
                  <a:lnTo>
                    <a:pt x="21" y="50"/>
                  </a:lnTo>
                  <a:lnTo>
                    <a:pt x="21" y="50"/>
                  </a:lnTo>
                  <a:lnTo>
                    <a:pt x="26" y="39"/>
                  </a:lnTo>
                  <a:lnTo>
                    <a:pt x="25" y="36"/>
                  </a:lnTo>
                  <a:lnTo>
                    <a:pt x="31" y="29"/>
                  </a:lnTo>
                  <a:lnTo>
                    <a:pt x="29" y="24"/>
                  </a:lnTo>
                  <a:lnTo>
                    <a:pt x="29" y="21"/>
                  </a:lnTo>
                  <a:lnTo>
                    <a:pt x="37" y="18"/>
                  </a:lnTo>
                  <a:lnTo>
                    <a:pt x="41" y="13"/>
                  </a:lnTo>
                  <a:lnTo>
                    <a:pt x="49" y="12"/>
                  </a:lnTo>
                  <a:lnTo>
                    <a:pt x="53" y="13"/>
                  </a:lnTo>
                  <a:lnTo>
                    <a:pt x="53" y="7"/>
                  </a:lnTo>
                  <a:lnTo>
                    <a:pt x="57" y="5"/>
                  </a:lnTo>
                  <a:lnTo>
                    <a:pt x="57" y="2"/>
                  </a:lnTo>
                  <a:lnTo>
                    <a:pt x="60" y="0"/>
                  </a:lnTo>
                  <a:lnTo>
                    <a:pt x="65" y="2"/>
                  </a:lnTo>
                  <a:lnTo>
                    <a:pt x="68" y="4"/>
                  </a:lnTo>
                  <a:lnTo>
                    <a:pt x="73" y="8"/>
                  </a:lnTo>
                  <a:lnTo>
                    <a:pt x="76" y="10"/>
                  </a:lnTo>
                  <a:lnTo>
                    <a:pt x="82" y="20"/>
                  </a:lnTo>
                  <a:lnTo>
                    <a:pt x="82" y="26"/>
                  </a:lnTo>
                  <a:lnTo>
                    <a:pt x="81" y="31"/>
                  </a:lnTo>
                  <a:lnTo>
                    <a:pt x="74" y="37"/>
                  </a:lnTo>
                  <a:lnTo>
                    <a:pt x="74" y="44"/>
                  </a:lnTo>
                  <a:lnTo>
                    <a:pt x="76" y="49"/>
                  </a:lnTo>
                  <a:lnTo>
                    <a:pt x="74" y="52"/>
                  </a:lnTo>
                  <a:lnTo>
                    <a:pt x="76" y="52"/>
                  </a:lnTo>
                  <a:lnTo>
                    <a:pt x="85" y="49"/>
                  </a:lnTo>
                  <a:lnTo>
                    <a:pt x="92" y="49"/>
                  </a:lnTo>
                  <a:lnTo>
                    <a:pt x="97" y="57"/>
                  </a:lnTo>
                  <a:lnTo>
                    <a:pt x="105" y="60"/>
                  </a:lnTo>
                  <a:lnTo>
                    <a:pt x="105" y="69"/>
                  </a:lnTo>
                  <a:lnTo>
                    <a:pt x="114" y="71"/>
                  </a:lnTo>
                  <a:lnTo>
                    <a:pt x="116" y="73"/>
                  </a:lnTo>
                  <a:lnTo>
                    <a:pt x="122" y="76"/>
                  </a:lnTo>
                  <a:lnTo>
                    <a:pt x="127" y="76"/>
                  </a:lnTo>
                  <a:lnTo>
                    <a:pt x="130" y="73"/>
                  </a:lnTo>
                  <a:lnTo>
                    <a:pt x="134" y="73"/>
                  </a:lnTo>
                  <a:lnTo>
                    <a:pt x="135" y="74"/>
                  </a:lnTo>
                  <a:lnTo>
                    <a:pt x="134" y="77"/>
                  </a:lnTo>
                  <a:lnTo>
                    <a:pt x="127" y="81"/>
                  </a:lnTo>
                  <a:lnTo>
                    <a:pt x="129" y="82"/>
                  </a:lnTo>
                  <a:lnTo>
                    <a:pt x="126" y="84"/>
                  </a:lnTo>
                  <a:lnTo>
                    <a:pt x="124" y="85"/>
                  </a:lnTo>
                  <a:lnTo>
                    <a:pt x="121" y="89"/>
                  </a:lnTo>
                  <a:lnTo>
                    <a:pt x="114" y="90"/>
                  </a:lnTo>
                  <a:lnTo>
                    <a:pt x="106" y="97"/>
                  </a:lnTo>
                  <a:lnTo>
                    <a:pt x="93" y="97"/>
                  </a:lnTo>
                  <a:lnTo>
                    <a:pt x="92" y="105"/>
                  </a:lnTo>
                  <a:lnTo>
                    <a:pt x="93" y="109"/>
                  </a:lnTo>
                  <a:lnTo>
                    <a:pt x="90" y="109"/>
                  </a:lnTo>
                  <a:lnTo>
                    <a:pt x="98" y="119"/>
                  </a:lnTo>
                  <a:lnTo>
                    <a:pt x="108" y="124"/>
                  </a:lnTo>
                  <a:lnTo>
                    <a:pt x="111" y="132"/>
                  </a:lnTo>
                  <a:lnTo>
                    <a:pt x="114" y="132"/>
                  </a:lnTo>
                  <a:lnTo>
                    <a:pt x="116" y="134"/>
                  </a:lnTo>
                  <a:lnTo>
                    <a:pt x="114" y="138"/>
                  </a:lnTo>
                  <a:lnTo>
                    <a:pt x="114" y="142"/>
                  </a:lnTo>
                  <a:lnTo>
                    <a:pt x="111" y="145"/>
                  </a:lnTo>
                  <a:lnTo>
                    <a:pt x="111" y="148"/>
                  </a:lnTo>
                  <a:lnTo>
                    <a:pt x="114" y="151"/>
                  </a:lnTo>
                  <a:lnTo>
                    <a:pt x="126" y="158"/>
                  </a:lnTo>
                  <a:lnTo>
                    <a:pt x="130" y="166"/>
                  </a:lnTo>
                  <a:lnTo>
                    <a:pt x="142" y="178"/>
                  </a:lnTo>
                  <a:lnTo>
                    <a:pt x="138" y="185"/>
                  </a:lnTo>
                  <a:lnTo>
                    <a:pt x="134" y="190"/>
                  </a:lnTo>
                  <a:lnTo>
                    <a:pt x="132" y="196"/>
                  </a:lnTo>
                  <a:lnTo>
                    <a:pt x="132" y="19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3" name="Freeform 17">
              <a:extLst>
                <a:ext uri="{FF2B5EF4-FFF2-40B4-BE49-F238E27FC236}">
                  <a16:creationId xmlns:a16="http://schemas.microsoft.com/office/drawing/2014/main" id="{ED7F7F38-DBED-89BD-E34D-927CB95571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7872" y="-1821033"/>
              <a:ext cx="114203" cy="58461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77" y="6"/>
                </a:cxn>
                <a:cxn ang="0">
                  <a:pos x="82" y="11"/>
                </a:cxn>
                <a:cxn ang="0">
                  <a:pos x="84" y="22"/>
                </a:cxn>
                <a:cxn ang="0">
                  <a:pos x="82" y="24"/>
                </a:cxn>
                <a:cxn ang="0">
                  <a:pos x="81" y="24"/>
                </a:cxn>
                <a:cxn ang="0">
                  <a:pos x="76" y="27"/>
                </a:cxn>
                <a:cxn ang="0">
                  <a:pos x="69" y="28"/>
                </a:cxn>
                <a:cxn ang="0">
                  <a:pos x="69" y="30"/>
                </a:cxn>
                <a:cxn ang="0">
                  <a:pos x="61" y="30"/>
                </a:cxn>
                <a:cxn ang="0">
                  <a:pos x="63" y="36"/>
                </a:cxn>
                <a:cxn ang="0">
                  <a:pos x="55" y="40"/>
                </a:cxn>
                <a:cxn ang="0">
                  <a:pos x="50" y="40"/>
                </a:cxn>
                <a:cxn ang="0">
                  <a:pos x="49" y="41"/>
                </a:cxn>
                <a:cxn ang="0">
                  <a:pos x="44" y="43"/>
                </a:cxn>
                <a:cxn ang="0">
                  <a:pos x="39" y="41"/>
                </a:cxn>
                <a:cxn ang="0">
                  <a:pos x="29" y="41"/>
                </a:cxn>
                <a:cxn ang="0">
                  <a:pos x="28" y="36"/>
                </a:cxn>
                <a:cxn ang="0">
                  <a:pos x="26" y="36"/>
                </a:cxn>
                <a:cxn ang="0">
                  <a:pos x="21" y="38"/>
                </a:cxn>
                <a:cxn ang="0">
                  <a:pos x="18" y="33"/>
                </a:cxn>
                <a:cxn ang="0">
                  <a:pos x="17" y="32"/>
                </a:cxn>
                <a:cxn ang="0">
                  <a:pos x="13" y="25"/>
                </a:cxn>
                <a:cxn ang="0">
                  <a:pos x="5" y="20"/>
                </a:cxn>
                <a:cxn ang="0">
                  <a:pos x="0" y="14"/>
                </a:cxn>
                <a:cxn ang="0">
                  <a:pos x="0" y="11"/>
                </a:cxn>
                <a:cxn ang="0">
                  <a:pos x="4" y="9"/>
                </a:cxn>
                <a:cxn ang="0">
                  <a:pos x="12" y="3"/>
                </a:cxn>
                <a:cxn ang="0">
                  <a:pos x="25" y="3"/>
                </a:cxn>
                <a:cxn ang="0">
                  <a:pos x="37" y="3"/>
                </a:cxn>
                <a:cxn ang="0">
                  <a:pos x="41" y="4"/>
                </a:cxn>
                <a:cxn ang="0">
                  <a:pos x="42" y="3"/>
                </a:cxn>
                <a:cxn ang="0">
                  <a:pos x="45" y="4"/>
                </a:cxn>
                <a:cxn ang="0">
                  <a:pos x="53" y="6"/>
                </a:cxn>
                <a:cxn ang="0">
                  <a:pos x="57" y="6"/>
                </a:cxn>
                <a:cxn ang="0">
                  <a:pos x="55" y="3"/>
                </a:cxn>
                <a:cxn ang="0">
                  <a:pos x="60" y="1"/>
                </a:cxn>
                <a:cxn ang="0">
                  <a:pos x="65" y="1"/>
                </a:cxn>
                <a:cxn ang="0">
                  <a:pos x="69" y="3"/>
                </a:cxn>
                <a:cxn ang="0">
                  <a:pos x="76" y="0"/>
                </a:cxn>
                <a:cxn ang="0">
                  <a:pos x="76" y="0"/>
                </a:cxn>
              </a:cxnLst>
              <a:rect l="0" t="0" r="r" b="b"/>
              <a:pathLst>
                <a:path w="84" h="43">
                  <a:moveTo>
                    <a:pt x="76" y="0"/>
                  </a:moveTo>
                  <a:lnTo>
                    <a:pt x="77" y="6"/>
                  </a:lnTo>
                  <a:lnTo>
                    <a:pt x="82" y="11"/>
                  </a:lnTo>
                  <a:lnTo>
                    <a:pt x="84" y="22"/>
                  </a:lnTo>
                  <a:lnTo>
                    <a:pt x="82" y="24"/>
                  </a:lnTo>
                  <a:lnTo>
                    <a:pt x="81" y="24"/>
                  </a:lnTo>
                  <a:lnTo>
                    <a:pt x="76" y="27"/>
                  </a:lnTo>
                  <a:lnTo>
                    <a:pt x="69" y="28"/>
                  </a:lnTo>
                  <a:lnTo>
                    <a:pt x="69" y="30"/>
                  </a:lnTo>
                  <a:lnTo>
                    <a:pt x="61" y="30"/>
                  </a:lnTo>
                  <a:lnTo>
                    <a:pt x="63" y="36"/>
                  </a:lnTo>
                  <a:lnTo>
                    <a:pt x="55" y="40"/>
                  </a:lnTo>
                  <a:lnTo>
                    <a:pt x="50" y="40"/>
                  </a:lnTo>
                  <a:lnTo>
                    <a:pt x="49" y="41"/>
                  </a:lnTo>
                  <a:lnTo>
                    <a:pt x="44" y="43"/>
                  </a:lnTo>
                  <a:lnTo>
                    <a:pt x="39" y="41"/>
                  </a:lnTo>
                  <a:lnTo>
                    <a:pt x="29" y="41"/>
                  </a:lnTo>
                  <a:lnTo>
                    <a:pt x="28" y="36"/>
                  </a:lnTo>
                  <a:lnTo>
                    <a:pt x="26" y="36"/>
                  </a:lnTo>
                  <a:lnTo>
                    <a:pt x="21" y="38"/>
                  </a:lnTo>
                  <a:lnTo>
                    <a:pt x="18" y="33"/>
                  </a:lnTo>
                  <a:lnTo>
                    <a:pt x="17" y="32"/>
                  </a:lnTo>
                  <a:lnTo>
                    <a:pt x="13" y="25"/>
                  </a:lnTo>
                  <a:lnTo>
                    <a:pt x="5" y="20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4" y="9"/>
                  </a:lnTo>
                  <a:lnTo>
                    <a:pt x="12" y="3"/>
                  </a:lnTo>
                  <a:lnTo>
                    <a:pt x="25" y="3"/>
                  </a:lnTo>
                  <a:lnTo>
                    <a:pt x="37" y="3"/>
                  </a:lnTo>
                  <a:lnTo>
                    <a:pt x="41" y="4"/>
                  </a:lnTo>
                  <a:lnTo>
                    <a:pt x="42" y="3"/>
                  </a:lnTo>
                  <a:lnTo>
                    <a:pt x="45" y="4"/>
                  </a:lnTo>
                  <a:lnTo>
                    <a:pt x="53" y="6"/>
                  </a:lnTo>
                  <a:lnTo>
                    <a:pt x="57" y="6"/>
                  </a:lnTo>
                  <a:lnTo>
                    <a:pt x="55" y="3"/>
                  </a:lnTo>
                  <a:lnTo>
                    <a:pt x="60" y="1"/>
                  </a:lnTo>
                  <a:lnTo>
                    <a:pt x="65" y="1"/>
                  </a:lnTo>
                  <a:lnTo>
                    <a:pt x="69" y="3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4" name="Freeform 18">
              <a:extLst>
                <a:ext uri="{FF2B5EF4-FFF2-40B4-BE49-F238E27FC236}">
                  <a16:creationId xmlns:a16="http://schemas.microsoft.com/office/drawing/2014/main" id="{E6E24CEA-CFB4-549E-5262-ACE278D46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9031" y="-2196270"/>
              <a:ext cx="74776" cy="73416"/>
            </a:xfrm>
            <a:custGeom>
              <a:avLst/>
              <a:gdLst/>
              <a:ahLst/>
              <a:cxnLst>
                <a:cxn ang="0">
                  <a:pos x="2" y="11"/>
                </a:cxn>
                <a:cxn ang="0">
                  <a:pos x="0" y="11"/>
                </a:cxn>
                <a:cxn ang="0">
                  <a:pos x="3" y="14"/>
                </a:cxn>
                <a:cxn ang="0">
                  <a:pos x="8" y="16"/>
                </a:cxn>
                <a:cxn ang="0">
                  <a:pos x="6" y="17"/>
                </a:cxn>
                <a:cxn ang="0">
                  <a:pos x="11" y="22"/>
                </a:cxn>
                <a:cxn ang="0">
                  <a:pos x="6" y="21"/>
                </a:cxn>
                <a:cxn ang="0">
                  <a:pos x="0" y="24"/>
                </a:cxn>
                <a:cxn ang="0">
                  <a:pos x="0" y="25"/>
                </a:cxn>
                <a:cxn ang="0">
                  <a:pos x="3" y="27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5" y="24"/>
                </a:cxn>
                <a:cxn ang="0">
                  <a:pos x="10" y="32"/>
                </a:cxn>
                <a:cxn ang="0">
                  <a:pos x="13" y="35"/>
                </a:cxn>
                <a:cxn ang="0">
                  <a:pos x="11" y="38"/>
                </a:cxn>
                <a:cxn ang="0">
                  <a:pos x="13" y="38"/>
                </a:cxn>
                <a:cxn ang="0">
                  <a:pos x="11" y="46"/>
                </a:cxn>
                <a:cxn ang="0">
                  <a:pos x="13" y="48"/>
                </a:cxn>
                <a:cxn ang="0">
                  <a:pos x="13" y="46"/>
                </a:cxn>
                <a:cxn ang="0">
                  <a:pos x="15" y="48"/>
                </a:cxn>
                <a:cxn ang="0">
                  <a:pos x="16" y="49"/>
                </a:cxn>
                <a:cxn ang="0">
                  <a:pos x="13" y="49"/>
                </a:cxn>
                <a:cxn ang="0">
                  <a:pos x="11" y="53"/>
                </a:cxn>
                <a:cxn ang="0">
                  <a:pos x="13" y="54"/>
                </a:cxn>
                <a:cxn ang="0">
                  <a:pos x="16" y="51"/>
                </a:cxn>
                <a:cxn ang="0">
                  <a:pos x="16" y="53"/>
                </a:cxn>
                <a:cxn ang="0">
                  <a:pos x="19" y="51"/>
                </a:cxn>
                <a:cxn ang="0">
                  <a:pos x="21" y="51"/>
                </a:cxn>
                <a:cxn ang="0">
                  <a:pos x="27" y="48"/>
                </a:cxn>
                <a:cxn ang="0">
                  <a:pos x="26" y="51"/>
                </a:cxn>
                <a:cxn ang="0">
                  <a:pos x="27" y="51"/>
                </a:cxn>
                <a:cxn ang="0">
                  <a:pos x="29" y="51"/>
                </a:cxn>
                <a:cxn ang="0">
                  <a:pos x="27" y="48"/>
                </a:cxn>
                <a:cxn ang="0">
                  <a:pos x="31" y="49"/>
                </a:cxn>
                <a:cxn ang="0">
                  <a:pos x="32" y="48"/>
                </a:cxn>
                <a:cxn ang="0">
                  <a:pos x="31" y="46"/>
                </a:cxn>
                <a:cxn ang="0">
                  <a:pos x="34" y="45"/>
                </a:cxn>
                <a:cxn ang="0">
                  <a:pos x="40" y="46"/>
                </a:cxn>
                <a:cxn ang="0">
                  <a:pos x="42" y="48"/>
                </a:cxn>
                <a:cxn ang="0">
                  <a:pos x="43" y="43"/>
                </a:cxn>
                <a:cxn ang="0">
                  <a:pos x="50" y="43"/>
                </a:cxn>
                <a:cxn ang="0">
                  <a:pos x="53" y="40"/>
                </a:cxn>
                <a:cxn ang="0">
                  <a:pos x="55" y="32"/>
                </a:cxn>
                <a:cxn ang="0">
                  <a:pos x="53" y="32"/>
                </a:cxn>
                <a:cxn ang="0">
                  <a:pos x="48" y="21"/>
                </a:cxn>
                <a:cxn ang="0">
                  <a:pos x="43" y="14"/>
                </a:cxn>
                <a:cxn ang="0">
                  <a:pos x="26" y="0"/>
                </a:cxn>
                <a:cxn ang="0">
                  <a:pos x="18" y="5"/>
                </a:cxn>
                <a:cxn ang="0">
                  <a:pos x="10" y="5"/>
                </a:cxn>
                <a:cxn ang="0">
                  <a:pos x="2" y="11"/>
                </a:cxn>
                <a:cxn ang="0">
                  <a:pos x="2" y="11"/>
                </a:cxn>
              </a:cxnLst>
              <a:rect l="0" t="0" r="r" b="b"/>
              <a:pathLst>
                <a:path w="55" h="54">
                  <a:moveTo>
                    <a:pt x="2" y="11"/>
                  </a:moveTo>
                  <a:lnTo>
                    <a:pt x="0" y="11"/>
                  </a:lnTo>
                  <a:lnTo>
                    <a:pt x="3" y="14"/>
                  </a:lnTo>
                  <a:lnTo>
                    <a:pt x="8" y="16"/>
                  </a:lnTo>
                  <a:lnTo>
                    <a:pt x="6" y="17"/>
                  </a:lnTo>
                  <a:lnTo>
                    <a:pt x="11" y="22"/>
                  </a:lnTo>
                  <a:lnTo>
                    <a:pt x="6" y="21"/>
                  </a:lnTo>
                  <a:lnTo>
                    <a:pt x="0" y="24"/>
                  </a:lnTo>
                  <a:lnTo>
                    <a:pt x="0" y="25"/>
                  </a:lnTo>
                  <a:lnTo>
                    <a:pt x="3" y="27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5" y="24"/>
                  </a:lnTo>
                  <a:lnTo>
                    <a:pt x="10" y="32"/>
                  </a:lnTo>
                  <a:lnTo>
                    <a:pt x="13" y="35"/>
                  </a:lnTo>
                  <a:lnTo>
                    <a:pt x="11" y="38"/>
                  </a:lnTo>
                  <a:lnTo>
                    <a:pt x="13" y="38"/>
                  </a:lnTo>
                  <a:lnTo>
                    <a:pt x="11" y="46"/>
                  </a:lnTo>
                  <a:lnTo>
                    <a:pt x="13" y="48"/>
                  </a:lnTo>
                  <a:lnTo>
                    <a:pt x="13" y="46"/>
                  </a:lnTo>
                  <a:lnTo>
                    <a:pt x="15" y="48"/>
                  </a:lnTo>
                  <a:lnTo>
                    <a:pt x="16" y="49"/>
                  </a:lnTo>
                  <a:lnTo>
                    <a:pt x="13" y="49"/>
                  </a:lnTo>
                  <a:lnTo>
                    <a:pt x="11" y="53"/>
                  </a:lnTo>
                  <a:lnTo>
                    <a:pt x="13" y="54"/>
                  </a:lnTo>
                  <a:lnTo>
                    <a:pt x="16" y="51"/>
                  </a:lnTo>
                  <a:lnTo>
                    <a:pt x="16" y="53"/>
                  </a:lnTo>
                  <a:lnTo>
                    <a:pt x="19" y="51"/>
                  </a:lnTo>
                  <a:lnTo>
                    <a:pt x="21" y="51"/>
                  </a:lnTo>
                  <a:lnTo>
                    <a:pt x="27" y="48"/>
                  </a:lnTo>
                  <a:lnTo>
                    <a:pt x="26" y="51"/>
                  </a:lnTo>
                  <a:lnTo>
                    <a:pt x="27" y="51"/>
                  </a:lnTo>
                  <a:lnTo>
                    <a:pt x="29" y="51"/>
                  </a:lnTo>
                  <a:lnTo>
                    <a:pt x="27" y="48"/>
                  </a:lnTo>
                  <a:lnTo>
                    <a:pt x="31" y="49"/>
                  </a:lnTo>
                  <a:lnTo>
                    <a:pt x="32" y="48"/>
                  </a:lnTo>
                  <a:lnTo>
                    <a:pt x="31" y="46"/>
                  </a:lnTo>
                  <a:lnTo>
                    <a:pt x="34" y="45"/>
                  </a:lnTo>
                  <a:lnTo>
                    <a:pt x="40" y="46"/>
                  </a:lnTo>
                  <a:lnTo>
                    <a:pt x="42" y="48"/>
                  </a:lnTo>
                  <a:lnTo>
                    <a:pt x="43" y="43"/>
                  </a:lnTo>
                  <a:lnTo>
                    <a:pt x="50" y="43"/>
                  </a:lnTo>
                  <a:lnTo>
                    <a:pt x="53" y="40"/>
                  </a:lnTo>
                  <a:lnTo>
                    <a:pt x="55" y="32"/>
                  </a:lnTo>
                  <a:lnTo>
                    <a:pt x="53" y="32"/>
                  </a:lnTo>
                  <a:lnTo>
                    <a:pt x="48" y="21"/>
                  </a:lnTo>
                  <a:lnTo>
                    <a:pt x="43" y="14"/>
                  </a:lnTo>
                  <a:lnTo>
                    <a:pt x="26" y="0"/>
                  </a:lnTo>
                  <a:lnTo>
                    <a:pt x="18" y="5"/>
                  </a:lnTo>
                  <a:lnTo>
                    <a:pt x="10" y="5"/>
                  </a:lnTo>
                  <a:lnTo>
                    <a:pt x="2" y="11"/>
                  </a:lnTo>
                  <a:lnTo>
                    <a:pt x="2" y="1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5" name="Freeform 19">
              <a:extLst>
                <a:ext uri="{FF2B5EF4-FFF2-40B4-BE49-F238E27FC236}">
                  <a16:creationId xmlns:a16="http://schemas.microsoft.com/office/drawing/2014/main" id="{4FB5618F-64DE-E575-E4D3-F59C9F6A4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4649" y="-2277844"/>
              <a:ext cx="108765" cy="96529"/>
            </a:xfrm>
            <a:custGeom>
              <a:avLst/>
              <a:gdLst/>
              <a:ahLst/>
              <a:cxnLst>
                <a:cxn ang="0">
                  <a:pos x="0" y="42"/>
                </a:cxn>
                <a:cxn ang="0">
                  <a:pos x="5" y="47"/>
                </a:cxn>
                <a:cxn ang="0">
                  <a:pos x="8" y="45"/>
                </a:cxn>
                <a:cxn ang="0">
                  <a:pos x="18" y="47"/>
                </a:cxn>
                <a:cxn ang="0">
                  <a:pos x="18" y="57"/>
                </a:cxn>
                <a:cxn ang="0">
                  <a:pos x="19" y="58"/>
                </a:cxn>
                <a:cxn ang="0">
                  <a:pos x="21" y="58"/>
                </a:cxn>
                <a:cxn ang="0">
                  <a:pos x="16" y="61"/>
                </a:cxn>
                <a:cxn ang="0">
                  <a:pos x="14" y="66"/>
                </a:cxn>
                <a:cxn ang="0">
                  <a:pos x="21" y="66"/>
                </a:cxn>
                <a:cxn ang="0">
                  <a:pos x="19" y="68"/>
                </a:cxn>
                <a:cxn ang="0">
                  <a:pos x="24" y="71"/>
                </a:cxn>
                <a:cxn ang="0">
                  <a:pos x="27" y="69"/>
                </a:cxn>
                <a:cxn ang="0">
                  <a:pos x="27" y="68"/>
                </a:cxn>
                <a:cxn ang="0">
                  <a:pos x="35" y="71"/>
                </a:cxn>
                <a:cxn ang="0">
                  <a:pos x="38" y="69"/>
                </a:cxn>
                <a:cxn ang="0">
                  <a:pos x="42" y="71"/>
                </a:cxn>
                <a:cxn ang="0">
                  <a:pos x="50" y="65"/>
                </a:cxn>
                <a:cxn ang="0">
                  <a:pos x="58" y="65"/>
                </a:cxn>
                <a:cxn ang="0">
                  <a:pos x="66" y="60"/>
                </a:cxn>
                <a:cxn ang="0">
                  <a:pos x="51" y="53"/>
                </a:cxn>
                <a:cxn ang="0">
                  <a:pos x="48" y="52"/>
                </a:cxn>
                <a:cxn ang="0">
                  <a:pos x="46" y="44"/>
                </a:cxn>
                <a:cxn ang="0">
                  <a:pos x="51" y="41"/>
                </a:cxn>
                <a:cxn ang="0">
                  <a:pos x="58" y="41"/>
                </a:cxn>
                <a:cxn ang="0">
                  <a:pos x="66" y="34"/>
                </a:cxn>
                <a:cxn ang="0">
                  <a:pos x="72" y="29"/>
                </a:cxn>
                <a:cxn ang="0">
                  <a:pos x="69" y="20"/>
                </a:cxn>
                <a:cxn ang="0">
                  <a:pos x="74" y="15"/>
                </a:cxn>
                <a:cxn ang="0">
                  <a:pos x="77" y="10"/>
                </a:cxn>
                <a:cxn ang="0">
                  <a:pos x="80" y="10"/>
                </a:cxn>
                <a:cxn ang="0">
                  <a:pos x="79" y="8"/>
                </a:cxn>
                <a:cxn ang="0">
                  <a:pos x="77" y="5"/>
                </a:cxn>
                <a:cxn ang="0">
                  <a:pos x="75" y="5"/>
                </a:cxn>
                <a:cxn ang="0">
                  <a:pos x="67" y="0"/>
                </a:cxn>
                <a:cxn ang="0">
                  <a:pos x="66" y="2"/>
                </a:cxn>
                <a:cxn ang="0">
                  <a:pos x="64" y="10"/>
                </a:cxn>
                <a:cxn ang="0">
                  <a:pos x="56" y="13"/>
                </a:cxn>
                <a:cxn ang="0">
                  <a:pos x="45" y="15"/>
                </a:cxn>
                <a:cxn ang="0">
                  <a:pos x="45" y="16"/>
                </a:cxn>
                <a:cxn ang="0">
                  <a:pos x="48" y="23"/>
                </a:cxn>
                <a:cxn ang="0">
                  <a:pos x="38" y="23"/>
                </a:cxn>
                <a:cxn ang="0">
                  <a:pos x="29" y="20"/>
                </a:cxn>
                <a:cxn ang="0">
                  <a:pos x="18" y="31"/>
                </a:cxn>
                <a:cxn ang="0">
                  <a:pos x="5" y="36"/>
                </a:cxn>
                <a:cxn ang="0">
                  <a:pos x="0" y="42"/>
                </a:cxn>
                <a:cxn ang="0">
                  <a:pos x="0" y="42"/>
                </a:cxn>
              </a:cxnLst>
              <a:rect l="0" t="0" r="r" b="b"/>
              <a:pathLst>
                <a:path w="80" h="71">
                  <a:moveTo>
                    <a:pt x="0" y="42"/>
                  </a:moveTo>
                  <a:lnTo>
                    <a:pt x="5" y="47"/>
                  </a:lnTo>
                  <a:lnTo>
                    <a:pt x="8" y="45"/>
                  </a:lnTo>
                  <a:lnTo>
                    <a:pt x="18" y="47"/>
                  </a:lnTo>
                  <a:lnTo>
                    <a:pt x="18" y="57"/>
                  </a:lnTo>
                  <a:lnTo>
                    <a:pt x="19" y="58"/>
                  </a:lnTo>
                  <a:lnTo>
                    <a:pt x="21" y="58"/>
                  </a:lnTo>
                  <a:lnTo>
                    <a:pt x="16" y="61"/>
                  </a:lnTo>
                  <a:lnTo>
                    <a:pt x="14" y="66"/>
                  </a:lnTo>
                  <a:lnTo>
                    <a:pt x="21" y="66"/>
                  </a:lnTo>
                  <a:lnTo>
                    <a:pt x="19" y="68"/>
                  </a:lnTo>
                  <a:lnTo>
                    <a:pt x="24" y="71"/>
                  </a:lnTo>
                  <a:lnTo>
                    <a:pt x="27" y="69"/>
                  </a:lnTo>
                  <a:lnTo>
                    <a:pt x="27" y="68"/>
                  </a:lnTo>
                  <a:lnTo>
                    <a:pt x="35" y="71"/>
                  </a:lnTo>
                  <a:lnTo>
                    <a:pt x="38" y="69"/>
                  </a:lnTo>
                  <a:lnTo>
                    <a:pt x="42" y="71"/>
                  </a:lnTo>
                  <a:lnTo>
                    <a:pt x="50" y="65"/>
                  </a:lnTo>
                  <a:lnTo>
                    <a:pt x="58" y="65"/>
                  </a:lnTo>
                  <a:lnTo>
                    <a:pt x="66" y="60"/>
                  </a:lnTo>
                  <a:lnTo>
                    <a:pt x="51" y="53"/>
                  </a:lnTo>
                  <a:lnTo>
                    <a:pt x="48" y="52"/>
                  </a:lnTo>
                  <a:lnTo>
                    <a:pt x="46" y="44"/>
                  </a:lnTo>
                  <a:lnTo>
                    <a:pt x="51" y="41"/>
                  </a:lnTo>
                  <a:lnTo>
                    <a:pt x="58" y="41"/>
                  </a:lnTo>
                  <a:lnTo>
                    <a:pt x="66" y="34"/>
                  </a:lnTo>
                  <a:lnTo>
                    <a:pt x="72" y="29"/>
                  </a:lnTo>
                  <a:lnTo>
                    <a:pt x="69" y="20"/>
                  </a:lnTo>
                  <a:lnTo>
                    <a:pt x="74" y="15"/>
                  </a:lnTo>
                  <a:lnTo>
                    <a:pt x="77" y="10"/>
                  </a:lnTo>
                  <a:lnTo>
                    <a:pt x="80" y="10"/>
                  </a:lnTo>
                  <a:lnTo>
                    <a:pt x="79" y="8"/>
                  </a:lnTo>
                  <a:lnTo>
                    <a:pt x="77" y="5"/>
                  </a:lnTo>
                  <a:lnTo>
                    <a:pt x="75" y="5"/>
                  </a:lnTo>
                  <a:lnTo>
                    <a:pt x="67" y="0"/>
                  </a:lnTo>
                  <a:lnTo>
                    <a:pt x="66" y="2"/>
                  </a:lnTo>
                  <a:lnTo>
                    <a:pt x="64" y="10"/>
                  </a:lnTo>
                  <a:lnTo>
                    <a:pt x="56" y="13"/>
                  </a:lnTo>
                  <a:lnTo>
                    <a:pt x="45" y="15"/>
                  </a:lnTo>
                  <a:lnTo>
                    <a:pt x="45" y="16"/>
                  </a:lnTo>
                  <a:lnTo>
                    <a:pt x="48" y="23"/>
                  </a:lnTo>
                  <a:lnTo>
                    <a:pt x="38" y="23"/>
                  </a:lnTo>
                  <a:lnTo>
                    <a:pt x="29" y="20"/>
                  </a:lnTo>
                  <a:lnTo>
                    <a:pt x="18" y="31"/>
                  </a:lnTo>
                  <a:lnTo>
                    <a:pt x="5" y="36"/>
                  </a:lnTo>
                  <a:lnTo>
                    <a:pt x="0" y="42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6" name="Freeform 20">
              <a:extLst>
                <a:ext uri="{FF2B5EF4-FFF2-40B4-BE49-F238E27FC236}">
                  <a16:creationId xmlns:a16="http://schemas.microsoft.com/office/drawing/2014/main" id="{52EE9208-754F-1585-E073-91FEBC0F3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8920" y="-1459390"/>
              <a:ext cx="13596" cy="6798"/>
            </a:xfrm>
            <a:custGeom>
              <a:avLst/>
              <a:gdLst/>
              <a:ahLst/>
              <a:cxnLst>
                <a:cxn ang="0">
                  <a:pos x="3" y="5"/>
                </a:cxn>
                <a:cxn ang="0">
                  <a:pos x="0" y="3"/>
                </a:cxn>
                <a:cxn ang="0">
                  <a:pos x="3" y="0"/>
                </a:cxn>
                <a:cxn ang="0">
                  <a:pos x="10" y="5"/>
                </a:cxn>
                <a:cxn ang="0">
                  <a:pos x="3" y="5"/>
                </a:cxn>
                <a:cxn ang="0">
                  <a:pos x="3" y="5"/>
                </a:cxn>
              </a:cxnLst>
              <a:rect l="0" t="0" r="r" b="b"/>
              <a:pathLst>
                <a:path w="10" h="5">
                  <a:moveTo>
                    <a:pt x="3" y="5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10" y="5"/>
                  </a:lnTo>
                  <a:lnTo>
                    <a:pt x="3" y="5"/>
                  </a:lnTo>
                  <a:lnTo>
                    <a:pt x="3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7" name="Freeform 21">
              <a:extLst>
                <a:ext uri="{FF2B5EF4-FFF2-40B4-BE49-F238E27FC236}">
                  <a16:creationId xmlns:a16="http://schemas.microsoft.com/office/drawing/2014/main" id="{67ED03D1-DDDF-32C1-FB4C-BAAD5AA99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2999" y="-1462109"/>
              <a:ext cx="27191" cy="95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2"/>
                </a:cxn>
                <a:cxn ang="0">
                  <a:pos x="13" y="2"/>
                </a:cxn>
                <a:cxn ang="0">
                  <a:pos x="15" y="0"/>
                </a:cxn>
                <a:cxn ang="0">
                  <a:pos x="20" y="2"/>
                </a:cxn>
                <a:cxn ang="0">
                  <a:pos x="20" y="3"/>
                </a:cxn>
                <a:cxn ang="0">
                  <a:pos x="18" y="5"/>
                </a:cxn>
                <a:cxn ang="0">
                  <a:pos x="12" y="7"/>
                </a:cxn>
                <a:cxn ang="0">
                  <a:pos x="5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0" h="7">
                  <a:moveTo>
                    <a:pt x="0" y="0"/>
                  </a:moveTo>
                  <a:lnTo>
                    <a:pt x="7" y="2"/>
                  </a:lnTo>
                  <a:lnTo>
                    <a:pt x="13" y="2"/>
                  </a:lnTo>
                  <a:lnTo>
                    <a:pt x="15" y="0"/>
                  </a:lnTo>
                  <a:lnTo>
                    <a:pt x="20" y="2"/>
                  </a:lnTo>
                  <a:lnTo>
                    <a:pt x="20" y="3"/>
                  </a:lnTo>
                  <a:lnTo>
                    <a:pt x="18" y="5"/>
                  </a:lnTo>
                  <a:lnTo>
                    <a:pt x="12" y="7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8" name="Freeform 22">
              <a:extLst>
                <a:ext uri="{FF2B5EF4-FFF2-40B4-BE49-F238E27FC236}">
                  <a16:creationId xmlns:a16="http://schemas.microsoft.com/office/drawing/2014/main" id="{8A356F80-F47F-1763-CBC8-2A119B2389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8954" y="-1463469"/>
              <a:ext cx="4079" cy="5438"/>
            </a:xfrm>
            <a:custGeom>
              <a:avLst/>
              <a:gdLst/>
              <a:ahLst/>
              <a:cxnLst>
                <a:cxn ang="0">
                  <a:pos x="1" y="4"/>
                </a:cxn>
                <a:cxn ang="0">
                  <a:pos x="0" y="1"/>
                </a:cxn>
                <a:cxn ang="0">
                  <a:pos x="3" y="0"/>
                </a:cxn>
                <a:cxn ang="0">
                  <a:pos x="1" y="4"/>
                </a:cxn>
                <a:cxn ang="0">
                  <a:pos x="1" y="4"/>
                </a:cxn>
              </a:cxnLst>
              <a:rect l="0" t="0" r="r" b="b"/>
              <a:pathLst>
                <a:path w="3" h="4">
                  <a:moveTo>
                    <a:pt x="1" y="4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0" name="Freeform 23">
              <a:extLst>
                <a:ext uri="{FF2B5EF4-FFF2-40B4-BE49-F238E27FC236}">
                  <a16:creationId xmlns:a16="http://schemas.microsoft.com/office/drawing/2014/main" id="{B346DCA4-9020-7F53-9648-493705936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3910" y="-1426761"/>
              <a:ext cx="10876" cy="815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"/>
                </a:cxn>
                <a:cxn ang="0">
                  <a:pos x="2" y="0"/>
                </a:cxn>
                <a:cxn ang="0">
                  <a:pos x="3" y="1"/>
                </a:cxn>
                <a:cxn ang="0">
                  <a:pos x="5" y="0"/>
                </a:cxn>
                <a:cxn ang="0">
                  <a:pos x="8" y="5"/>
                </a:cxn>
                <a:cxn ang="0">
                  <a:pos x="3" y="6"/>
                </a:cxn>
                <a:cxn ang="0">
                  <a:pos x="0" y="5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6">
                  <a:moveTo>
                    <a:pt x="0" y="0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3" y="1"/>
                  </a:lnTo>
                  <a:lnTo>
                    <a:pt x="5" y="0"/>
                  </a:lnTo>
                  <a:lnTo>
                    <a:pt x="8" y="5"/>
                  </a:lnTo>
                  <a:lnTo>
                    <a:pt x="3" y="6"/>
                  </a:lnTo>
                  <a:lnTo>
                    <a:pt x="0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2" name="Freeform 24">
              <a:extLst>
                <a:ext uri="{FF2B5EF4-FFF2-40B4-BE49-F238E27FC236}">
                  <a16:creationId xmlns:a16="http://schemas.microsoft.com/office/drawing/2014/main" id="{56B23CEE-9833-4845-9883-15A143A5A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0045" y="-1387333"/>
              <a:ext cx="13596" cy="4079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0" y="0"/>
                </a:cxn>
                <a:cxn ang="0">
                  <a:pos x="3" y="3"/>
                </a:cxn>
                <a:cxn ang="0">
                  <a:pos x="0" y="1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10" h="3">
                  <a:moveTo>
                    <a:pt x="7" y="0"/>
                  </a:moveTo>
                  <a:lnTo>
                    <a:pt x="10" y="0"/>
                  </a:lnTo>
                  <a:lnTo>
                    <a:pt x="3" y="3"/>
                  </a:lnTo>
                  <a:lnTo>
                    <a:pt x="0" y="1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3" name="Freeform 25">
              <a:extLst>
                <a:ext uri="{FF2B5EF4-FFF2-40B4-BE49-F238E27FC236}">
                  <a16:creationId xmlns:a16="http://schemas.microsoft.com/office/drawing/2014/main" id="{D2DDF4F9-32E0-5528-47FB-309D4EC6A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1687" y="-1266333"/>
              <a:ext cx="6798" cy="135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2"/>
                </a:cxn>
                <a:cxn ang="0">
                  <a:pos x="5" y="5"/>
                </a:cxn>
                <a:cxn ang="0">
                  <a:pos x="2" y="10"/>
                </a:cxn>
                <a:cxn ang="0">
                  <a:pos x="0" y="5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" h="10">
                  <a:moveTo>
                    <a:pt x="0" y="0"/>
                  </a:moveTo>
                  <a:lnTo>
                    <a:pt x="4" y="2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5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4" name="Freeform 26">
              <a:extLst>
                <a:ext uri="{FF2B5EF4-FFF2-40B4-BE49-F238E27FC236}">
                  <a16:creationId xmlns:a16="http://schemas.microsoft.com/office/drawing/2014/main" id="{85F56C27-26F4-0081-75B4-EFB25E020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6159" y="-1226906"/>
              <a:ext cx="2719" cy="54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lnTo>
                    <a:pt x="2" y="2"/>
                  </a:ln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5" name="Freeform 27">
              <a:extLst>
                <a:ext uri="{FF2B5EF4-FFF2-40B4-BE49-F238E27FC236}">
                  <a16:creationId xmlns:a16="http://schemas.microsoft.com/office/drawing/2014/main" id="{7F37ECA9-2DAE-0DE5-54BF-8543F8285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9865" y="-1090950"/>
              <a:ext cx="33989" cy="8157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11" y="0"/>
                </a:cxn>
                <a:cxn ang="0">
                  <a:pos x="25" y="3"/>
                </a:cxn>
                <a:cxn ang="0">
                  <a:pos x="17" y="3"/>
                </a:cxn>
                <a:cxn ang="0">
                  <a:pos x="16" y="6"/>
                </a:cxn>
                <a:cxn ang="0">
                  <a:pos x="6" y="5"/>
                </a:cxn>
                <a:cxn ang="0">
                  <a:pos x="1" y="5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25" h="6">
                  <a:moveTo>
                    <a:pt x="0" y="1"/>
                  </a:moveTo>
                  <a:lnTo>
                    <a:pt x="11" y="0"/>
                  </a:lnTo>
                  <a:lnTo>
                    <a:pt x="25" y="3"/>
                  </a:lnTo>
                  <a:lnTo>
                    <a:pt x="17" y="3"/>
                  </a:lnTo>
                  <a:lnTo>
                    <a:pt x="16" y="6"/>
                  </a:lnTo>
                  <a:lnTo>
                    <a:pt x="6" y="5"/>
                  </a:lnTo>
                  <a:lnTo>
                    <a:pt x="1" y="5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6" name="Freeform 28">
              <a:extLst>
                <a:ext uri="{FF2B5EF4-FFF2-40B4-BE49-F238E27FC236}">
                  <a16:creationId xmlns:a16="http://schemas.microsoft.com/office/drawing/2014/main" id="{D8BCC5B4-3A05-7960-10E1-F972B1A34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451" y="-1018894"/>
              <a:ext cx="12236" cy="815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6" y="3"/>
                </a:cxn>
                <a:cxn ang="0">
                  <a:pos x="9" y="6"/>
                </a:cxn>
                <a:cxn ang="0">
                  <a:pos x="6" y="6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9" h="6">
                  <a:moveTo>
                    <a:pt x="0" y="0"/>
                  </a:moveTo>
                  <a:lnTo>
                    <a:pt x="0" y="0"/>
                  </a:lnTo>
                  <a:lnTo>
                    <a:pt x="6" y="3"/>
                  </a:lnTo>
                  <a:lnTo>
                    <a:pt x="9" y="6"/>
                  </a:lnTo>
                  <a:lnTo>
                    <a:pt x="6" y="6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7" name="Freeform 29">
              <a:extLst>
                <a:ext uri="{FF2B5EF4-FFF2-40B4-BE49-F238E27FC236}">
                  <a16:creationId xmlns:a16="http://schemas.microsoft.com/office/drawing/2014/main" id="{34E72241-87A1-04F9-7316-F968A8C3A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7608" y="-1008017"/>
              <a:ext cx="9517" cy="136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3" y="0"/>
                </a:cxn>
                <a:cxn ang="0">
                  <a:pos x="7" y="1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7" h="1">
                  <a:moveTo>
                    <a:pt x="0" y="1"/>
                  </a:moveTo>
                  <a:lnTo>
                    <a:pt x="3" y="0"/>
                  </a:lnTo>
                  <a:lnTo>
                    <a:pt x="7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8" name="Freeform 30">
              <a:extLst>
                <a:ext uri="{FF2B5EF4-FFF2-40B4-BE49-F238E27FC236}">
                  <a16:creationId xmlns:a16="http://schemas.microsoft.com/office/drawing/2014/main" id="{BE74C6E1-B721-C0CF-D939-12B91251F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4192" y="-1002579"/>
              <a:ext cx="95169" cy="557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2"/>
                </a:cxn>
                <a:cxn ang="0">
                  <a:pos x="13" y="2"/>
                </a:cxn>
                <a:cxn ang="0">
                  <a:pos x="22" y="5"/>
                </a:cxn>
                <a:cxn ang="0">
                  <a:pos x="33" y="7"/>
                </a:cxn>
                <a:cxn ang="0">
                  <a:pos x="46" y="4"/>
                </a:cxn>
                <a:cxn ang="0">
                  <a:pos x="49" y="2"/>
                </a:cxn>
                <a:cxn ang="0">
                  <a:pos x="54" y="4"/>
                </a:cxn>
                <a:cxn ang="0">
                  <a:pos x="54" y="0"/>
                </a:cxn>
                <a:cxn ang="0">
                  <a:pos x="57" y="2"/>
                </a:cxn>
                <a:cxn ang="0">
                  <a:pos x="61" y="4"/>
                </a:cxn>
                <a:cxn ang="0">
                  <a:pos x="64" y="9"/>
                </a:cxn>
                <a:cxn ang="0">
                  <a:pos x="70" y="23"/>
                </a:cxn>
                <a:cxn ang="0">
                  <a:pos x="67" y="18"/>
                </a:cxn>
                <a:cxn ang="0">
                  <a:pos x="65" y="21"/>
                </a:cxn>
                <a:cxn ang="0">
                  <a:pos x="65" y="29"/>
                </a:cxn>
                <a:cxn ang="0">
                  <a:pos x="59" y="29"/>
                </a:cxn>
                <a:cxn ang="0">
                  <a:pos x="57" y="36"/>
                </a:cxn>
                <a:cxn ang="0">
                  <a:pos x="54" y="34"/>
                </a:cxn>
                <a:cxn ang="0">
                  <a:pos x="53" y="34"/>
                </a:cxn>
                <a:cxn ang="0">
                  <a:pos x="54" y="39"/>
                </a:cxn>
                <a:cxn ang="0">
                  <a:pos x="53" y="41"/>
                </a:cxn>
                <a:cxn ang="0">
                  <a:pos x="38" y="39"/>
                </a:cxn>
                <a:cxn ang="0">
                  <a:pos x="37" y="37"/>
                </a:cxn>
                <a:cxn ang="0">
                  <a:pos x="38" y="36"/>
                </a:cxn>
                <a:cxn ang="0">
                  <a:pos x="32" y="36"/>
                </a:cxn>
                <a:cxn ang="0">
                  <a:pos x="22" y="28"/>
                </a:cxn>
                <a:cxn ang="0">
                  <a:pos x="14" y="20"/>
                </a:cxn>
                <a:cxn ang="0">
                  <a:pos x="21" y="25"/>
                </a:cxn>
                <a:cxn ang="0">
                  <a:pos x="22" y="21"/>
                </a:cxn>
                <a:cxn ang="0">
                  <a:pos x="14" y="17"/>
                </a:cxn>
                <a:cxn ang="0">
                  <a:pos x="1" y="7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0" h="41">
                  <a:moveTo>
                    <a:pt x="0" y="0"/>
                  </a:moveTo>
                  <a:lnTo>
                    <a:pt x="6" y="2"/>
                  </a:lnTo>
                  <a:lnTo>
                    <a:pt x="13" y="2"/>
                  </a:lnTo>
                  <a:lnTo>
                    <a:pt x="22" y="5"/>
                  </a:lnTo>
                  <a:lnTo>
                    <a:pt x="33" y="7"/>
                  </a:lnTo>
                  <a:lnTo>
                    <a:pt x="46" y="4"/>
                  </a:lnTo>
                  <a:lnTo>
                    <a:pt x="49" y="2"/>
                  </a:lnTo>
                  <a:lnTo>
                    <a:pt x="54" y="4"/>
                  </a:lnTo>
                  <a:lnTo>
                    <a:pt x="54" y="0"/>
                  </a:lnTo>
                  <a:lnTo>
                    <a:pt x="57" y="2"/>
                  </a:lnTo>
                  <a:lnTo>
                    <a:pt x="61" y="4"/>
                  </a:lnTo>
                  <a:lnTo>
                    <a:pt x="64" y="9"/>
                  </a:lnTo>
                  <a:lnTo>
                    <a:pt x="70" y="23"/>
                  </a:lnTo>
                  <a:lnTo>
                    <a:pt x="67" y="18"/>
                  </a:lnTo>
                  <a:lnTo>
                    <a:pt x="65" y="21"/>
                  </a:lnTo>
                  <a:lnTo>
                    <a:pt x="65" y="29"/>
                  </a:lnTo>
                  <a:lnTo>
                    <a:pt x="59" y="29"/>
                  </a:lnTo>
                  <a:lnTo>
                    <a:pt x="57" y="36"/>
                  </a:lnTo>
                  <a:lnTo>
                    <a:pt x="54" y="34"/>
                  </a:lnTo>
                  <a:lnTo>
                    <a:pt x="53" y="34"/>
                  </a:lnTo>
                  <a:lnTo>
                    <a:pt x="54" y="39"/>
                  </a:lnTo>
                  <a:lnTo>
                    <a:pt x="53" y="41"/>
                  </a:lnTo>
                  <a:lnTo>
                    <a:pt x="38" y="39"/>
                  </a:lnTo>
                  <a:lnTo>
                    <a:pt x="37" y="37"/>
                  </a:lnTo>
                  <a:lnTo>
                    <a:pt x="38" y="36"/>
                  </a:lnTo>
                  <a:lnTo>
                    <a:pt x="32" y="36"/>
                  </a:lnTo>
                  <a:lnTo>
                    <a:pt x="22" y="28"/>
                  </a:lnTo>
                  <a:lnTo>
                    <a:pt x="14" y="20"/>
                  </a:lnTo>
                  <a:lnTo>
                    <a:pt x="21" y="25"/>
                  </a:lnTo>
                  <a:lnTo>
                    <a:pt x="22" y="21"/>
                  </a:lnTo>
                  <a:lnTo>
                    <a:pt x="14" y="17"/>
                  </a:lnTo>
                  <a:lnTo>
                    <a:pt x="1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9" name="Freeform 31">
              <a:extLst>
                <a:ext uri="{FF2B5EF4-FFF2-40B4-BE49-F238E27FC236}">
                  <a16:creationId xmlns:a16="http://schemas.microsoft.com/office/drawing/2014/main" id="{2B3B3A65-660A-D178-8C1A-815616B10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3778" y="-1332951"/>
              <a:ext cx="78854" cy="32629"/>
            </a:xfrm>
            <a:custGeom>
              <a:avLst/>
              <a:gdLst/>
              <a:ahLst/>
              <a:cxnLst>
                <a:cxn ang="0">
                  <a:pos x="24" y="13"/>
                </a:cxn>
                <a:cxn ang="0">
                  <a:pos x="16" y="9"/>
                </a:cxn>
                <a:cxn ang="0">
                  <a:pos x="3" y="1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13" y="1"/>
                </a:cxn>
                <a:cxn ang="0">
                  <a:pos x="16" y="3"/>
                </a:cxn>
                <a:cxn ang="0">
                  <a:pos x="19" y="5"/>
                </a:cxn>
                <a:cxn ang="0">
                  <a:pos x="27" y="9"/>
                </a:cxn>
                <a:cxn ang="0">
                  <a:pos x="37" y="14"/>
                </a:cxn>
                <a:cxn ang="0">
                  <a:pos x="43" y="14"/>
                </a:cxn>
                <a:cxn ang="0">
                  <a:pos x="51" y="19"/>
                </a:cxn>
                <a:cxn ang="0">
                  <a:pos x="56" y="21"/>
                </a:cxn>
                <a:cxn ang="0">
                  <a:pos x="58" y="22"/>
                </a:cxn>
                <a:cxn ang="0">
                  <a:pos x="56" y="24"/>
                </a:cxn>
                <a:cxn ang="0">
                  <a:pos x="51" y="21"/>
                </a:cxn>
                <a:cxn ang="0">
                  <a:pos x="45" y="21"/>
                </a:cxn>
                <a:cxn ang="0">
                  <a:pos x="42" y="19"/>
                </a:cxn>
                <a:cxn ang="0">
                  <a:pos x="27" y="14"/>
                </a:cxn>
                <a:cxn ang="0">
                  <a:pos x="24" y="13"/>
                </a:cxn>
                <a:cxn ang="0">
                  <a:pos x="24" y="13"/>
                </a:cxn>
              </a:cxnLst>
              <a:rect l="0" t="0" r="r" b="b"/>
              <a:pathLst>
                <a:path w="58" h="24">
                  <a:moveTo>
                    <a:pt x="24" y="13"/>
                  </a:moveTo>
                  <a:lnTo>
                    <a:pt x="16" y="9"/>
                  </a:lnTo>
                  <a:lnTo>
                    <a:pt x="3" y="1"/>
                  </a:lnTo>
                  <a:lnTo>
                    <a:pt x="0" y="0"/>
                  </a:lnTo>
                  <a:lnTo>
                    <a:pt x="6" y="0"/>
                  </a:lnTo>
                  <a:lnTo>
                    <a:pt x="13" y="1"/>
                  </a:lnTo>
                  <a:lnTo>
                    <a:pt x="16" y="3"/>
                  </a:lnTo>
                  <a:lnTo>
                    <a:pt x="19" y="5"/>
                  </a:lnTo>
                  <a:lnTo>
                    <a:pt x="27" y="9"/>
                  </a:lnTo>
                  <a:lnTo>
                    <a:pt x="37" y="14"/>
                  </a:lnTo>
                  <a:lnTo>
                    <a:pt x="43" y="14"/>
                  </a:lnTo>
                  <a:lnTo>
                    <a:pt x="51" y="19"/>
                  </a:lnTo>
                  <a:lnTo>
                    <a:pt x="56" y="21"/>
                  </a:lnTo>
                  <a:lnTo>
                    <a:pt x="58" y="22"/>
                  </a:lnTo>
                  <a:lnTo>
                    <a:pt x="56" y="24"/>
                  </a:lnTo>
                  <a:lnTo>
                    <a:pt x="51" y="21"/>
                  </a:lnTo>
                  <a:lnTo>
                    <a:pt x="45" y="21"/>
                  </a:lnTo>
                  <a:lnTo>
                    <a:pt x="42" y="19"/>
                  </a:lnTo>
                  <a:lnTo>
                    <a:pt x="27" y="14"/>
                  </a:lnTo>
                  <a:lnTo>
                    <a:pt x="24" y="13"/>
                  </a:lnTo>
                  <a:lnTo>
                    <a:pt x="24" y="1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1" name="Freeform 32">
              <a:extLst>
                <a:ext uri="{FF2B5EF4-FFF2-40B4-BE49-F238E27FC236}">
                  <a16:creationId xmlns:a16="http://schemas.microsoft.com/office/drawing/2014/main" id="{675CA897-317F-4E18-EA06-A91E3977F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1452" y="-1414525"/>
              <a:ext cx="19034" cy="135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5"/>
                </a:cxn>
                <a:cxn ang="0">
                  <a:pos x="9" y="4"/>
                </a:cxn>
                <a:cxn ang="0">
                  <a:pos x="14" y="8"/>
                </a:cxn>
                <a:cxn ang="0">
                  <a:pos x="8" y="1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4" h="10">
                  <a:moveTo>
                    <a:pt x="0" y="0"/>
                  </a:moveTo>
                  <a:lnTo>
                    <a:pt x="6" y="5"/>
                  </a:lnTo>
                  <a:lnTo>
                    <a:pt x="9" y="4"/>
                  </a:lnTo>
                  <a:lnTo>
                    <a:pt x="14" y="8"/>
                  </a:lnTo>
                  <a:lnTo>
                    <a:pt x="8" y="1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2" name="Freeform 33">
              <a:extLst>
                <a:ext uri="{FF2B5EF4-FFF2-40B4-BE49-F238E27FC236}">
                  <a16:creationId xmlns:a16="http://schemas.microsoft.com/office/drawing/2014/main" id="{8DD30F22-4979-BF67-3744-7C015FCCC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3205" y="-1398210"/>
              <a:ext cx="14956" cy="108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" y="4"/>
                </a:cxn>
                <a:cxn ang="0">
                  <a:pos x="11" y="6"/>
                </a:cxn>
                <a:cxn ang="0">
                  <a:pos x="6" y="8"/>
                </a:cxn>
                <a:cxn ang="0">
                  <a:pos x="3" y="3"/>
                </a:cxn>
                <a:cxn ang="0">
                  <a:pos x="1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lnTo>
                    <a:pt x="11" y="4"/>
                  </a:lnTo>
                  <a:lnTo>
                    <a:pt x="11" y="6"/>
                  </a:lnTo>
                  <a:lnTo>
                    <a:pt x="6" y="8"/>
                  </a:lnTo>
                  <a:lnTo>
                    <a:pt x="3" y="3"/>
                  </a:lnTo>
                  <a:lnTo>
                    <a:pt x="1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4" name="Freeform 34">
              <a:extLst>
                <a:ext uri="{FF2B5EF4-FFF2-40B4-BE49-F238E27FC236}">
                  <a16:creationId xmlns:a16="http://schemas.microsoft.com/office/drawing/2014/main" id="{42DCDCFB-1CEA-E523-5CA8-85172FB68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2239" y="-1403648"/>
              <a:ext cx="4079" cy="67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5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lnTo>
                    <a:pt x="3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5" name="Freeform 35">
              <a:extLst>
                <a:ext uri="{FF2B5EF4-FFF2-40B4-BE49-F238E27FC236}">
                  <a16:creationId xmlns:a16="http://schemas.microsoft.com/office/drawing/2014/main" id="{8382BE7F-8802-8738-750E-33DCB9C15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2239" y="-1394132"/>
              <a:ext cx="6798" cy="407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5" y="1"/>
                </a:cxn>
                <a:cxn ang="0">
                  <a:pos x="3" y="3"/>
                </a:cxn>
                <a:cxn ang="0">
                  <a:pos x="0" y="1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lnTo>
                    <a:pt x="5" y="1"/>
                  </a:lnTo>
                  <a:lnTo>
                    <a:pt x="3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7" name="Freeform 36">
              <a:extLst>
                <a:ext uri="{FF2B5EF4-FFF2-40B4-BE49-F238E27FC236}">
                  <a16:creationId xmlns:a16="http://schemas.microsoft.com/office/drawing/2014/main" id="{C9D04D39-C0A2-5833-AF6E-025203FA6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7194" y="-1372379"/>
              <a:ext cx="9517" cy="136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7" y="1"/>
                </a:cxn>
                <a:cxn ang="0">
                  <a:pos x="2" y="1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7" h="1">
                  <a:moveTo>
                    <a:pt x="4" y="0"/>
                  </a:moveTo>
                  <a:lnTo>
                    <a:pt x="7" y="1"/>
                  </a:lnTo>
                  <a:lnTo>
                    <a:pt x="2" y="1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8" name="Freeform 37">
              <a:extLst>
                <a:ext uri="{FF2B5EF4-FFF2-40B4-BE49-F238E27FC236}">
                  <a16:creationId xmlns:a16="http://schemas.microsoft.com/office/drawing/2014/main" id="{D5DC4DAC-0B18-3633-2AA9-04D933250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1666" y="-1357423"/>
              <a:ext cx="6798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5" y="3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lnTo>
                    <a:pt x="2" y="0"/>
                  </a:lnTo>
                  <a:lnTo>
                    <a:pt x="5" y="3"/>
                  </a:lnTo>
                  <a:lnTo>
                    <a:pt x="2" y="2"/>
                  </a:lnTo>
                  <a:lnTo>
                    <a:pt x="0" y="0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0" name="Freeform 38">
              <a:extLst>
                <a:ext uri="{FF2B5EF4-FFF2-40B4-BE49-F238E27FC236}">
                  <a16:creationId xmlns:a16="http://schemas.microsoft.com/office/drawing/2014/main" id="{1254C64C-575A-D563-8783-6B880172E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2543" y="-1346547"/>
              <a:ext cx="4079" cy="27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3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3" y="0"/>
                  </a:lnTo>
                  <a:lnTo>
                    <a:pt x="3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1" name="Freeform 39">
              <a:extLst>
                <a:ext uri="{FF2B5EF4-FFF2-40B4-BE49-F238E27FC236}">
                  <a16:creationId xmlns:a16="http://schemas.microsoft.com/office/drawing/2014/main" id="{F0A1B096-967D-FC9F-65E4-6B66E3A2F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5834" y="-1326154"/>
              <a:ext cx="8157" cy="54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6" y="4"/>
                </a:cxn>
                <a:cxn ang="0">
                  <a:pos x="1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 h="4">
                  <a:moveTo>
                    <a:pt x="0" y="0"/>
                  </a:moveTo>
                  <a:lnTo>
                    <a:pt x="3" y="0"/>
                  </a:lnTo>
                  <a:lnTo>
                    <a:pt x="6" y="4"/>
                  </a:lnTo>
                  <a:lnTo>
                    <a:pt x="1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3" name="Freeform 40">
              <a:extLst>
                <a:ext uri="{FF2B5EF4-FFF2-40B4-BE49-F238E27FC236}">
                  <a16:creationId xmlns:a16="http://schemas.microsoft.com/office/drawing/2014/main" id="{D344C36C-FF9A-5A5A-712A-CCE6F47525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4868" y="-1315277"/>
              <a:ext cx="6798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0"/>
                </a:cxn>
                <a:cxn ang="0">
                  <a:pos x="5" y="1"/>
                </a:cxn>
                <a:cxn ang="0">
                  <a:pos x="4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5" y="0"/>
                  </a:lnTo>
                  <a:lnTo>
                    <a:pt x="5" y="1"/>
                  </a:lnTo>
                  <a:lnTo>
                    <a:pt x="4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4" name="Freeform 41">
              <a:extLst>
                <a:ext uri="{FF2B5EF4-FFF2-40B4-BE49-F238E27FC236}">
                  <a16:creationId xmlns:a16="http://schemas.microsoft.com/office/drawing/2014/main" id="{25BEDE83-12A9-F6D4-CFCE-97AE88975C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1128" y="-1376457"/>
              <a:ext cx="29910" cy="12236"/>
            </a:xfrm>
            <a:custGeom>
              <a:avLst/>
              <a:gdLst/>
              <a:ahLst/>
              <a:cxnLst>
                <a:cxn ang="0">
                  <a:pos x="8" y="1"/>
                </a:cxn>
                <a:cxn ang="0">
                  <a:pos x="11" y="0"/>
                </a:cxn>
                <a:cxn ang="0">
                  <a:pos x="17" y="1"/>
                </a:cxn>
                <a:cxn ang="0">
                  <a:pos x="22" y="8"/>
                </a:cxn>
                <a:cxn ang="0">
                  <a:pos x="14" y="9"/>
                </a:cxn>
                <a:cxn ang="0">
                  <a:pos x="1" y="8"/>
                </a:cxn>
                <a:cxn ang="0">
                  <a:pos x="0" y="3"/>
                </a:cxn>
                <a:cxn ang="0">
                  <a:pos x="3" y="1"/>
                </a:cxn>
                <a:cxn ang="0">
                  <a:pos x="8" y="1"/>
                </a:cxn>
                <a:cxn ang="0">
                  <a:pos x="8" y="1"/>
                </a:cxn>
              </a:cxnLst>
              <a:rect l="0" t="0" r="r" b="b"/>
              <a:pathLst>
                <a:path w="22" h="9">
                  <a:moveTo>
                    <a:pt x="8" y="1"/>
                  </a:moveTo>
                  <a:lnTo>
                    <a:pt x="11" y="0"/>
                  </a:lnTo>
                  <a:lnTo>
                    <a:pt x="17" y="1"/>
                  </a:lnTo>
                  <a:lnTo>
                    <a:pt x="22" y="8"/>
                  </a:lnTo>
                  <a:lnTo>
                    <a:pt x="14" y="9"/>
                  </a:lnTo>
                  <a:lnTo>
                    <a:pt x="1" y="8"/>
                  </a:lnTo>
                  <a:lnTo>
                    <a:pt x="0" y="3"/>
                  </a:lnTo>
                  <a:lnTo>
                    <a:pt x="3" y="1"/>
                  </a:lnTo>
                  <a:lnTo>
                    <a:pt x="8" y="1"/>
                  </a:lnTo>
                  <a:lnTo>
                    <a:pt x="8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6" name="Freeform 42">
              <a:extLst>
                <a:ext uri="{FF2B5EF4-FFF2-40B4-BE49-F238E27FC236}">
                  <a16:creationId xmlns:a16="http://schemas.microsoft.com/office/drawing/2014/main" id="{5A0F5BBD-F24E-BA33-17A2-86DDEEF42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7442" y="-1394132"/>
              <a:ext cx="32629" cy="12236"/>
            </a:xfrm>
            <a:custGeom>
              <a:avLst/>
              <a:gdLst/>
              <a:ahLst/>
              <a:cxnLst>
                <a:cxn ang="0">
                  <a:pos x="7" y="3"/>
                </a:cxn>
                <a:cxn ang="0">
                  <a:pos x="8" y="5"/>
                </a:cxn>
                <a:cxn ang="0">
                  <a:pos x="16" y="1"/>
                </a:cxn>
                <a:cxn ang="0">
                  <a:pos x="23" y="0"/>
                </a:cxn>
                <a:cxn ang="0">
                  <a:pos x="21" y="3"/>
                </a:cxn>
                <a:cxn ang="0">
                  <a:pos x="24" y="6"/>
                </a:cxn>
                <a:cxn ang="0">
                  <a:pos x="15" y="6"/>
                </a:cxn>
                <a:cxn ang="0">
                  <a:pos x="13" y="5"/>
                </a:cxn>
                <a:cxn ang="0">
                  <a:pos x="12" y="8"/>
                </a:cxn>
                <a:cxn ang="0">
                  <a:pos x="7" y="9"/>
                </a:cxn>
                <a:cxn ang="0">
                  <a:pos x="2" y="6"/>
                </a:cxn>
                <a:cxn ang="0">
                  <a:pos x="0" y="5"/>
                </a:cxn>
                <a:cxn ang="0">
                  <a:pos x="7" y="3"/>
                </a:cxn>
                <a:cxn ang="0">
                  <a:pos x="7" y="3"/>
                </a:cxn>
              </a:cxnLst>
              <a:rect l="0" t="0" r="r" b="b"/>
              <a:pathLst>
                <a:path w="24" h="9">
                  <a:moveTo>
                    <a:pt x="7" y="3"/>
                  </a:moveTo>
                  <a:lnTo>
                    <a:pt x="8" y="5"/>
                  </a:lnTo>
                  <a:lnTo>
                    <a:pt x="16" y="1"/>
                  </a:lnTo>
                  <a:lnTo>
                    <a:pt x="23" y="0"/>
                  </a:lnTo>
                  <a:lnTo>
                    <a:pt x="21" y="3"/>
                  </a:lnTo>
                  <a:lnTo>
                    <a:pt x="24" y="6"/>
                  </a:lnTo>
                  <a:lnTo>
                    <a:pt x="15" y="6"/>
                  </a:lnTo>
                  <a:lnTo>
                    <a:pt x="13" y="5"/>
                  </a:lnTo>
                  <a:lnTo>
                    <a:pt x="12" y="8"/>
                  </a:lnTo>
                  <a:lnTo>
                    <a:pt x="7" y="9"/>
                  </a:lnTo>
                  <a:lnTo>
                    <a:pt x="2" y="6"/>
                  </a:lnTo>
                  <a:lnTo>
                    <a:pt x="0" y="5"/>
                  </a:lnTo>
                  <a:lnTo>
                    <a:pt x="7" y="3"/>
                  </a:lnTo>
                  <a:lnTo>
                    <a:pt x="7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7" name="Freeform 43">
              <a:extLst>
                <a:ext uri="{FF2B5EF4-FFF2-40B4-BE49-F238E27FC236}">
                  <a16:creationId xmlns:a16="http://schemas.microsoft.com/office/drawing/2014/main" id="{525A711B-7A08-8DAF-B987-0A849F269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7442" y="-805443"/>
              <a:ext cx="9517" cy="6798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7" y="5"/>
                </a:cxn>
                <a:cxn ang="0">
                  <a:pos x="2" y="5"/>
                </a:cxn>
                <a:cxn ang="0">
                  <a:pos x="0" y="3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7" h="5">
                  <a:moveTo>
                    <a:pt x="4" y="0"/>
                  </a:moveTo>
                  <a:lnTo>
                    <a:pt x="7" y="5"/>
                  </a:lnTo>
                  <a:lnTo>
                    <a:pt x="2" y="5"/>
                  </a:lnTo>
                  <a:lnTo>
                    <a:pt x="0" y="3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9" name="Freeform 44">
              <a:extLst>
                <a:ext uri="{FF2B5EF4-FFF2-40B4-BE49-F238E27FC236}">
                  <a16:creationId xmlns:a16="http://schemas.microsoft.com/office/drawing/2014/main" id="{428CA62E-DC72-F334-8811-491191C3E7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0161" y="-887016"/>
              <a:ext cx="13596" cy="10876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6" y="2"/>
                </a:cxn>
                <a:cxn ang="0">
                  <a:pos x="5" y="4"/>
                </a:cxn>
                <a:cxn ang="0">
                  <a:pos x="10" y="5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10" h="8">
                  <a:moveTo>
                    <a:pt x="3" y="0"/>
                  </a:moveTo>
                  <a:lnTo>
                    <a:pt x="6" y="2"/>
                  </a:lnTo>
                  <a:lnTo>
                    <a:pt x="5" y="4"/>
                  </a:lnTo>
                  <a:lnTo>
                    <a:pt x="10" y="5"/>
                  </a:lnTo>
                  <a:lnTo>
                    <a:pt x="0" y="8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0" name="Freeform 45">
              <a:extLst>
                <a:ext uri="{FF2B5EF4-FFF2-40B4-BE49-F238E27FC236}">
                  <a16:creationId xmlns:a16="http://schemas.microsoft.com/office/drawing/2014/main" id="{1C771798-B64A-55AE-FCD0-019BBE9E57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3453" y="-1003938"/>
              <a:ext cx="141394" cy="116922"/>
            </a:xfrm>
            <a:custGeom>
              <a:avLst/>
              <a:gdLst/>
              <a:ahLst/>
              <a:cxnLst>
                <a:cxn ang="0">
                  <a:pos x="62" y="3"/>
                </a:cxn>
                <a:cxn ang="0">
                  <a:pos x="70" y="1"/>
                </a:cxn>
                <a:cxn ang="0">
                  <a:pos x="80" y="8"/>
                </a:cxn>
                <a:cxn ang="0">
                  <a:pos x="91" y="5"/>
                </a:cxn>
                <a:cxn ang="0">
                  <a:pos x="93" y="6"/>
                </a:cxn>
                <a:cxn ang="0">
                  <a:pos x="96" y="8"/>
                </a:cxn>
                <a:cxn ang="0">
                  <a:pos x="99" y="6"/>
                </a:cxn>
                <a:cxn ang="0">
                  <a:pos x="101" y="10"/>
                </a:cxn>
                <a:cxn ang="0">
                  <a:pos x="104" y="18"/>
                </a:cxn>
                <a:cxn ang="0">
                  <a:pos x="90" y="35"/>
                </a:cxn>
                <a:cxn ang="0">
                  <a:pos x="98" y="43"/>
                </a:cxn>
                <a:cxn ang="0">
                  <a:pos x="86" y="43"/>
                </a:cxn>
                <a:cxn ang="0">
                  <a:pos x="83" y="45"/>
                </a:cxn>
                <a:cxn ang="0">
                  <a:pos x="74" y="48"/>
                </a:cxn>
                <a:cxn ang="0">
                  <a:pos x="72" y="72"/>
                </a:cxn>
                <a:cxn ang="0">
                  <a:pos x="69" y="77"/>
                </a:cxn>
                <a:cxn ang="0">
                  <a:pos x="58" y="83"/>
                </a:cxn>
                <a:cxn ang="0">
                  <a:pos x="45" y="83"/>
                </a:cxn>
                <a:cxn ang="0">
                  <a:pos x="35" y="82"/>
                </a:cxn>
                <a:cxn ang="0">
                  <a:pos x="22" y="78"/>
                </a:cxn>
                <a:cxn ang="0">
                  <a:pos x="5" y="78"/>
                </a:cxn>
                <a:cxn ang="0">
                  <a:pos x="3" y="77"/>
                </a:cxn>
                <a:cxn ang="0">
                  <a:pos x="1" y="75"/>
                </a:cxn>
                <a:cxn ang="0">
                  <a:pos x="6" y="72"/>
                </a:cxn>
                <a:cxn ang="0">
                  <a:pos x="5" y="69"/>
                </a:cxn>
                <a:cxn ang="0">
                  <a:pos x="3" y="67"/>
                </a:cxn>
                <a:cxn ang="0">
                  <a:pos x="8" y="66"/>
                </a:cxn>
                <a:cxn ang="0">
                  <a:pos x="5" y="61"/>
                </a:cxn>
                <a:cxn ang="0">
                  <a:pos x="11" y="61"/>
                </a:cxn>
                <a:cxn ang="0">
                  <a:pos x="14" y="54"/>
                </a:cxn>
                <a:cxn ang="0">
                  <a:pos x="30" y="45"/>
                </a:cxn>
                <a:cxn ang="0">
                  <a:pos x="58" y="27"/>
                </a:cxn>
                <a:cxn ang="0">
                  <a:pos x="64" y="13"/>
                </a:cxn>
                <a:cxn ang="0">
                  <a:pos x="64" y="6"/>
                </a:cxn>
              </a:cxnLst>
              <a:rect l="0" t="0" r="r" b="b"/>
              <a:pathLst>
                <a:path w="104" h="86">
                  <a:moveTo>
                    <a:pt x="64" y="6"/>
                  </a:moveTo>
                  <a:lnTo>
                    <a:pt x="62" y="3"/>
                  </a:lnTo>
                  <a:lnTo>
                    <a:pt x="69" y="0"/>
                  </a:lnTo>
                  <a:lnTo>
                    <a:pt x="70" y="1"/>
                  </a:lnTo>
                  <a:lnTo>
                    <a:pt x="77" y="3"/>
                  </a:lnTo>
                  <a:lnTo>
                    <a:pt x="80" y="8"/>
                  </a:lnTo>
                  <a:lnTo>
                    <a:pt x="83" y="10"/>
                  </a:lnTo>
                  <a:lnTo>
                    <a:pt x="91" y="5"/>
                  </a:lnTo>
                  <a:lnTo>
                    <a:pt x="94" y="5"/>
                  </a:lnTo>
                  <a:lnTo>
                    <a:pt x="93" y="6"/>
                  </a:lnTo>
                  <a:lnTo>
                    <a:pt x="94" y="10"/>
                  </a:lnTo>
                  <a:lnTo>
                    <a:pt x="96" y="8"/>
                  </a:lnTo>
                  <a:lnTo>
                    <a:pt x="96" y="6"/>
                  </a:lnTo>
                  <a:lnTo>
                    <a:pt x="99" y="6"/>
                  </a:lnTo>
                  <a:lnTo>
                    <a:pt x="98" y="10"/>
                  </a:lnTo>
                  <a:lnTo>
                    <a:pt x="101" y="10"/>
                  </a:lnTo>
                  <a:lnTo>
                    <a:pt x="101" y="13"/>
                  </a:lnTo>
                  <a:lnTo>
                    <a:pt x="104" y="18"/>
                  </a:lnTo>
                  <a:lnTo>
                    <a:pt x="96" y="30"/>
                  </a:lnTo>
                  <a:lnTo>
                    <a:pt x="90" y="35"/>
                  </a:lnTo>
                  <a:lnTo>
                    <a:pt x="91" y="42"/>
                  </a:lnTo>
                  <a:lnTo>
                    <a:pt x="98" y="43"/>
                  </a:lnTo>
                  <a:lnTo>
                    <a:pt x="99" y="45"/>
                  </a:lnTo>
                  <a:lnTo>
                    <a:pt x="86" y="43"/>
                  </a:lnTo>
                  <a:lnTo>
                    <a:pt x="86" y="46"/>
                  </a:lnTo>
                  <a:lnTo>
                    <a:pt x="83" y="45"/>
                  </a:lnTo>
                  <a:lnTo>
                    <a:pt x="77" y="48"/>
                  </a:lnTo>
                  <a:lnTo>
                    <a:pt x="74" y="48"/>
                  </a:lnTo>
                  <a:lnTo>
                    <a:pt x="75" y="62"/>
                  </a:lnTo>
                  <a:lnTo>
                    <a:pt x="72" y="72"/>
                  </a:lnTo>
                  <a:lnTo>
                    <a:pt x="74" y="75"/>
                  </a:lnTo>
                  <a:lnTo>
                    <a:pt x="69" y="77"/>
                  </a:lnTo>
                  <a:lnTo>
                    <a:pt x="62" y="82"/>
                  </a:lnTo>
                  <a:lnTo>
                    <a:pt x="58" y="83"/>
                  </a:lnTo>
                  <a:lnTo>
                    <a:pt x="48" y="86"/>
                  </a:lnTo>
                  <a:lnTo>
                    <a:pt x="45" y="83"/>
                  </a:lnTo>
                  <a:lnTo>
                    <a:pt x="37" y="85"/>
                  </a:lnTo>
                  <a:lnTo>
                    <a:pt x="35" y="82"/>
                  </a:lnTo>
                  <a:lnTo>
                    <a:pt x="25" y="82"/>
                  </a:lnTo>
                  <a:lnTo>
                    <a:pt x="22" y="78"/>
                  </a:lnTo>
                  <a:lnTo>
                    <a:pt x="14" y="80"/>
                  </a:lnTo>
                  <a:lnTo>
                    <a:pt x="5" y="78"/>
                  </a:lnTo>
                  <a:lnTo>
                    <a:pt x="6" y="75"/>
                  </a:lnTo>
                  <a:lnTo>
                    <a:pt x="3" y="77"/>
                  </a:lnTo>
                  <a:lnTo>
                    <a:pt x="3" y="74"/>
                  </a:lnTo>
                  <a:lnTo>
                    <a:pt x="1" y="75"/>
                  </a:lnTo>
                  <a:lnTo>
                    <a:pt x="0" y="74"/>
                  </a:lnTo>
                  <a:lnTo>
                    <a:pt x="6" y="72"/>
                  </a:lnTo>
                  <a:lnTo>
                    <a:pt x="5" y="70"/>
                  </a:lnTo>
                  <a:lnTo>
                    <a:pt x="5" y="69"/>
                  </a:lnTo>
                  <a:lnTo>
                    <a:pt x="1" y="67"/>
                  </a:lnTo>
                  <a:lnTo>
                    <a:pt x="3" y="67"/>
                  </a:lnTo>
                  <a:lnTo>
                    <a:pt x="1" y="66"/>
                  </a:lnTo>
                  <a:lnTo>
                    <a:pt x="8" y="66"/>
                  </a:lnTo>
                  <a:lnTo>
                    <a:pt x="5" y="64"/>
                  </a:lnTo>
                  <a:lnTo>
                    <a:pt x="5" y="61"/>
                  </a:lnTo>
                  <a:lnTo>
                    <a:pt x="6" y="59"/>
                  </a:lnTo>
                  <a:lnTo>
                    <a:pt x="11" y="61"/>
                  </a:lnTo>
                  <a:lnTo>
                    <a:pt x="9" y="58"/>
                  </a:lnTo>
                  <a:lnTo>
                    <a:pt x="14" y="54"/>
                  </a:lnTo>
                  <a:lnTo>
                    <a:pt x="16" y="48"/>
                  </a:lnTo>
                  <a:lnTo>
                    <a:pt x="30" y="45"/>
                  </a:lnTo>
                  <a:lnTo>
                    <a:pt x="54" y="30"/>
                  </a:lnTo>
                  <a:lnTo>
                    <a:pt x="58" y="27"/>
                  </a:lnTo>
                  <a:lnTo>
                    <a:pt x="56" y="18"/>
                  </a:lnTo>
                  <a:lnTo>
                    <a:pt x="64" y="13"/>
                  </a:lnTo>
                  <a:lnTo>
                    <a:pt x="64" y="6"/>
                  </a:lnTo>
                  <a:lnTo>
                    <a:pt x="64" y="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2" name="Freeform 46">
              <a:extLst>
                <a:ext uri="{FF2B5EF4-FFF2-40B4-BE49-F238E27FC236}">
                  <a16:creationId xmlns:a16="http://schemas.microsoft.com/office/drawing/2014/main" id="{527116CE-CD6C-BF55-F82B-707FEA99B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6959" y="-1111344"/>
              <a:ext cx="163147" cy="125079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3" y="5"/>
                </a:cxn>
                <a:cxn ang="0">
                  <a:pos x="24" y="7"/>
                </a:cxn>
                <a:cxn ang="0">
                  <a:pos x="26" y="10"/>
                </a:cxn>
                <a:cxn ang="0">
                  <a:pos x="40" y="18"/>
                </a:cxn>
                <a:cxn ang="0">
                  <a:pos x="35" y="18"/>
                </a:cxn>
                <a:cxn ang="0">
                  <a:pos x="48" y="31"/>
                </a:cxn>
                <a:cxn ang="0">
                  <a:pos x="61" y="34"/>
                </a:cxn>
                <a:cxn ang="0">
                  <a:pos x="61" y="29"/>
                </a:cxn>
                <a:cxn ang="0">
                  <a:pos x="58" y="26"/>
                </a:cxn>
                <a:cxn ang="0">
                  <a:pos x="74" y="39"/>
                </a:cxn>
                <a:cxn ang="0">
                  <a:pos x="99" y="45"/>
                </a:cxn>
                <a:cxn ang="0">
                  <a:pos x="117" y="40"/>
                </a:cxn>
                <a:cxn ang="0">
                  <a:pos x="115" y="53"/>
                </a:cxn>
                <a:cxn ang="0">
                  <a:pos x="117" y="61"/>
                </a:cxn>
                <a:cxn ang="0">
                  <a:pos x="112" y="58"/>
                </a:cxn>
                <a:cxn ang="0">
                  <a:pos x="101" y="64"/>
                </a:cxn>
                <a:cxn ang="0">
                  <a:pos x="106" y="68"/>
                </a:cxn>
                <a:cxn ang="0">
                  <a:pos x="96" y="89"/>
                </a:cxn>
                <a:cxn ang="0">
                  <a:pos x="90" y="92"/>
                </a:cxn>
                <a:cxn ang="0">
                  <a:pos x="78" y="90"/>
                </a:cxn>
                <a:cxn ang="0">
                  <a:pos x="75" y="87"/>
                </a:cxn>
                <a:cxn ang="0">
                  <a:pos x="80" y="76"/>
                </a:cxn>
                <a:cxn ang="0">
                  <a:pos x="72" y="69"/>
                </a:cxn>
                <a:cxn ang="0">
                  <a:pos x="48" y="63"/>
                </a:cxn>
                <a:cxn ang="0">
                  <a:pos x="50" y="58"/>
                </a:cxn>
                <a:cxn ang="0">
                  <a:pos x="56" y="47"/>
                </a:cxn>
                <a:cxn ang="0">
                  <a:pos x="54" y="36"/>
                </a:cxn>
                <a:cxn ang="0">
                  <a:pos x="50" y="31"/>
                </a:cxn>
                <a:cxn ang="0">
                  <a:pos x="40" y="28"/>
                </a:cxn>
                <a:cxn ang="0">
                  <a:pos x="40" y="28"/>
                </a:cxn>
                <a:cxn ang="0">
                  <a:pos x="38" y="24"/>
                </a:cxn>
                <a:cxn ang="0">
                  <a:pos x="34" y="21"/>
                </a:cxn>
                <a:cxn ang="0">
                  <a:pos x="21" y="16"/>
                </a:cxn>
                <a:cxn ang="0">
                  <a:pos x="19" y="12"/>
                </a:cxn>
                <a:cxn ang="0">
                  <a:pos x="13" y="12"/>
                </a:cxn>
                <a:cxn ang="0">
                  <a:pos x="0" y="0"/>
                </a:cxn>
                <a:cxn ang="0">
                  <a:pos x="3" y="0"/>
                </a:cxn>
              </a:cxnLst>
              <a:rect l="0" t="0" r="r" b="b"/>
              <a:pathLst>
                <a:path w="120" h="92">
                  <a:moveTo>
                    <a:pt x="3" y="0"/>
                  </a:moveTo>
                  <a:lnTo>
                    <a:pt x="5" y="0"/>
                  </a:lnTo>
                  <a:lnTo>
                    <a:pt x="11" y="7"/>
                  </a:lnTo>
                  <a:lnTo>
                    <a:pt x="13" y="5"/>
                  </a:lnTo>
                  <a:lnTo>
                    <a:pt x="14" y="7"/>
                  </a:lnTo>
                  <a:lnTo>
                    <a:pt x="24" y="7"/>
                  </a:lnTo>
                  <a:lnTo>
                    <a:pt x="27" y="8"/>
                  </a:lnTo>
                  <a:lnTo>
                    <a:pt x="26" y="10"/>
                  </a:lnTo>
                  <a:lnTo>
                    <a:pt x="30" y="10"/>
                  </a:lnTo>
                  <a:lnTo>
                    <a:pt x="40" y="18"/>
                  </a:lnTo>
                  <a:lnTo>
                    <a:pt x="34" y="16"/>
                  </a:lnTo>
                  <a:lnTo>
                    <a:pt x="35" y="18"/>
                  </a:lnTo>
                  <a:lnTo>
                    <a:pt x="48" y="24"/>
                  </a:lnTo>
                  <a:lnTo>
                    <a:pt x="48" y="31"/>
                  </a:lnTo>
                  <a:lnTo>
                    <a:pt x="58" y="31"/>
                  </a:lnTo>
                  <a:lnTo>
                    <a:pt x="61" y="34"/>
                  </a:lnTo>
                  <a:lnTo>
                    <a:pt x="62" y="34"/>
                  </a:lnTo>
                  <a:lnTo>
                    <a:pt x="61" y="29"/>
                  </a:lnTo>
                  <a:lnTo>
                    <a:pt x="58" y="26"/>
                  </a:lnTo>
                  <a:lnTo>
                    <a:pt x="58" y="26"/>
                  </a:lnTo>
                  <a:lnTo>
                    <a:pt x="64" y="28"/>
                  </a:lnTo>
                  <a:lnTo>
                    <a:pt x="74" y="39"/>
                  </a:lnTo>
                  <a:lnTo>
                    <a:pt x="96" y="45"/>
                  </a:lnTo>
                  <a:lnTo>
                    <a:pt x="99" y="45"/>
                  </a:lnTo>
                  <a:lnTo>
                    <a:pt x="109" y="39"/>
                  </a:lnTo>
                  <a:lnTo>
                    <a:pt x="117" y="40"/>
                  </a:lnTo>
                  <a:lnTo>
                    <a:pt x="120" y="52"/>
                  </a:lnTo>
                  <a:lnTo>
                    <a:pt x="115" y="53"/>
                  </a:lnTo>
                  <a:lnTo>
                    <a:pt x="119" y="60"/>
                  </a:lnTo>
                  <a:lnTo>
                    <a:pt x="117" y="61"/>
                  </a:lnTo>
                  <a:lnTo>
                    <a:pt x="115" y="58"/>
                  </a:lnTo>
                  <a:lnTo>
                    <a:pt x="112" y="58"/>
                  </a:lnTo>
                  <a:lnTo>
                    <a:pt x="104" y="60"/>
                  </a:lnTo>
                  <a:lnTo>
                    <a:pt x="101" y="64"/>
                  </a:lnTo>
                  <a:lnTo>
                    <a:pt x="106" y="66"/>
                  </a:lnTo>
                  <a:lnTo>
                    <a:pt x="106" y="68"/>
                  </a:lnTo>
                  <a:lnTo>
                    <a:pt x="104" y="77"/>
                  </a:lnTo>
                  <a:lnTo>
                    <a:pt x="96" y="89"/>
                  </a:lnTo>
                  <a:lnTo>
                    <a:pt x="93" y="92"/>
                  </a:lnTo>
                  <a:lnTo>
                    <a:pt x="90" y="92"/>
                  </a:lnTo>
                  <a:lnTo>
                    <a:pt x="85" y="90"/>
                  </a:lnTo>
                  <a:lnTo>
                    <a:pt x="78" y="90"/>
                  </a:lnTo>
                  <a:lnTo>
                    <a:pt x="77" y="89"/>
                  </a:lnTo>
                  <a:lnTo>
                    <a:pt x="75" y="87"/>
                  </a:lnTo>
                  <a:lnTo>
                    <a:pt x="80" y="80"/>
                  </a:lnTo>
                  <a:lnTo>
                    <a:pt x="80" y="76"/>
                  </a:lnTo>
                  <a:lnTo>
                    <a:pt x="77" y="72"/>
                  </a:lnTo>
                  <a:lnTo>
                    <a:pt x="72" y="69"/>
                  </a:lnTo>
                  <a:lnTo>
                    <a:pt x="64" y="68"/>
                  </a:lnTo>
                  <a:lnTo>
                    <a:pt x="48" y="63"/>
                  </a:lnTo>
                  <a:lnTo>
                    <a:pt x="48" y="60"/>
                  </a:lnTo>
                  <a:lnTo>
                    <a:pt x="50" y="58"/>
                  </a:lnTo>
                  <a:lnTo>
                    <a:pt x="58" y="55"/>
                  </a:lnTo>
                  <a:lnTo>
                    <a:pt x="56" y="47"/>
                  </a:lnTo>
                  <a:lnTo>
                    <a:pt x="59" y="45"/>
                  </a:lnTo>
                  <a:lnTo>
                    <a:pt x="54" y="36"/>
                  </a:lnTo>
                  <a:lnTo>
                    <a:pt x="48" y="34"/>
                  </a:lnTo>
                  <a:lnTo>
                    <a:pt x="50" y="31"/>
                  </a:lnTo>
                  <a:lnTo>
                    <a:pt x="45" y="32"/>
                  </a:lnTo>
                  <a:lnTo>
                    <a:pt x="40" y="28"/>
                  </a:lnTo>
                  <a:lnTo>
                    <a:pt x="37" y="26"/>
                  </a:lnTo>
                  <a:lnTo>
                    <a:pt x="40" y="28"/>
                  </a:lnTo>
                  <a:lnTo>
                    <a:pt x="40" y="24"/>
                  </a:lnTo>
                  <a:lnTo>
                    <a:pt x="38" y="24"/>
                  </a:lnTo>
                  <a:lnTo>
                    <a:pt x="37" y="21"/>
                  </a:lnTo>
                  <a:lnTo>
                    <a:pt x="34" y="21"/>
                  </a:lnTo>
                  <a:lnTo>
                    <a:pt x="35" y="24"/>
                  </a:lnTo>
                  <a:lnTo>
                    <a:pt x="21" y="16"/>
                  </a:lnTo>
                  <a:lnTo>
                    <a:pt x="17" y="13"/>
                  </a:lnTo>
                  <a:lnTo>
                    <a:pt x="19" y="12"/>
                  </a:lnTo>
                  <a:lnTo>
                    <a:pt x="16" y="12"/>
                  </a:lnTo>
                  <a:lnTo>
                    <a:pt x="13" y="12"/>
                  </a:lnTo>
                  <a:lnTo>
                    <a:pt x="9" y="7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3" name="Freeform 47">
              <a:extLst>
                <a:ext uri="{FF2B5EF4-FFF2-40B4-BE49-F238E27FC236}">
                  <a16:creationId xmlns:a16="http://schemas.microsoft.com/office/drawing/2014/main" id="{E6950443-9AB3-46FB-2074-DE6ADF8E5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1660" y="-1470267"/>
              <a:ext cx="942173" cy="440496"/>
            </a:xfrm>
            <a:custGeom>
              <a:avLst/>
              <a:gdLst/>
              <a:ahLst/>
              <a:cxnLst>
                <a:cxn ang="0">
                  <a:pos x="112" y="271"/>
                </a:cxn>
                <a:cxn ang="0">
                  <a:pos x="143" y="264"/>
                </a:cxn>
                <a:cxn ang="0">
                  <a:pos x="217" y="247"/>
                </a:cxn>
                <a:cxn ang="0">
                  <a:pos x="337" y="229"/>
                </a:cxn>
                <a:cxn ang="0">
                  <a:pos x="385" y="242"/>
                </a:cxn>
                <a:cxn ang="0">
                  <a:pos x="407" y="264"/>
                </a:cxn>
                <a:cxn ang="0">
                  <a:pos x="427" y="263"/>
                </a:cxn>
                <a:cxn ang="0">
                  <a:pos x="443" y="240"/>
                </a:cxn>
                <a:cxn ang="0">
                  <a:pos x="441" y="271"/>
                </a:cxn>
                <a:cxn ang="0">
                  <a:pos x="467" y="268"/>
                </a:cxn>
                <a:cxn ang="0">
                  <a:pos x="492" y="285"/>
                </a:cxn>
                <a:cxn ang="0">
                  <a:pos x="536" y="314"/>
                </a:cxn>
                <a:cxn ang="0">
                  <a:pos x="589" y="312"/>
                </a:cxn>
                <a:cxn ang="0">
                  <a:pos x="592" y="312"/>
                </a:cxn>
                <a:cxn ang="0">
                  <a:pos x="618" y="320"/>
                </a:cxn>
                <a:cxn ang="0">
                  <a:pos x="640" y="309"/>
                </a:cxn>
                <a:cxn ang="0">
                  <a:pos x="675" y="303"/>
                </a:cxn>
                <a:cxn ang="0">
                  <a:pos x="675" y="263"/>
                </a:cxn>
                <a:cxn ang="0">
                  <a:pos x="685" y="243"/>
                </a:cxn>
                <a:cxn ang="0">
                  <a:pos x="691" y="213"/>
                </a:cxn>
                <a:cxn ang="0">
                  <a:pos x="669" y="168"/>
                </a:cxn>
                <a:cxn ang="0">
                  <a:pos x="654" y="154"/>
                </a:cxn>
                <a:cxn ang="0">
                  <a:pos x="609" y="123"/>
                </a:cxn>
                <a:cxn ang="0">
                  <a:pos x="598" y="125"/>
                </a:cxn>
                <a:cxn ang="0">
                  <a:pos x="571" y="106"/>
                </a:cxn>
                <a:cxn ang="0">
                  <a:pos x="557" y="96"/>
                </a:cxn>
                <a:cxn ang="0">
                  <a:pos x="524" y="88"/>
                </a:cxn>
                <a:cxn ang="0">
                  <a:pos x="507" y="65"/>
                </a:cxn>
                <a:cxn ang="0">
                  <a:pos x="473" y="37"/>
                </a:cxn>
                <a:cxn ang="0">
                  <a:pos x="440" y="13"/>
                </a:cxn>
                <a:cxn ang="0">
                  <a:pos x="422" y="3"/>
                </a:cxn>
                <a:cxn ang="0">
                  <a:pos x="417" y="21"/>
                </a:cxn>
                <a:cxn ang="0">
                  <a:pos x="428" y="62"/>
                </a:cxn>
                <a:cxn ang="0">
                  <a:pos x="361" y="56"/>
                </a:cxn>
                <a:cxn ang="0">
                  <a:pos x="330" y="45"/>
                </a:cxn>
                <a:cxn ang="0">
                  <a:pos x="332" y="25"/>
                </a:cxn>
                <a:cxn ang="0">
                  <a:pos x="340" y="17"/>
                </a:cxn>
                <a:cxn ang="0">
                  <a:pos x="327" y="19"/>
                </a:cxn>
                <a:cxn ang="0">
                  <a:pos x="313" y="17"/>
                </a:cxn>
                <a:cxn ang="0">
                  <a:pos x="276" y="11"/>
                </a:cxn>
                <a:cxn ang="0">
                  <a:pos x="255" y="6"/>
                </a:cxn>
                <a:cxn ang="0">
                  <a:pos x="270" y="16"/>
                </a:cxn>
                <a:cxn ang="0">
                  <a:pos x="245" y="22"/>
                </a:cxn>
                <a:cxn ang="0">
                  <a:pos x="237" y="29"/>
                </a:cxn>
                <a:cxn ang="0">
                  <a:pos x="234" y="43"/>
                </a:cxn>
                <a:cxn ang="0">
                  <a:pos x="210" y="46"/>
                </a:cxn>
                <a:cxn ang="0">
                  <a:pos x="181" y="33"/>
                </a:cxn>
                <a:cxn ang="0">
                  <a:pos x="170" y="35"/>
                </a:cxn>
                <a:cxn ang="0">
                  <a:pos x="164" y="46"/>
                </a:cxn>
                <a:cxn ang="0">
                  <a:pos x="154" y="54"/>
                </a:cxn>
                <a:cxn ang="0">
                  <a:pos x="144" y="57"/>
                </a:cxn>
                <a:cxn ang="0">
                  <a:pos x="143" y="67"/>
                </a:cxn>
                <a:cxn ang="0">
                  <a:pos x="125" y="77"/>
                </a:cxn>
                <a:cxn ang="0">
                  <a:pos x="80" y="98"/>
                </a:cxn>
                <a:cxn ang="0">
                  <a:pos x="26" y="115"/>
                </a:cxn>
                <a:cxn ang="0">
                  <a:pos x="5" y="118"/>
                </a:cxn>
                <a:cxn ang="0">
                  <a:pos x="0" y="142"/>
                </a:cxn>
                <a:cxn ang="0">
                  <a:pos x="21" y="170"/>
                </a:cxn>
                <a:cxn ang="0">
                  <a:pos x="18" y="171"/>
                </a:cxn>
                <a:cxn ang="0">
                  <a:pos x="7" y="168"/>
                </a:cxn>
                <a:cxn ang="0">
                  <a:pos x="53" y="215"/>
                </a:cxn>
                <a:cxn ang="0">
                  <a:pos x="66" y="253"/>
                </a:cxn>
              </a:cxnLst>
              <a:rect l="0" t="0" r="r" b="b"/>
              <a:pathLst>
                <a:path w="693" h="324">
                  <a:moveTo>
                    <a:pt x="66" y="253"/>
                  </a:moveTo>
                  <a:lnTo>
                    <a:pt x="69" y="261"/>
                  </a:lnTo>
                  <a:lnTo>
                    <a:pt x="77" y="263"/>
                  </a:lnTo>
                  <a:lnTo>
                    <a:pt x="90" y="269"/>
                  </a:lnTo>
                  <a:lnTo>
                    <a:pt x="98" y="271"/>
                  </a:lnTo>
                  <a:lnTo>
                    <a:pt x="112" y="271"/>
                  </a:lnTo>
                  <a:lnTo>
                    <a:pt x="116" y="272"/>
                  </a:lnTo>
                  <a:lnTo>
                    <a:pt x="120" y="272"/>
                  </a:lnTo>
                  <a:lnTo>
                    <a:pt x="120" y="271"/>
                  </a:lnTo>
                  <a:lnTo>
                    <a:pt x="125" y="271"/>
                  </a:lnTo>
                  <a:lnTo>
                    <a:pt x="135" y="264"/>
                  </a:lnTo>
                  <a:lnTo>
                    <a:pt x="143" y="264"/>
                  </a:lnTo>
                  <a:lnTo>
                    <a:pt x="146" y="259"/>
                  </a:lnTo>
                  <a:lnTo>
                    <a:pt x="151" y="258"/>
                  </a:lnTo>
                  <a:lnTo>
                    <a:pt x="185" y="256"/>
                  </a:lnTo>
                  <a:lnTo>
                    <a:pt x="188" y="258"/>
                  </a:lnTo>
                  <a:lnTo>
                    <a:pt x="212" y="256"/>
                  </a:lnTo>
                  <a:lnTo>
                    <a:pt x="217" y="247"/>
                  </a:lnTo>
                  <a:lnTo>
                    <a:pt x="245" y="237"/>
                  </a:lnTo>
                  <a:lnTo>
                    <a:pt x="262" y="237"/>
                  </a:lnTo>
                  <a:lnTo>
                    <a:pt x="279" y="235"/>
                  </a:lnTo>
                  <a:lnTo>
                    <a:pt x="295" y="229"/>
                  </a:lnTo>
                  <a:lnTo>
                    <a:pt x="324" y="229"/>
                  </a:lnTo>
                  <a:lnTo>
                    <a:pt x="337" y="229"/>
                  </a:lnTo>
                  <a:lnTo>
                    <a:pt x="350" y="235"/>
                  </a:lnTo>
                  <a:lnTo>
                    <a:pt x="355" y="234"/>
                  </a:lnTo>
                  <a:lnTo>
                    <a:pt x="369" y="237"/>
                  </a:lnTo>
                  <a:lnTo>
                    <a:pt x="367" y="235"/>
                  </a:lnTo>
                  <a:lnTo>
                    <a:pt x="377" y="240"/>
                  </a:lnTo>
                  <a:lnTo>
                    <a:pt x="385" y="242"/>
                  </a:lnTo>
                  <a:lnTo>
                    <a:pt x="383" y="245"/>
                  </a:lnTo>
                  <a:lnTo>
                    <a:pt x="390" y="248"/>
                  </a:lnTo>
                  <a:lnTo>
                    <a:pt x="395" y="248"/>
                  </a:lnTo>
                  <a:lnTo>
                    <a:pt x="412" y="263"/>
                  </a:lnTo>
                  <a:lnTo>
                    <a:pt x="414" y="266"/>
                  </a:lnTo>
                  <a:lnTo>
                    <a:pt x="407" y="264"/>
                  </a:lnTo>
                  <a:lnTo>
                    <a:pt x="409" y="266"/>
                  </a:lnTo>
                  <a:lnTo>
                    <a:pt x="425" y="271"/>
                  </a:lnTo>
                  <a:lnTo>
                    <a:pt x="423" y="268"/>
                  </a:lnTo>
                  <a:lnTo>
                    <a:pt x="422" y="268"/>
                  </a:lnTo>
                  <a:lnTo>
                    <a:pt x="422" y="266"/>
                  </a:lnTo>
                  <a:lnTo>
                    <a:pt x="427" y="263"/>
                  </a:lnTo>
                  <a:lnTo>
                    <a:pt x="428" y="259"/>
                  </a:lnTo>
                  <a:lnTo>
                    <a:pt x="435" y="255"/>
                  </a:lnTo>
                  <a:lnTo>
                    <a:pt x="440" y="255"/>
                  </a:lnTo>
                  <a:lnTo>
                    <a:pt x="441" y="248"/>
                  </a:lnTo>
                  <a:lnTo>
                    <a:pt x="444" y="245"/>
                  </a:lnTo>
                  <a:lnTo>
                    <a:pt x="443" y="240"/>
                  </a:lnTo>
                  <a:lnTo>
                    <a:pt x="451" y="248"/>
                  </a:lnTo>
                  <a:lnTo>
                    <a:pt x="449" y="248"/>
                  </a:lnTo>
                  <a:lnTo>
                    <a:pt x="451" y="253"/>
                  </a:lnTo>
                  <a:lnTo>
                    <a:pt x="446" y="261"/>
                  </a:lnTo>
                  <a:lnTo>
                    <a:pt x="449" y="269"/>
                  </a:lnTo>
                  <a:lnTo>
                    <a:pt x="441" y="271"/>
                  </a:lnTo>
                  <a:lnTo>
                    <a:pt x="441" y="274"/>
                  </a:lnTo>
                  <a:lnTo>
                    <a:pt x="444" y="276"/>
                  </a:lnTo>
                  <a:lnTo>
                    <a:pt x="456" y="272"/>
                  </a:lnTo>
                  <a:lnTo>
                    <a:pt x="456" y="266"/>
                  </a:lnTo>
                  <a:lnTo>
                    <a:pt x="457" y="261"/>
                  </a:lnTo>
                  <a:lnTo>
                    <a:pt x="467" y="268"/>
                  </a:lnTo>
                  <a:lnTo>
                    <a:pt x="468" y="274"/>
                  </a:lnTo>
                  <a:lnTo>
                    <a:pt x="465" y="279"/>
                  </a:lnTo>
                  <a:lnTo>
                    <a:pt x="470" y="279"/>
                  </a:lnTo>
                  <a:lnTo>
                    <a:pt x="484" y="276"/>
                  </a:lnTo>
                  <a:lnTo>
                    <a:pt x="483" y="280"/>
                  </a:lnTo>
                  <a:lnTo>
                    <a:pt x="492" y="285"/>
                  </a:lnTo>
                  <a:lnTo>
                    <a:pt x="497" y="292"/>
                  </a:lnTo>
                  <a:lnTo>
                    <a:pt x="499" y="296"/>
                  </a:lnTo>
                  <a:lnTo>
                    <a:pt x="505" y="301"/>
                  </a:lnTo>
                  <a:lnTo>
                    <a:pt x="515" y="308"/>
                  </a:lnTo>
                  <a:lnTo>
                    <a:pt x="526" y="309"/>
                  </a:lnTo>
                  <a:lnTo>
                    <a:pt x="536" y="314"/>
                  </a:lnTo>
                  <a:lnTo>
                    <a:pt x="541" y="312"/>
                  </a:lnTo>
                  <a:lnTo>
                    <a:pt x="552" y="314"/>
                  </a:lnTo>
                  <a:lnTo>
                    <a:pt x="569" y="319"/>
                  </a:lnTo>
                  <a:lnTo>
                    <a:pt x="579" y="317"/>
                  </a:lnTo>
                  <a:lnTo>
                    <a:pt x="584" y="312"/>
                  </a:lnTo>
                  <a:lnTo>
                    <a:pt x="589" y="312"/>
                  </a:lnTo>
                  <a:lnTo>
                    <a:pt x="584" y="309"/>
                  </a:lnTo>
                  <a:lnTo>
                    <a:pt x="590" y="308"/>
                  </a:lnTo>
                  <a:lnTo>
                    <a:pt x="593" y="308"/>
                  </a:lnTo>
                  <a:lnTo>
                    <a:pt x="595" y="311"/>
                  </a:lnTo>
                  <a:lnTo>
                    <a:pt x="595" y="312"/>
                  </a:lnTo>
                  <a:lnTo>
                    <a:pt x="592" y="312"/>
                  </a:lnTo>
                  <a:lnTo>
                    <a:pt x="593" y="314"/>
                  </a:lnTo>
                  <a:lnTo>
                    <a:pt x="597" y="314"/>
                  </a:lnTo>
                  <a:lnTo>
                    <a:pt x="601" y="312"/>
                  </a:lnTo>
                  <a:lnTo>
                    <a:pt x="605" y="312"/>
                  </a:lnTo>
                  <a:lnTo>
                    <a:pt x="606" y="316"/>
                  </a:lnTo>
                  <a:lnTo>
                    <a:pt x="618" y="320"/>
                  </a:lnTo>
                  <a:lnTo>
                    <a:pt x="624" y="324"/>
                  </a:lnTo>
                  <a:lnTo>
                    <a:pt x="626" y="319"/>
                  </a:lnTo>
                  <a:lnTo>
                    <a:pt x="621" y="320"/>
                  </a:lnTo>
                  <a:lnTo>
                    <a:pt x="619" y="319"/>
                  </a:lnTo>
                  <a:lnTo>
                    <a:pt x="629" y="317"/>
                  </a:lnTo>
                  <a:lnTo>
                    <a:pt x="640" y="309"/>
                  </a:lnTo>
                  <a:lnTo>
                    <a:pt x="646" y="308"/>
                  </a:lnTo>
                  <a:lnTo>
                    <a:pt x="666" y="306"/>
                  </a:lnTo>
                  <a:lnTo>
                    <a:pt x="672" y="306"/>
                  </a:lnTo>
                  <a:lnTo>
                    <a:pt x="672" y="303"/>
                  </a:lnTo>
                  <a:lnTo>
                    <a:pt x="675" y="303"/>
                  </a:lnTo>
                  <a:lnTo>
                    <a:pt x="675" y="303"/>
                  </a:lnTo>
                  <a:lnTo>
                    <a:pt x="672" y="296"/>
                  </a:lnTo>
                  <a:lnTo>
                    <a:pt x="672" y="288"/>
                  </a:lnTo>
                  <a:lnTo>
                    <a:pt x="670" y="280"/>
                  </a:lnTo>
                  <a:lnTo>
                    <a:pt x="674" y="272"/>
                  </a:lnTo>
                  <a:lnTo>
                    <a:pt x="677" y="274"/>
                  </a:lnTo>
                  <a:lnTo>
                    <a:pt x="675" y="263"/>
                  </a:lnTo>
                  <a:lnTo>
                    <a:pt x="678" y="258"/>
                  </a:lnTo>
                  <a:lnTo>
                    <a:pt x="675" y="253"/>
                  </a:lnTo>
                  <a:lnTo>
                    <a:pt x="680" y="251"/>
                  </a:lnTo>
                  <a:lnTo>
                    <a:pt x="682" y="245"/>
                  </a:lnTo>
                  <a:lnTo>
                    <a:pt x="686" y="243"/>
                  </a:lnTo>
                  <a:lnTo>
                    <a:pt x="685" y="243"/>
                  </a:lnTo>
                  <a:lnTo>
                    <a:pt x="690" y="240"/>
                  </a:lnTo>
                  <a:lnTo>
                    <a:pt x="688" y="237"/>
                  </a:lnTo>
                  <a:lnTo>
                    <a:pt x="691" y="234"/>
                  </a:lnTo>
                  <a:lnTo>
                    <a:pt x="693" y="226"/>
                  </a:lnTo>
                  <a:lnTo>
                    <a:pt x="690" y="216"/>
                  </a:lnTo>
                  <a:lnTo>
                    <a:pt x="691" y="213"/>
                  </a:lnTo>
                  <a:lnTo>
                    <a:pt x="690" y="195"/>
                  </a:lnTo>
                  <a:lnTo>
                    <a:pt x="686" y="191"/>
                  </a:lnTo>
                  <a:lnTo>
                    <a:pt x="674" y="178"/>
                  </a:lnTo>
                  <a:lnTo>
                    <a:pt x="674" y="176"/>
                  </a:lnTo>
                  <a:lnTo>
                    <a:pt x="675" y="176"/>
                  </a:lnTo>
                  <a:lnTo>
                    <a:pt x="669" y="168"/>
                  </a:lnTo>
                  <a:lnTo>
                    <a:pt x="667" y="162"/>
                  </a:lnTo>
                  <a:lnTo>
                    <a:pt x="666" y="163"/>
                  </a:lnTo>
                  <a:lnTo>
                    <a:pt x="664" y="162"/>
                  </a:lnTo>
                  <a:lnTo>
                    <a:pt x="659" y="155"/>
                  </a:lnTo>
                  <a:lnTo>
                    <a:pt x="654" y="155"/>
                  </a:lnTo>
                  <a:lnTo>
                    <a:pt x="654" y="154"/>
                  </a:lnTo>
                  <a:lnTo>
                    <a:pt x="650" y="149"/>
                  </a:lnTo>
                  <a:lnTo>
                    <a:pt x="643" y="147"/>
                  </a:lnTo>
                  <a:lnTo>
                    <a:pt x="637" y="142"/>
                  </a:lnTo>
                  <a:lnTo>
                    <a:pt x="630" y="142"/>
                  </a:lnTo>
                  <a:lnTo>
                    <a:pt x="619" y="136"/>
                  </a:lnTo>
                  <a:lnTo>
                    <a:pt x="609" y="123"/>
                  </a:lnTo>
                  <a:lnTo>
                    <a:pt x="608" y="123"/>
                  </a:lnTo>
                  <a:lnTo>
                    <a:pt x="609" y="126"/>
                  </a:lnTo>
                  <a:lnTo>
                    <a:pt x="600" y="123"/>
                  </a:lnTo>
                  <a:lnTo>
                    <a:pt x="598" y="122"/>
                  </a:lnTo>
                  <a:lnTo>
                    <a:pt x="597" y="122"/>
                  </a:lnTo>
                  <a:lnTo>
                    <a:pt x="598" y="125"/>
                  </a:lnTo>
                  <a:lnTo>
                    <a:pt x="595" y="125"/>
                  </a:lnTo>
                  <a:lnTo>
                    <a:pt x="589" y="120"/>
                  </a:lnTo>
                  <a:lnTo>
                    <a:pt x="585" y="114"/>
                  </a:lnTo>
                  <a:lnTo>
                    <a:pt x="584" y="114"/>
                  </a:lnTo>
                  <a:lnTo>
                    <a:pt x="576" y="107"/>
                  </a:lnTo>
                  <a:lnTo>
                    <a:pt x="571" y="106"/>
                  </a:lnTo>
                  <a:lnTo>
                    <a:pt x="569" y="104"/>
                  </a:lnTo>
                  <a:lnTo>
                    <a:pt x="573" y="104"/>
                  </a:lnTo>
                  <a:lnTo>
                    <a:pt x="571" y="101"/>
                  </a:lnTo>
                  <a:lnTo>
                    <a:pt x="563" y="99"/>
                  </a:lnTo>
                  <a:lnTo>
                    <a:pt x="561" y="99"/>
                  </a:lnTo>
                  <a:lnTo>
                    <a:pt x="557" y="96"/>
                  </a:lnTo>
                  <a:lnTo>
                    <a:pt x="552" y="96"/>
                  </a:lnTo>
                  <a:lnTo>
                    <a:pt x="549" y="96"/>
                  </a:lnTo>
                  <a:lnTo>
                    <a:pt x="542" y="91"/>
                  </a:lnTo>
                  <a:lnTo>
                    <a:pt x="541" y="91"/>
                  </a:lnTo>
                  <a:lnTo>
                    <a:pt x="534" y="91"/>
                  </a:lnTo>
                  <a:lnTo>
                    <a:pt x="524" y="88"/>
                  </a:lnTo>
                  <a:lnTo>
                    <a:pt x="521" y="83"/>
                  </a:lnTo>
                  <a:lnTo>
                    <a:pt x="521" y="83"/>
                  </a:lnTo>
                  <a:lnTo>
                    <a:pt x="521" y="83"/>
                  </a:lnTo>
                  <a:lnTo>
                    <a:pt x="516" y="82"/>
                  </a:lnTo>
                  <a:lnTo>
                    <a:pt x="513" y="73"/>
                  </a:lnTo>
                  <a:lnTo>
                    <a:pt x="507" y="65"/>
                  </a:lnTo>
                  <a:lnTo>
                    <a:pt x="504" y="65"/>
                  </a:lnTo>
                  <a:lnTo>
                    <a:pt x="499" y="62"/>
                  </a:lnTo>
                  <a:lnTo>
                    <a:pt x="491" y="51"/>
                  </a:lnTo>
                  <a:lnTo>
                    <a:pt x="489" y="45"/>
                  </a:lnTo>
                  <a:lnTo>
                    <a:pt x="476" y="40"/>
                  </a:lnTo>
                  <a:lnTo>
                    <a:pt x="473" y="37"/>
                  </a:lnTo>
                  <a:lnTo>
                    <a:pt x="472" y="37"/>
                  </a:lnTo>
                  <a:lnTo>
                    <a:pt x="465" y="40"/>
                  </a:lnTo>
                  <a:lnTo>
                    <a:pt x="460" y="37"/>
                  </a:lnTo>
                  <a:lnTo>
                    <a:pt x="446" y="21"/>
                  </a:lnTo>
                  <a:lnTo>
                    <a:pt x="441" y="16"/>
                  </a:lnTo>
                  <a:lnTo>
                    <a:pt x="440" y="13"/>
                  </a:lnTo>
                  <a:lnTo>
                    <a:pt x="436" y="13"/>
                  </a:lnTo>
                  <a:lnTo>
                    <a:pt x="435" y="11"/>
                  </a:lnTo>
                  <a:lnTo>
                    <a:pt x="430" y="3"/>
                  </a:lnTo>
                  <a:lnTo>
                    <a:pt x="428" y="0"/>
                  </a:lnTo>
                  <a:lnTo>
                    <a:pt x="427" y="0"/>
                  </a:lnTo>
                  <a:lnTo>
                    <a:pt x="422" y="3"/>
                  </a:lnTo>
                  <a:lnTo>
                    <a:pt x="423" y="6"/>
                  </a:lnTo>
                  <a:lnTo>
                    <a:pt x="420" y="8"/>
                  </a:lnTo>
                  <a:lnTo>
                    <a:pt x="420" y="14"/>
                  </a:lnTo>
                  <a:lnTo>
                    <a:pt x="417" y="14"/>
                  </a:lnTo>
                  <a:lnTo>
                    <a:pt x="417" y="17"/>
                  </a:lnTo>
                  <a:lnTo>
                    <a:pt x="417" y="21"/>
                  </a:lnTo>
                  <a:lnTo>
                    <a:pt x="420" y="21"/>
                  </a:lnTo>
                  <a:lnTo>
                    <a:pt x="422" y="27"/>
                  </a:lnTo>
                  <a:lnTo>
                    <a:pt x="420" y="30"/>
                  </a:lnTo>
                  <a:lnTo>
                    <a:pt x="423" y="40"/>
                  </a:lnTo>
                  <a:lnTo>
                    <a:pt x="428" y="46"/>
                  </a:lnTo>
                  <a:lnTo>
                    <a:pt x="428" y="62"/>
                  </a:lnTo>
                  <a:lnTo>
                    <a:pt x="427" y="72"/>
                  </a:lnTo>
                  <a:lnTo>
                    <a:pt x="415" y="73"/>
                  </a:lnTo>
                  <a:lnTo>
                    <a:pt x="399" y="69"/>
                  </a:lnTo>
                  <a:lnTo>
                    <a:pt x="393" y="65"/>
                  </a:lnTo>
                  <a:lnTo>
                    <a:pt x="379" y="62"/>
                  </a:lnTo>
                  <a:lnTo>
                    <a:pt x="361" y="56"/>
                  </a:lnTo>
                  <a:lnTo>
                    <a:pt x="351" y="54"/>
                  </a:lnTo>
                  <a:lnTo>
                    <a:pt x="348" y="56"/>
                  </a:lnTo>
                  <a:lnTo>
                    <a:pt x="343" y="49"/>
                  </a:lnTo>
                  <a:lnTo>
                    <a:pt x="335" y="46"/>
                  </a:lnTo>
                  <a:lnTo>
                    <a:pt x="334" y="48"/>
                  </a:lnTo>
                  <a:lnTo>
                    <a:pt x="330" y="45"/>
                  </a:lnTo>
                  <a:lnTo>
                    <a:pt x="332" y="32"/>
                  </a:lnTo>
                  <a:lnTo>
                    <a:pt x="329" y="32"/>
                  </a:lnTo>
                  <a:lnTo>
                    <a:pt x="329" y="27"/>
                  </a:lnTo>
                  <a:lnTo>
                    <a:pt x="334" y="29"/>
                  </a:lnTo>
                  <a:lnTo>
                    <a:pt x="332" y="27"/>
                  </a:lnTo>
                  <a:lnTo>
                    <a:pt x="332" y="25"/>
                  </a:lnTo>
                  <a:lnTo>
                    <a:pt x="334" y="27"/>
                  </a:lnTo>
                  <a:lnTo>
                    <a:pt x="337" y="27"/>
                  </a:lnTo>
                  <a:lnTo>
                    <a:pt x="338" y="24"/>
                  </a:lnTo>
                  <a:lnTo>
                    <a:pt x="335" y="22"/>
                  </a:lnTo>
                  <a:lnTo>
                    <a:pt x="338" y="22"/>
                  </a:lnTo>
                  <a:lnTo>
                    <a:pt x="340" y="17"/>
                  </a:lnTo>
                  <a:lnTo>
                    <a:pt x="338" y="16"/>
                  </a:lnTo>
                  <a:lnTo>
                    <a:pt x="335" y="17"/>
                  </a:lnTo>
                  <a:lnTo>
                    <a:pt x="330" y="13"/>
                  </a:lnTo>
                  <a:lnTo>
                    <a:pt x="329" y="14"/>
                  </a:lnTo>
                  <a:lnTo>
                    <a:pt x="329" y="19"/>
                  </a:lnTo>
                  <a:lnTo>
                    <a:pt x="327" y="19"/>
                  </a:lnTo>
                  <a:lnTo>
                    <a:pt x="324" y="16"/>
                  </a:lnTo>
                  <a:lnTo>
                    <a:pt x="324" y="16"/>
                  </a:lnTo>
                  <a:lnTo>
                    <a:pt x="322" y="16"/>
                  </a:lnTo>
                  <a:lnTo>
                    <a:pt x="322" y="14"/>
                  </a:lnTo>
                  <a:lnTo>
                    <a:pt x="316" y="14"/>
                  </a:lnTo>
                  <a:lnTo>
                    <a:pt x="313" y="17"/>
                  </a:lnTo>
                  <a:lnTo>
                    <a:pt x="303" y="14"/>
                  </a:lnTo>
                  <a:lnTo>
                    <a:pt x="295" y="14"/>
                  </a:lnTo>
                  <a:lnTo>
                    <a:pt x="287" y="13"/>
                  </a:lnTo>
                  <a:lnTo>
                    <a:pt x="287" y="11"/>
                  </a:lnTo>
                  <a:lnTo>
                    <a:pt x="284" y="13"/>
                  </a:lnTo>
                  <a:lnTo>
                    <a:pt x="276" y="11"/>
                  </a:lnTo>
                  <a:lnTo>
                    <a:pt x="271" y="8"/>
                  </a:lnTo>
                  <a:lnTo>
                    <a:pt x="270" y="9"/>
                  </a:lnTo>
                  <a:lnTo>
                    <a:pt x="260" y="6"/>
                  </a:lnTo>
                  <a:lnTo>
                    <a:pt x="258" y="9"/>
                  </a:lnTo>
                  <a:lnTo>
                    <a:pt x="257" y="5"/>
                  </a:lnTo>
                  <a:lnTo>
                    <a:pt x="255" y="6"/>
                  </a:lnTo>
                  <a:lnTo>
                    <a:pt x="253" y="6"/>
                  </a:lnTo>
                  <a:lnTo>
                    <a:pt x="255" y="8"/>
                  </a:lnTo>
                  <a:lnTo>
                    <a:pt x="260" y="9"/>
                  </a:lnTo>
                  <a:lnTo>
                    <a:pt x="265" y="9"/>
                  </a:lnTo>
                  <a:lnTo>
                    <a:pt x="268" y="11"/>
                  </a:lnTo>
                  <a:lnTo>
                    <a:pt x="270" y="16"/>
                  </a:lnTo>
                  <a:lnTo>
                    <a:pt x="262" y="17"/>
                  </a:lnTo>
                  <a:lnTo>
                    <a:pt x="249" y="17"/>
                  </a:lnTo>
                  <a:lnTo>
                    <a:pt x="249" y="17"/>
                  </a:lnTo>
                  <a:lnTo>
                    <a:pt x="245" y="17"/>
                  </a:lnTo>
                  <a:lnTo>
                    <a:pt x="244" y="19"/>
                  </a:lnTo>
                  <a:lnTo>
                    <a:pt x="245" y="22"/>
                  </a:lnTo>
                  <a:lnTo>
                    <a:pt x="239" y="19"/>
                  </a:lnTo>
                  <a:lnTo>
                    <a:pt x="239" y="21"/>
                  </a:lnTo>
                  <a:lnTo>
                    <a:pt x="234" y="22"/>
                  </a:lnTo>
                  <a:lnTo>
                    <a:pt x="234" y="27"/>
                  </a:lnTo>
                  <a:lnTo>
                    <a:pt x="236" y="27"/>
                  </a:lnTo>
                  <a:lnTo>
                    <a:pt x="237" y="29"/>
                  </a:lnTo>
                  <a:lnTo>
                    <a:pt x="236" y="30"/>
                  </a:lnTo>
                  <a:lnTo>
                    <a:pt x="231" y="30"/>
                  </a:lnTo>
                  <a:lnTo>
                    <a:pt x="229" y="35"/>
                  </a:lnTo>
                  <a:lnTo>
                    <a:pt x="226" y="35"/>
                  </a:lnTo>
                  <a:lnTo>
                    <a:pt x="226" y="38"/>
                  </a:lnTo>
                  <a:lnTo>
                    <a:pt x="234" y="43"/>
                  </a:lnTo>
                  <a:lnTo>
                    <a:pt x="233" y="45"/>
                  </a:lnTo>
                  <a:lnTo>
                    <a:pt x="234" y="48"/>
                  </a:lnTo>
                  <a:lnTo>
                    <a:pt x="225" y="43"/>
                  </a:lnTo>
                  <a:lnTo>
                    <a:pt x="215" y="43"/>
                  </a:lnTo>
                  <a:lnTo>
                    <a:pt x="213" y="45"/>
                  </a:lnTo>
                  <a:lnTo>
                    <a:pt x="210" y="46"/>
                  </a:lnTo>
                  <a:lnTo>
                    <a:pt x="207" y="53"/>
                  </a:lnTo>
                  <a:lnTo>
                    <a:pt x="209" y="49"/>
                  </a:lnTo>
                  <a:lnTo>
                    <a:pt x="207" y="43"/>
                  </a:lnTo>
                  <a:lnTo>
                    <a:pt x="196" y="37"/>
                  </a:lnTo>
                  <a:lnTo>
                    <a:pt x="183" y="33"/>
                  </a:lnTo>
                  <a:lnTo>
                    <a:pt x="181" y="33"/>
                  </a:lnTo>
                  <a:lnTo>
                    <a:pt x="181" y="35"/>
                  </a:lnTo>
                  <a:lnTo>
                    <a:pt x="177" y="37"/>
                  </a:lnTo>
                  <a:lnTo>
                    <a:pt x="175" y="35"/>
                  </a:lnTo>
                  <a:lnTo>
                    <a:pt x="173" y="37"/>
                  </a:lnTo>
                  <a:lnTo>
                    <a:pt x="170" y="35"/>
                  </a:lnTo>
                  <a:lnTo>
                    <a:pt x="170" y="35"/>
                  </a:lnTo>
                  <a:lnTo>
                    <a:pt x="172" y="38"/>
                  </a:lnTo>
                  <a:lnTo>
                    <a:pt x="172" y="40"/>
                  </a:lnTo>
                  <a:lnTo>
                    <a:pt x="169" y="41"/>
                  </a:lnTo>
                  <a:lnTo>
                    <a:pt x="167" y="40"/>
                  </a:lnTo>
                  <a:lnTo>
                    <a:pt x="159" y="41"/>
                  </a:lnTo>
                  <a:lnTo>
                    <a:pt x="164" y="46"/>
                  </a:lnTo>
                  <a:lnTo>
                    <a:pt x="157" y="46"/>
                  </a:lnTo>
                  <a:lnTo>
                    <a:pt x="157" y="48"/>
                  </a:lnTo>
                  <a:lnTo>
                    <a:pt x="159" y="49"/>
                  </a:lnTo>
                  <a:lnTo>
                    <a:pt x="156" y="49"/>
                  </a:lnTo>
                  <a:lnTo>
                    <a:pt x="152" y="51"/>
                  </a:lnTo>
                  <a:lnTo>
                    <a:pt x="154" y="54"/>
                  </a:lnTo>
                  <a:lnTo>
                    <a:pt x="152" y="57"/>
                  </a:lnTo>
                  <a:lnTo>
                    <a:pt x="152" y="59"/>
                  </a:lnTo>
                  <a:lnTo>
                    <a:pt x="156" y="61"/>
                  </a:lnTo>
                  <a:lnTo>
                    <a:pt x="154" y="61"/>
                  </a:lnTo>
                  <a:lnTo>
                    <a:pt x="149" y="61"/>
                  </a:lnTo>
                  <a:lnTo>
                    <a:pt x="144" y="57"/>
                  </a:lnTo>
                  <a:lnTo>
                    <a:pt x="140" y="57"/>
                  </a:lnTo>
                  <a:lnTo>
                    <a:pt x="138" y="57"/>
                  </a:lnTo>
                  <a:lnTo>
                    <a:pt x="140" y="62"/>
                  </a:lnTo>
                  <a:lnTo>
                    <a:pt x="144" y="65"/>
                  </a:lnTo>
                  <a:lnTo>
                    <a:pt x="146" y="67"/>
                  </a:lnTo>
                  <a:lnTo>
                    <a:pt x="143" y="67"/>
                  </a:lnTo>
                  <a:lnTo>
                    <a:pt x="143" y="72"/>
                  </a:lnTo>
                  <a:lnTo>
                    <a:pt x="128" y="61"/>
                  </a:lnTo>
                  <a:lnTo>
                    <a:pt x="128" y="64"/>
                  </a:lnTo>
                  <a:lnTo>
                    <a:pt x="122" y="67"/>
                  </a:lnTo>
                  <a:lnTo>
                    <a:pt x="120" y="72"/>
                  </a:lnTo>
                  <a:lnTo>
                    <a:pt x="125" y="77"/>
                  </a:lnTo>
                  <a:lnTo>
                    <a:pt x="120" y="83"/>
                  </a:lnTo>
                  <a:lnTo>
                    <a:pt x="119" y="82"/>
                  </a:lnTo>
                  <a:lnTo>
                    <a:pt x="116" y="90"/>
                  </a:lnTo>
                  <a:lnTo>
                    <a:pt x="109" y="94"/>
                  </a:lnTo>
                  <a:lnTo>
                    <a:pt x="87" y="99"/>
                  </a:lnTo>
                  <a:lnTo>
                    <a:pt x="80" y="98"/>
                  </a:lnTo>
                  <a:lnTo>
                    <a:pt x="74" y="102"/>
                  </a:lnTo>
                  <a:lnTo>
                    <a:pt x="66" y="102"/>
                  </a:lnTo>
                  <a:lnTo>
                    <a:pt x="58" y="106"/>
                  </a:lnTo>
                  <a:lnTo>
                    <a:pt x="43" y="106"/>
                  </a:lnTo>
                  <a:lnTo>
                    <a:pt x="31" y="110"/>
                  </a:lnTo>
                  <a:lnTo>
                    <a:pt x="26" y="115"/>
                  </a:lnTo>
                  <a:lnTo>
                    <a:pt x="19" y="117"/>
                  </a:lnTo>
                  <a:lnTo>
                    <a:pt x="11" y="120"/>
                  </a:lnTo>
                  <a:lnTo>
                    <a:pt x="8" y="126"/>
                  </a:lnTo>
                  <a:lnTo>
                    <a:pt x="7" y="126"/>
                  </a:lnTo>
                  <a:lnTo>
                    <a:pt x="5" y="123"/>
                  </a:lnTo>
                  <a:lnTo>
                    <a:pt x="5" y="118"/>
                  </a:lnTo>
                  <a:lnTo>
                    <a:pt x="3" y="118"/>
                  </a:lnTo>
                  <a:lnTo>
                    <a:pt x="0" y="123"/>
                  </a:lnTo>
                  <a:lnTo>
                    <a:pt x="0" y="128"/>
                  </a:lnTo>
                  <a:lnTo>
                    <a:pt x="3" y="131"/>
                  </a:lnTo>
                  <a:lnTo>
                    <a:pt x="5" y="136"/>
                  </a:lnTo>
                  <a:lnTo>
                    <a:pt x="0" y="142"/>
                  </a:lnTo>
                  <a:lnTo>
                    <a:pt x="2" y="147"/>
                  </a:lnTo>
                  <a:lnTo>
                    <a:pt x="15" y="158"/>
                  </a:lnTo>
                  <a:lnTo>
                    <a:pt x="15" y="158"/>
                  </a:lnTo>
                  <a:lnTo>
                    <a:pt x="19" y="162"/>
                  </a:lnTo>
                  <a:lnTo>
                    <a:pt x="21" y="166"/>
                  </a:lnTo>
                  <a:lnTo>
                    <a:pt x="21" y="170"/>
                  </a:lnTo>
                  <a:lnTo>
                    <a:pt x="18" y="170"/>
                  </a:lnTo>
                  <a:lnTo>
                    <a:pt x="16" y="165"/>
                  </a:lnTo>
                  <a:lnTo>
                    <a:pt x="15" y="166"/>
                  </a:lnTo>
                  <a:lnTo>
                    <a:pt x="8" y="160"/>
                  </a:lnTo>
                  <a:lnTo>
                    <a:pt x="7" y="160"/>
                  </a:lnTo>
                  <a:lnTo>
                    <a:pt x="18" y="171"/>
                  </a:lnTo>
                  <a:lnTo>
                    <a:pt x="15" y="171"/>
                  </a:lnTo>
                  <a:lnTo>
                    <a:pt x="13" y="171"/>
                  </a:lnTo>
                  <a:lnTo>
                    <a:pt x="11" y="171"/>
                  </a:lnTo>
                  <a:lnTo>
                    <a:pt x="10" y="168"/>
                  </a:lnTo>
                  <a:lnTo>
                    <a:pt x="7" y="166"/>
                  </a:lnTo>
                  <a:lnTo>
                    <a:pt x="7" y="168"/>
                  </a:lnTo>
                  <a:lnTo>
                    <a:pt x="15" y="173"/>
                  </a:lnTo>
                  <a:lnTo>
                    <a:pt x="21" y="176"/>
                  </a:lnTo>
                  <a:lnTo>
                    <a:pt x="27" y="184"/>
                  </a:lnTo>
                  <a:lnTo>
                    <a:pt x="29" y="187"/>
                  </a:lnTo>
                  <a:lnTo>
                    <a:pt x="47" y="202"/>
                  </a:lnTo>
                  <a:lnTo>
                    <a:pt x="53" y="215"/>
                  </a:lnTo>
                  <a:lnTo>
                    <a:pt x="69" y="231"/>
                  </a:lnTo>
                  <a:lnTo>
                    <a:pt x="74" y="240"/>
                  </a:lnTo>
                  <a:lnTo>
                    <a:pt x="74" y="243"/>
                  </a:lnTo>
                  <a:lnTo>
                    <a:pt x="75" y="248"/>
                  </a:lnTo>
                  <a:lnTo>
                    <a:pt x="72" y="253"/>
                  </a:lnTo>
                  <a:lnTo>
                    <a:pt x="66" y="253"/>
                  </a:lnTo>
                  <a:lnTo>
                    <a:pt x="66" y="25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" name="Freeform 48">
              <a:extLst>
                <a:ext uri="{FF2B5EF4-FFF2-40B4-BE49-F238E27FC236}">
                  <a16:creationId xmlns:a16="http://schemas.microsoft.com/office/drawing/2014/main" id="{856E4276-04D2-B333-ACD8-23701DA4E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2101" y="-1967865"/>
              <a:ext cx="2719" cy="136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5" name="Freeform 49">
              <a:extLst>
                <a:ext uri="{FF2B5EF4-FFF2-40B4-BE49-F238E27FC236}">
                  <a16:creationId xmlns:a16="http://schemas.microsoft.com/office/drawing/2014/main" id="{068FDA8B-DBB5-E8F3-7B76-C5E92048BE6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8305" y="-1458030"/>
              <a:ext cx="10876" cy="5438"/>
            </a:xfrm>
            <a:custGeom>
              <a:avLst/>
              <a:gdLst/>
              <a:ahLst/>
              <a:cxnLst>
                <a:cxn ang="0">
                  <a:pos x="1" y="2"/>
                </a:cxn>
                <a:cxn ang="0">
                  <a:pos x="0" y="2"/>
                </a:cxn>
                <a:cxn ang="0">
                  <a:pos x="3" y="0"/>
                </a:cxn>
                <a:cxn ang="0">
                  <a:pos x="8" y="4"/>
                </a:cxn>
                <a:cxn ang="0">
                  <a:pos x="1" y="2"/>
                </a:cxn>
                <a:cxn ang="0">
                  <a:pos x="1" y="2"/>
                </a:cxn>
              </a:cxnLst>
              <a:rect l="0" t="0" r="r" b="b"/>
              <a:pathLst>
                <a:path w="8" h="4">
                  <a:moveTo>
                    <a:pt x="1" y="2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8" y="4"/>
                  </a:lnTo>
                  <a:lnTo>
                    <a:pt x="1" y="2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FF6E6280-72A1-272F-84AA-561FF9EBB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7423" y="-1535526"/>
              <a:ext cx="210732" cy="38068"/>
            </a:xfrm>
            <a:custGeom>
              <a:avLst/>
              <a:gdLst/>
              <a:ahLst/>
              <a:cxnLst>
                <a:cxn ang="0">
                  <a:pos x="115" y="24"/>
                </a:cxn>
                <a:cxn ang="0">
                  <a:pos x="109" y="25"/>
                </a:cxn>
                <a:cxn ang="0">
                  <a:pos x="101" y="22"/>
                </a:cxn>
                <a:cxn ang="0">
                  <a:pos x="93" y="22"/>
                </a:cxn>
                <a:cxn ang="0">
                  <a:pos x="73" y="17"/>
                </a:cxn>
                <a:cxn ang="0">
                  <a:pos x="59" y="17"/>
                </a:cxn>
                <a:cxn ang="0">
                  <a:pos x="56" y="19"/>
                </a:cxn>
                <a:cxn ang="0">
                  <a:pos x="40" y="16"/>
                </a:cxn>
                <a:cxn ang="0">
                  <a:pos x="30" y="16"/>
                </a:cxn>
                <a:cxn ang="0">
                  <a:pos x="20" y="12"/>
                </a:cxn>
                <a:cxn ang="0">
                  <a:pos x="22" y="11"/>
                </a:cxn>
                <a:cxn ang="0">
                  <a:pos x="3" y="8"/>
                </a:cxn>
                <a:cxn ang="0">
                  <a:pos x="0" y="6"/>
                </a:cxn>
                <a:cxn ang="0">
                  <a:pos x="3" y="8"/>
                </a:cxn>
                <a:cxn ang="0">
                  <a:pos x="6" y="6"/>
                </a:cxn>
                <a:cxn ang="0">
                  <a:pos x="9" y="1"/>
                </a:cxn>
                <a:cxn ang="0">
                  <a:pos x="12" y="0"/>
                </a:cxn>
                <a:cxn ang="0">
                  <a:pos x="24" y="1"/>
                </a:cxn>
                <a:cxn ang="0">
                  <a:pos x="30" y="0"/>
                </a:cxn>
                <a:cxn ang="0">
                  <a:pos x="33" y="3"/>
                </a:cxn>
                <a:cxn ang="0">
                  <a:pos x="46" y="3"/>
                </a:cxn>
                <a:cxn ang="0">
                  <a:pos x="54" y="8"/>
                </a:cxn>
                <a:cxn ang="0">
                  <a:pos x="57" y="9"/>
                </a:cxn>
                <a:cxn ang="0">
                  <a:pos x="68" y="9"/>
                </a:cxn>
                <a:cxn ang="0">
                  <a:pos x="83" y="11"/>
                </a:cxn>
                <a:cxn ang="0">
                  <a:pos x="85" y="9"/>
                </a:cxn>
                <a:cxn ang="0">
                  <a:pos x="86" y="6"/>
                </a:cxn>
                <a:cxn ang="0">
                  <a:pos x="89" y="4"/>
                </a:cxn>
                <a:cxn ang="0">
                  <a:pos x="94" y="8"/>
                </a:cxn>
                <a:cxn ang="0">
                  <a:pos x="99" y="6"/>
                </a:cxn>
                <a:cxn ang="0">
                  <a:pos x="109" y="9"/>
                </a:cxn>
                <a:cxn ang="0">
                  <a:pos x="117" y="9"/>
                </a:cxn>
                <a:cxn ang="0">
                  <a:pos x="121" y="14"/>
                </a:cxn>
                <a:cxn ang="0">
                  <a:pos x="125" y="16"/>
                </a:cxn>
                <a:cxn ang="0">
                  <a:pos x="126" y="17"/>
                </a:cxn>
                <a:cxn ang="0">
                  <a:pos x="144" y="17"/>
                </a:cxn>
                <a:cxn ang="0">
                  <a:pos x="149" y="19"/>
                </a:cxn>
                <a:cxn ang="0">
                  <a:pos x="150" y="25"/>
                </a:cxn>
                <a:cxn ang="0">
                  <a:pos x="155" y="28"/>
                </a:cxn>
                <a:cxn ang="0">
                  <a:pos x="152" y="27"/>
                </a:cxn>
                <a:cxn ang="0">
                  <a:pos x="131" y="24"/>
                </a:cxn>
                <a:cxn ang="0">
                  <a:pos x="125" y="25"/>
                </a:cxn>
                <a:cxn ang="0">
                  <a:pos x="115" y="24"/>
                </a:cxn>
                <a:cxn ang="0">
                  <a:pos x="115" y="24"/>
                </a:cxn>
              </a:cxnLst>
              <a:rect l="0" t="0" r="r" b="b"/>
              <a:pathLst>
                <a:path w="155" h="28">
                  <a:moveTo>
                    <a:pt x="115" y="24"/>
                  </a:moveTo>
                  <a:lnTo>
                    <a:pt x="109" y="25"/>
                  </a:lnTo>
                  <a:lnTo>
                    <a:pt x="101" y="22"/>
                  </a:lnTo>
                  <a:lnTo>
                    <a:pt x="93" y="22"/>
                  </a:lnTo>
                  <a:lnTo>
                    <a:pt x="73" y="17"/>
                  </a:lnTo>
                  <a:lnTo>
                    <a:pt x="59" y="17"/>
                  </a:lnTo>
                  <a:lnTo>
                    <a:pt x="56" y="19"/>
                  </a:lnTo>
                  <a:lnTo>
                    <a:pt x="40" y="16"/>
                  </a:lnTo>
                  <a:lnTo>
                    <a:pt x="30" y="16"/>
                  </a:lnTo>
                  <a:lnTo>
                    <a:pt x="20" y="12"/>
                  </a:lnTo>
                  <a:lnTo>
                    <a:pt x="22" y="11"/>
                  </a:lnTo>
                  <a:lnTo>
                    <a:pt x="3" y="8"/>
                  </a:lnTo>
                  <a:lnTo>
                    <a:pt x="0" y="6"/>
                  </a:lnTo>
                  <a:lnTo>
                    <a:pt x="3" y="8"/>
                  </a:lnTo>
                  <a:lnTo>
                    <a:pt x="6" y="6"/>
                  </a:lnTo>
                  <a:lnTo>
                    <a:pt x="9" y="1"/>
                  </a:lnTo>
                  <a:lnTo>
                    <a:pt x="12" y="0"/>
                  </a:lnTo>
                  <a:lnTo>
                    <a:pt x="24" y="1"/>
                  </a:lnTo>
                  <a:lnTo>
                    <a:pt x="30" y="0"/>
                  </a:lnTo>
                  <a:lnTo>
                    <a:pt x="33" y="3"/>
                  </a:lnTo>
                  <a:lnTo>
                    <a:pt x="46" y="3"/>
                  </a:lnTo>
                  <a:lnTo>
                    <a:pt x="54" y="8"/>
                  </a:lnTo>
                  <a:lnTo>
                    <a:pt x="57" y="9"/>
                  </a:lnTo>
                  <a:lnTo>
                    <a:pt x="68" y="9"/>
                  </a:lnTo>
                  <a:lnTo>
                    <a:pt x="83" y="11"/>
                  </a:lnTo>
                  <a:lnTo>
                    <a:pt x="85" y="9"/>
                  </a:lnTo>
                  <a:lnTo>
                    <a:pt x="86" y="6"/>
                  </a:lnTo>
                  <a:lnTo>
                    <a:pt x="89" y="4"/>
                  </a:lnTo>
                  <a:lnTo>
                    <a:pt x="94" y="8"/>
                  </a:lnTo>
                  <a:lnTo>
                    <a:pt x="99" y="6"/>
                  </a:lnTo>
                  <a:lnTo>
                    <a:pt x="109" y="9"/>
                  </a:lnTo>
                  <a:lnTo>
                    <a:pt x="117" y="9"/>
                  </a:lnTo>
                  <a:lnTo>
                    <a:pt x="121" y="14"/>
                  </a:lnTo>
                  <a:lnTo>
                    <a:pt x="125" y="16"/>
                  </a:lnTo>
                  <a:lnTo>
                    <a:pt x="126" y="17"/>
                  </a:lnTo>
                  <a:lnTo>
                    <a:pt x="144" y="17"/>
                  </a:lnTo>
                  <a:lnTo>
                    <a:pt x="149" y="19"/>
                  </a:lnTo>
                  <a:lnTo>
                    <a:pt x="150" y="25"/>
                  </a:lnTo>
                  <a:lnTo>
                    <a:pt x="155" y="28"/>
                  </a:lnTo>
                  <a:lnTo>
                    <a:pt x="152" y="27"/>
                  </a:lnTo>
                  <a:lnTo>
                    <a:pt x="131" y="24"/>
                  </a:lnTo>
                  <a:lnTo>
                    <a:pt x="125" y="25"/>
                  </a:lnTo>
                  <a:lnTo>
                    <a:pt x="115" y="24"/>
                  </a:lnTo>
                  <a:lnTo>
                    <a:pt x="115" y="2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604F041F-F903-71FC-BE35-BEA230A18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6312" y="-1573593"/>
              <a:ext cx="9517" cy="10876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7" y="7"/>
                </a:cxn>
                <a:cxn ang="0">
                  <a:pos x="4" y="8"/>
                </a:cxn>
                <a:cxn ang="0">
                  <a:pos x="0" y="4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7" h="8">
                  <a:moveTo>
                    <a:pt x="2" y="0"/>
                  </a:moveTo>
                  <a:lnTo>
                    <a:pt x="7" y="7"/>
                  </a:lnTo>
                  <a:lnTo>
                    <a:pt x="4" y="8"/>
                  </a:lnTo>
                  <a:lnTo>
                    <a:pt x="0" y="4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0C474A41-D5BD-3311-4959-18E66BF19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6402" y="-1776167"/>
              <a:ext cx="39428" cy="42147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27" y="3"/>
                </a:cxn>
                <a:cxn ang="0">
                  <a:pos x="29" y="10"/>
                </a:cxn>
                <a:cxn ang="0">
                  <a:pos x="19" y="16"/>
                </a:cxn>
                <a:cxn ang="0">
                  <a:pos x="19" y="18"/>
                </a:cxn>
                <a:cxn ang="0">
                  <a:pos x="10" y="26"/>
                </a:cxn>
                <a:cxn ang="0">
                  <a:pos x="2" y="31"/>
                </a:cxn>
                <a:cxn ang="0">
                  <a:pos x="0" y="31"/>
                </a:cxn>
                <a:cxn ang="0">
                  <a:pos x="0" y="26"/>
                </a:cxn>
                <a:cxn ang="0">
                  <a:pos x="8" y="23"/>
                </a:cxn>
                <a:cxn ang="0">
                  <a:pos x="19" y="11"/>
                </a:cxn>
                <a:cxn ang="0">
                  <a:pos x="22" y="10"/>
                </a:cxn>
                <a:cxn ang="0">
                  <a:pos x="22" y="5"/>
                </a:cxn>
                <a:cxn ang="0">
                  <a:pos x="24" y="7"/>
                </a:cxn>
                <a:cxn ang="0">
                  <a:pos x="24" y="5"/>
                </a:cxn>
                <a:cxn ang="0">
                  <a:pos x="22" y="5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29" h="31">
                  <a:moveTo>
                    <a:pt x="24" y="0"/>
                  </a:moveTo>
                  <a:lnTo>
                    <a:pt x="24" y="0"/>
                  </a:lnTo>
                  <a:lnTo>
                    <a:pt x="27" y="3"/>
                  </a:lnTo>
                  <a:lnTo>
                    <a:pt x="29" y="10"/>
                  </a:lnTo>
                  <a:lnTo>
                    <a:pt x="19" y="16"/>
                  </a:lnTo>
                  <a:lnTo>
                    <a:pt x="19" y="18"/>
                  </a:lnTo>
                  <a:lnTo>
                    <a:pt x="10" y="26"/>
                  </a:lnTo>
                  <a:lnTo>
                    <a:pt x="2" y="31"/>
                  </a:lnTo>
                  <a:lnTo>
                    <a:pt x="0" y="31"/>
                  </a:lnTo>
                  <a:lnTo>
                    <a:pt x="0" y="26"/>
                  </a:lnTo>
                  <a:lnTo>
                    <a:pt x="8" y="23"/>
                  </a:lnTo>
                  <a:lnTo>
                    <a:pt x="19" y="11"/>
                  </a:lnTo>
                  <a:lnTo>
                    <a:pt x="22" y="10"/>
                  </a:lnTo>
                  <a:lnTo>
                    <a:pt x="22" y="5"/>
                  </a:lnTo>
                  <a:lnTo>
                    <a:pt x="24" y="7"/>
                  </a:lnTo>
                  <a:lnTo>
                    <a:pt x="24" y="5"/>
                  </a:lnTo>
                  <a:lnTo>
                    <a:pt x="22" y="5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A7E7E40C-76C3-0669-E703-8AA7CED26B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5828" y="-1784324"/>
              <a:ext cx="4079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1"/>
                </a:cxn>
                <a:cxn ang="0">
                  <a:pos x="1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3" y="1"/>
                  </a:lnTo>
                  <a:lnTo>
                    <a:pt x="1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9675BFED-8120-5778-564C-FF365965D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3109" y="-1788403"/>
              <a:ext cx="9517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3"/>
                </a:cxn>
                <a:cxn ang="0">
                  <a:pos x="3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lnTo>
                    <a:pt x="7" y="3"/>
                  </a:lnTo>
                  <a:lnTo>
                    <a:pt x="3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03C593B4-22DD-7C00-B868-A82EEC07B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7188" y="-1806077"/>
              <a:ext cx="28551" cy="19034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10" y="0"/>
                </a:cxn>
                <a:cxn ang="0">
                  <a:pos x="18" y="3"/>
                </a:cxn>
                <a:cxn ang="0">
                  <a:pos x="21" y="9"/>
                </a:cxn>
                <a:cxn ang="0">
                  <a:pos x="21" y="11"/>
                </a:cxn>
                <a:cxn ang="0">
                  <a:pos x="18" y="14"/>
                </a:cxn>
                <a:cxn ang="0">
                  <a:pos x="13" y="11"/>
                </a:cxn>
                <a:cxn ang="0">
                  <a:pos x="7" y="3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21" h="14">
                  <a:moveTo>
                    <a:pt x="0" y="1"/>
                  </a:moveTo>
                  <a:lnTo>
                    <a:pt x="10" y="0"/>
                  </a:lnTo>
                  <a:lnTo>
                    <a:pt x="18" y="3"/>
                  </a:lnTo>
                  <a:lnTo>
                    <a:pt x="21" y="9"/>
                  </a:lnTo>
                  <a:lnTo>
                    <a:pt x="21" y="11"/>
                  </a:lnTo>
                  <a:lnTo>
                    <a:pt x="18" y="14"/>
                  </a:lnTo>
                  <a:lnTo>
                    <a:pt x="13" y="11"/>
                  </a:lnTo>
                  <a:lnTo>
                    <a:pt x="7" y="3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14AF519E-EB12-7695-2421-833657F31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1356" y="-1880853"/>
              <a:ext cx="107405" cy="87012"/>
            </a:xfrm>
            <a:custGeom>
              <a:avLst/>
              <a:gdLst/>
              <a:ahLst/>
              <a:cxnLst>
                <a:cxn ang="0">
                  <a:pos x="32" y="3"/>
                </a:cxn>
                <a:cxn ang="0">
                  <a:pos x="32" y="13"/>
                </a:cxn>
                <a:cxn ang="0">
                  <a:pos x="39" y="20"/>
                </a:cxn>
                <a:cxn ang="0">
                  <a:pos x="31" y="31"/>
                </a:cxn>
                <a:cxn ang="0">
                  <a:pos x="29" y="36"/>
                </a:cxn>
                <a:cxn ang="0">
                  <a:pos x="36" y="45"/>
                </a:cxn>
                <a:cxn ang="0">
                  <a:pos x="44" y="50"/>
                </a:cxn>
                <a:cxn ang="0">
                  <a:pos x="45" y="48"/>
                </a:cxn>
                <a:cxn ang="0">
                  <a:pos x="56" y="48"/>
                </a:cxn>
                <a:cxn ang="0">
                  <a:pos x="63" y="52"/>
                </a:cxn>
                <a:cxn ang="0">
                  <a:pos x="72" y="52"/>
                </a:cxn>
                <a:cxn ang="0">
                  <a:pos x="69" y="55"/>
                </a:cxn>
                <a:cxn ang="0">
                  <a:pos x="74" y="56"/>
                </a:cxn>
                <a:cxn ang="0">
                  <a:pos x="79" y="61"/>
                </a:cxn>
                <a:cxn ang="0">
                  <a:pos x="76" y="63"/>
                </a:cxn>
                <a:cxn ang="0">
                  <a:pos x="72" y="61"/>
                </a:cxn>
                <a:cxn ang="0">
                  <a:pos x="63" y="56"/>
                </a:cxn>
                <a:cxn ang="0">
                  <a:pos x="50" y="50"/>
                </a:cxn>
                <a:cxn ang="0">
                  <a:pos x="42" y="52"/>
                </a:cxn>
                <a:cxn ang="0">
                  <a:pos x="34" y="53"/>
                </a:cxn>
                <a:cxn ang="0">
                  <a:pos x="24" y="52"/>
                </a:cxn>
                <a:cxn ang="0">
                  <a:pos x="21" y="48"/>
                </a:cxn>
                <a:cxn ang="0">
                  <a:pos x="18" y="42"/>
                </a:cxn>
                <a:cxn ang="0">
                  <a:pos x="13" y="42"/>
                </a:cxn>
                <a:cxn ang="0">
                  <a:pos x="10" y="39"/>
                </a:cxn>
                <a:cxn ang="0">
                  <a:pos x="3" y="26"/>
                </a:cxn>
                <a:cxn ang="0">
                  <a:pos x="10" y="28"/>
                </a:cxn>
                <a:cxn ang="0">
                  <a:pos x="5" y="2"/>
                </a:cxn>
                <a:cxn ang="0">
                  <a:pos x="15" y="2"/>
                </a:cxn>
                <a:cxn ang="0">
                  <a:pos x="26" y="3"/>
                </a:cxn>
                <a:cxn ang="0">
                  <a:pos x="28" y="2"/>
                </a:cxn>
                <a:cxn ang="0">
                  <a:pos x="31" y="3"/>
                </a:cxn>
              </a:cxnLst>
              <a:rect l="0" t="0" r="r" b="b"/>
              <a:pathLst>
                <a:path w="79" h="64">
                  <a:moveTo>
                    <a:pt x="31" y="3"/>
                  </a:moveTo>
                  <a:lnTo>
                    <a:pt x="32" y="3"/>
                  </a:lnTo>
                  <a:lnTo>
                    <a:pt x="31" y="7"/>
                  </a:lnTo>
                  <a:lnTo>
                    <a:pt x="32" y="13"/>
                  </a:lnTo>
                  <a:lnTo>
                    <a:pt x="39" y="18"/>
                  </a:lnTo>
                  <a:lnTo>
                    <a:pt x="39" y="20"/>
                  </a:lnTo>
                  <a:lnTo>
                    <a:pt x="37" y="28"/>
                  </a:lnTo>
                  <a:lnTo>
                    <a:pt x="31" y="31"/>
                  </a:lnTo>
                  <a:lnTo>
                    <a:pt x="31" y="36"/>
                  </a:lnTo>
                  <a:lnTo>
                    <a:pt x="29" y="36"/>
                  </a:lnTo>
                  <a:lnTo>
                    <a:pt x="36" y="42"/>
                  </a:lnTo>
                  <a:lnTo>
                    <a:pt x="36" y="45"/>
                  </a:lnTo>
                  <a:lnTo>
                    <a:pt x="39" y="48"/>
                  </a:lnTo>
                  <a:lnTo>
                    <a:pt x="44" y="50"/>
                  </a:lnTo>
                  <a:lnTo>
                    <a:pt x="47" y="50"/>
                  </a:lnTo>
                  <a:lnTo>
                    <a:pt x="45" y="48"/>
                  </a:lnTo>
                  <a:lnTo>
                    <a:pt x="52" y="47"/>
                  </a:lnTo>
                  <a:lnTo>
                    <a:pt x="56" y="48"/>
                  </a:lnTo>
                  <a:lnTo>
                    <a:pt x="61" y="53"/>
                  </a:lnTo>
                  <a:lnTo>
                    <a:pt x="63" y="52"/>
                  </a:lnTo>
                  <a:lnTo>
                    <a:pt x="61" y="50"/>
                  </a:lnTo>
                  <a:lnTo>
                    <a:pt x="72" y="52"/>
                  </a:lnTo>
                  <a:lnTo>
                    <a:pt x="72" y="53"/>
                  </a:lnTo>
                  <a:lnTo>
                    <a:pt x="69" y="55"/>
                  </a:lnTo>
                  <a:lnTo>
                    <a:pt x="69" y="55"/>
                  </a:lnTo>
                  <a:lnTo>
                    <a:pt x="74" y="56"/>
                  </a:lnTo>
                  <a:lnTo>
                    <a:pt x="74" y="60"/>
                  </a:lnTo>
                  <a:lnTo>
                    <a:pt x="79" y="61"/>
                  </a:lnTo>
                  <a:lnTo>
                    <a:pt x="79" y="64"/>
                  </a:lnTo>
                  <a:lnTo>
                    <a:pt x="76" y="63"/>
                  </a:lnTo>
                  <a:lnTo>
                    <a:pt x="77" y="61"/>
                  </a:lnTo>
                  <a:lnTo>
                    <a:pt x="72" y="61"/>
                  </a:lnTo>
                  <a:lnTo>
                    <a:pt x="66" y="60"/>
                  </a:lnTo>
                  <a:lnTo>
                    <a:pt x="63" y="56"/>
                  </a:lnTo>
                  <a:lnTo>
                    <a:pt x="53" y="52"/>
                  </a:lnTo>
                  <a:lnTo>
                    <a:pt x="50" y="50"/>
                  </a:lnTo>
                  <a:lnTo>
                    <a:pt x="56" y="58"/>
                  </a:lnTo>
                  <a:lnTo>
                    <a:pt x="42" y="52"/>
                  </a:lnTo>
                  <a:lnTo>
                    <a:pt x="37" y="52"/>
                  </a:lnTo>
                  <a:lnTo>
                    <a:pt x="34" y="53"/>
                  </a:lnTo>
                  <a:lnTo>
                    <a:pt x="31" y="53"/>
                  </a:lnTo>
                  <a:lnTo>
                    <a:pt x="24" y="52"/>
                  </a:lnTo>
                  <a:lnTo>
                    <a:pt x="24" y="52"/>
                  </a:lnTo>
                  <a:lnTo>
                    <a:pt x="21" y="48"/>
                  </a:lnTo>
                  <a:lnTo>
                    <a:pt x="23" y="44"/>
                  </a:lnTo>
                  <a:lnTo>
                    <a:pt x="18" y="42"/>
                  </a:lnTo>
                  <a:lnTo>
                    <a:pt x="19" y="45"/>
                  </a:lnTo>
                  <a:lnTo>
                    <a:pt x="13" y="42"/>
                  </a:lnTo>
                  <a:lnTo>
                    <a:pt x="11" y="42"/>
                  </a:lnTo>
                  <a:lnTo>
                    <a:pt x="10" y="39"/>
                  </a:lnTo>
                  <a:lnTo>
                    <a:pt x="0" y="26"/>
                  </a:lnTo>
                  <a:lnTo>
                    <a:pt x="3" y="26"/>
                  </a:lnTo>
                  <a:lnTo>
                    <a:pt x="7" y="28"/>
                  </a:lnTo>
                  <a:lnTo>
                    <a:pt x="10" y="28"/>
                  </a:lnTo>
                  <a:lnTo>
                    <a:pt x="3" y="8"/>
                  </a:lnTo>
                  <a:lnTo>
                    <a:pt x="5" y="2"/>
                  </a:lnTo>
                  <a:lnTo>
                    <a:pt x="5" y="0"/>
                  </a:lnTo>
                  <a:lnTo>
                    <a:pt x="15" y="2"/>
                  </a:lnTo>
                  <a:lnTo>
                    <a:pt x="21" y="3"/>
                  </a:lnTo>
                  <a:lnTo>
                    <a:pt x="26" y="3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31" y="3"/>
                  </a:lnTo>
                  <a:lnTo>
                    <a:pt x="31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F26DC74D-FB97-A3AC-874E-4A33D80A0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1660" y="-1827830"/>
              <a:ext cx="4079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3" y="3"/>
                </a:cxn>
                <a:cxn ang="0">
                  <a:pos x="2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2" y="0"/>
                  </a:lnTo>
                  <a:lnTo>
                    <a:pt x="3" y="3"/>
                  </a:lnTo>
                  <a:lnTo>
                    <a:pt x="2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2" name="Freeform 58">
              <a:extLst>
                <a:ext uri="{FF2B5EF4-FFF2-40B4-BE49-F238E27FC236}">
                  <a16:creationId xmlns:a16="http://schemas.microsoft.com/office/drawing/2014/main" id="{5838CC48-DE92-6585-61FB-563ED1CBF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8458" y="-1806077"/>
              <a:ext cx="6798" cy="4079"/>
            </a:xfrm>
            <a:custGeom>
              <a:avLst/>
              <a:gdLst/>
              <a:ahLst/>
              <a:cxnLst>
                <a:cxn ang="0">
                  <a:pos x="2" y="1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5" y="3"/>
                </a:cxn>
                <a:cxn ang="0">
                  <a:pos x="2" y="1"/>
                </a:cxn>
                <a:cxn ang="0">
                  <a:pos x="2" y="1"/>
                </a:cxn>
              </a:cxnLst>
              <a:rect l="0" t="0" r="r" b="b"/>
              <a:pathLst>
                <a:path w="5" h="3">
                  <a:moveTo>
                    <a:pt x="2" y="1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5" y="3"/>
                  </a:lnTo>
                  <a:lnTo>
                    <a:pt x="2" y="1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3" name="Freeform 59">
              <a:extLst>
                <a:ext uri="{FF2B5EF4-FFF2-40B4-BE49-F238E27FC236}">
                  <a16:creationId xmlns:a16="http://schemas.microsoft.com/office/drawing/2014/main" id="{C14608C3-4EF7-366A-6794-335AD6693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6615" y="-1793841"/>
              <a:ext cx="2719" cy="6798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5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2" h="5">
                  <a:moveTo>
                    <a:pt x="0" y="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5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4" name="Freeform 60">
              <a:extLst>
                <a:ext uri="{FF2B5EF4-FFF2-40B4-BE49-F238E27FC236}">
                  <a16:creationId xmlns:a16="http://schemas.microsoft.com/office/drawing/2014/main" id="{F04521D5-3F2B-4E83-7E29-2743AC5C1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6132" y="-1791122"/>
              <a:ext cx="6798" cy="27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5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lnTo>
                    <a:pt x="1" y="0"/>
                  </a:lnTo>
                  <a:lnTo>
                    <a:pt x="5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5" name="Freeform 61">
              <a:extLst>
                <a:ext uri="{FF2B5EF4-FFF2-40B4-BE49-F238E27FC236}">
                  <a16:creationId xmlns:a16="http://schemas.microsoft.com/office/drawing/2014/main" id="{357B43E1-6BBA-9B12-E8BB-7BDC0BEAB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3806" y="-1793841"/>
              <a:ext cx="19034" cy="108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" y="5"/>
                </a:cxn>
                <a:cxn ang="0">
                  <a:pos x="14" y="8"/>
                </a:cxn>
                <a:cxn ang="0">
                  <a:pos x="9" y="7"/>
                </a:cxn>
                <a:cxn ang="0">
                  <a:pos x="4" y="5"/>
                </a:cxn>
                <a:cxn ang="0">
                  <a:pos x="1" y="7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4" h="8">
                  <a:moveTo>
                    <a:pt x="0" y="0"/>
                  </a:moveTo>
                  <a:lnTo>
                    <a:pt x="12" y="5"/>
                  </a:lnTo>
                  <a:lnTo>
                    <a:pt x="14" y="8"/>
                  </a:lnTo>
                  <a:lnTo>
                    <a:pt x="9" y="7"/>
                  </a:lnTo>
                  <a:lnTo>
                    <a:pt x="4" y="5"/>
                  </a:lnTo>
                  <a:lnTo>
                    <a:pt x="1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6" name="Freeform 62">
              <a:extLst>
                <a:ext uri="{FF2B5EF4-FFF2-40B4-BE49-F238E27FC236}">
                  <a16:creationId xmlns:a16="http://schemas.microsoft.com/office/drawing/2014/main" id="{94E10588-774E-62D0-5F00-9099A3C8F8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5559" y="-1793841"/>
              <a:ext cx="36708" cy="2175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" y="0"/>
                </a:cxn>
                <a:cxn ang="0">
                  <a:pos x="14" y="2"/>
                </a:cxn>
                <a:cxn ang="0">
                  <a:pos x="19" y="4"/>
                </a:cxn>
                <a:cxn ang="0">
                  <a:pos x="22" y="10"/>
                </a:cxn>
                <a:cxn ang="0">
                  <a:pos x="27" y="16"/>
                </a:cxn>
                <a:cxn ang="0">
                  <a:pos x="19" y="15"/>
                </a:cxn>
                <a:cxn ang="0">
                  <a:pos x="14" y="12"/>
                </a:cxn>
                <a:cxn ang="0">
                  <a:pos x="12" y="8"/>
                </a:cxn>
                <a:cxn ang="0">
                  <a:pos x="4" y="5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7" h="16">
                  <a:moveTo>
                    <a:pt x="0" y="0"/>
                  </a:moveTo>
                  <a:lnTo>
                    <a:pt x="11" y="0"/>
                  </a:lnTo>
                  <a:lnTo>
                    <a:pt x="14" y="2"/>
                  </a:lnTo>
                  <a:lnTo>
                    <a:pt x="19" y="4"/>
                  </a:lnTo>
                  <a:lnTo>
                    <a:pt x="22" y="10"/>
                  </a:lnTo>
                  <a:lnTo>
                    <a:pt x="27" y="16"/>
                  </a:lnTo>
                  <a:lnTo>
                    <a:pt x="19" y="15"/>
                  </a:lnTo>
                  <a:lnTo>
                    <a:pt x="14" y="12"/>
                  </a:lnTo>
                  <a:lnTo>
                    <a:pt x="12" y="8"/>
                  </a:lnTo>
                  <a:lnTo>
                    <a:pt x="4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7" name="Freeform 63">
              <a:extLst>
                <a:ext uri="{FF2B5EF4-FFF2-40B4-BE49-F238E27FC236}">
                  <a16:creationId xmlns:a16="http://schemas.microsoft.com/office/drawing/2014/main" id="{7A4DE285-34D8-2442-E262-22FD8DB280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9334" y="-1782965"/>
              <a:ext cx="25832" cy="2039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8" y="2"/>
                </a:cxn>
                <a:cxn ang="0">
                  <a:pos x="19" y="4"/>
                </a:cxn>
                <a:cxn ang="0">
                  <a:pos x="19" y="8"/>
                </a:cxn>
                <a:cxn ang="0">
                  <a:pos x="14" y="12"/>
                </a:cxn>
                <a:cxn ang="0">
                  <a:pos x="8" y="13"/>
                </a:cxn>
                <a:cxn ang="0">
                  <a:pos x="6" y="15"/>
                </a:cxn>
                <a:cxn ang="0">
                  <a:pos x="3" y="10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9" h="15">
                  <a:moveTo>
                    <a:pt x="0" y="0"/>
                  </a:moveTo>
                  <a:lnTo>
                    <a:pt x="3" y="0"/>
                  </a:lnTo>
                  <a:lnTo>
                    <a:pt x="8" y="2"/>
                  </a:lnTo>
                  <a:lnTo>
                    <a:pt x="19" y="4"/>
                  </a:lnTo>
                  <a:lnTo>
                    <a:pt x="19" y="8"/>
                  </a:lnTo>
                  <a:lnTo>
                    <a:pt x="14" y="12"/>
                  </a:lnTo>
                  <a:lnTo>
                    <a:pt x="8" y="13"/>
                  </a:lnTo>
                  <a:lnTo>
                    <a:pt x="6" y="15"/>
                  </a:lnTo>
                  <a:lnTo>
                    <a:pt x="3" y="10"/>
                  </a:ln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8" name="Freeform 64">
              <a:extLst>
                <a:ext uri="{FF2B5EF4-FFF2-40B4-BE49-F238E27FC236}">
                  <a16:creationId xmlns:a16="http://schemas.microsoft.com/office/drawing/2014/main" id="{8BC8BF7C-ED30-C878-D688-14FDFE967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8368" y="-1772088"/>
              <a:ext cx="20394" cy="28551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7" y="0"/>
                </a:cxn>
                <a:cxn ang="0">
                  <a:pos x="13" y="2"/>
                </a:cxn>
                <a:cxn ang="0">
                  <a:pos x="13" y="4"/>
                </a:cxn>
                <a:cxn ang="0">
                  <a:pos x="12" y="13"/>
                </a:cxn>
                <a:cxn ang="0">
                  <a:pos x="15" y="20"/>
                </a:cxn>
                <a:cxn ang="0">
                  <a:pos x="13" y="21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5" y="10"/>
                </a:cxn>
                <a:cxn ang="0">
                  <a:pos x="5" y="2"/>
                </a:cxn>
                <a:cxn ang="0">
                  <a:pos x="5" y="2"/>
                </a:cxn>
              </a:cxnLst>
              <a:rect l="0" t="0" r="r" b="b"/>
              <a:pathLst>
                <a:path w="15" h="21">
                  <a:moveTo>
                    <a:pt x="5" y="2"/>
                  </a:moveTo>
                  <a:lnTo>
                    <a:pt x="7" y="0"/>
                  </a:lnTo>
                  <a:lnTo>
                    <a:pt x="13" y="2"/>
                  </a:lnTo>
                  <a:lnTo>
                    <a:pt x="13" y="4"/>
                  </a:lnTo>
                  <a:lnTo>
                    <a:pt x="12" y="13"/>
                  </a:lnTo>
                  <a:lnTo>
                    <a:pt x="15" y="20"/>
                  </a:lnTo>
                  <a:lnTo>
                    <a:pt x="13" y="21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5" y="10"/>
                  </a:lnTo>
                  <a:lnTo>
                    <a:pt x="5" y="2"/>
                  </a:lnTo>
                  <a:lnTo>
                    <a:pt x="5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9" name="Freeform 65">
              <a:extLst>
                <a:ext uri="{FF2B5EF4-FFF2-40B4-BE49-F238E27FC236}">
                  <a16:creationId xmlns:a16="http://schemas.microsoft.com/office/drawing/2014/main" id="{45973F6E-5899-F941-C9C7-7509024F27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9638" y="-1777527"/>
              <a:ext cx="25832" cy="190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1"/>
                </a:cxn>
                <a:cxn ang="0">
                  <a:pos x="9" y="1"/>
                </a:cxn>
                <a:cxn ang="0">
                  <a:pos x="13" y="3"/>
                </a:cxn>
                <a:cxn ang="0">
                  <a:pos x="14" y="8"/>
                </a:cxn>
                <a:cxn ang="0">
                  <a:pos x="19" y="12"/>
                </a:cxn>
                <a:cxn ang="0">
                  <a:pos x="16" y="12"/>
                </a:cxn>
                <a:cxn ang="0">
                  <a:pos x="16" y="14"/>
                </a:cxn>
                <a:cxn ang="0">
                  <a:pos x="13" y="12"/>
                </a:cxn>
                <a:cxn ang="0">
                  <a:pos x="8" y="6"/>
                </a:cxn>
                <a:cxn ang="0">
                  <a:pos x="5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9" h="14">
                  <a:moveTo>
                    <a:pt x="0" y="0"/>
                  </a:moveTo>
                  <a:lnTo>
                    <a:pt x="3" y="1"/>
                  </a:lnTo>
                  <a:lnTo>
                    <a:pt x="9" y="1"/>
                  </a:lnTo>
                  <a:lnTo>
                    <a:pt x="13" y="3"/>
                  </a:lnTo>
                  <a:lnTo>
                    <a:pt x="14" y="8"/>
                  </a:lnTo>
                  <a:lnTo>
                    <a:pt x="19" y="12"/>
                  </a:lnTo>
                  <a:lnTo>
                    <a:pt x="16" y="12"/>
                  </a:lnTo>
                  <a:lnTo>
                    <a:pt x="16" y="14"/>
                  </a:lnTo>
                  <a:lnTo>
                    <a:pt x="13" y="12"/>
                  </a:lnTo>
                  <a:lnTo>
                    <a:pt x="8" y="6"/>
                  </a:lnTo>
                  <a:lnTo>
                    <a:pt x="5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0" name="Freeform 66">
              <a:extLst>
                <a:ext uri="{FF2B5EF4-FFF2-40B4-BE49-F238E27FC236}">
                  <a16:creationId xmlns:a16="http://schemas.microsoft.com/office/drawing/2014/main" id="{17E8A4AD-F05D-D5EE-3067-C8F117DCD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8762" y="-1773448"/>
              <a:ext cx="10876" cy="23113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8" y="8"/>
                </a:cxn>
                <a:cxn ang="0">
                  <a:pos x="5" y="9"/>
                </a:cxn>
                <a:cxn ang="0">
                  <a:pos x="1" y="17"/>
                </a:cxn>
                <a:cxn ang="0">
                  <a:pos x="0" y="14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8" h="17">
                  <a:moveTo>
                    <a:pt x="5" y="0"/>
                  </a:moveTo>
                  <a:lnTo>
                    <a:pt x="8" y="8"/>
                  </a:lnTo>
                  <a:lnTo>
                    <a:pt x="5" y="9"/>
                  </a:lnTo>
                  <a:lnTo>
                    <a:pt x="1" y="17"/>
                  </a:lnTo>
                  <a:lnTo>
                    <a:pt x="0" y="14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1" name="Freeform 67">
              <a:extLst>
                <a:ext uri="{FF2B5EF4-FFF2-40B4-BE49-F238E27FC236}">
                  <a16:creationId xmlns:a16="http://schemas.microsoft.com/office/drawing/2014/main" id="{85E1FCD3-B5F3-7FD0-C5D3-670034C74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9638" y="-1758493"/>
              <a:ext cx="12236" cy="6798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3" y="0"/>
                </a:cxn>
                <a:cxn ang="0">
                  <a:pos x="9" y="0"/>
                </a:cxn>
                <a:cxn ang="0">
                  <a:pos x="9" y="5"/>
                </a:cxn>
                <a:cxn ang="0">
                  <a:pos x="1" y="5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9" h="5">
                  <a:moveTo>
                    <a:pt x="0" y="3"/>
                  </a:moveTo>
                  <a:lnTo>
                    <a:pt x="3" y="0"/>
                  </a:lnTo>
                  <a:lnTo>
                    <a:pt x="9" y="0"/>
                  </a:lnTo>
                  <a:lnTo>
                    <a:pt x="9" y="5"/>
                  </a:lnTo>
                  <a:lnTo>
                    <a:pt x="1" y="5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2" name="Freeform 68">
              <a:extLst>
                <a:ext uri="{FF2B5EF4-FFF2-40B4-BE49-F238E27FC236}">
                  <a16:creationId xmlns:a16="http://schemas.microsoft.com/office/drawing/2014/main" id="{79F1885D-1F44-1DFB-DF55-68E54E8C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087" y="-1754414"/>
              <a:ext cx="97888" cy="59821"/>
            </a:xfrm>
            <a:custGeom>
              <a:avLst/>
              <a:gdLst/>
              <a:ahLst/>
              <a:cxnLst>
                <a:cxn ang="0">
                  <a:pos x="45" y="0"/>
                </a:cxn>
                <a:cxn ang="0">
                  <a:pos x="48" y="0"/>
                </a:cxn>
                <a:cxn ang="0">
                  <a:pos x="59" y="7"/>
                </a:cxn>
                <a:cxn ang="0">
                  <a:pos x="63" y="10"/>
                </a:cxn>
                <a:cxn ang="0">
                  <a:pos x="61" y="13"/>
                </a:cxn>
                <a:cxn ang="0">
                  <a:pos x="64" y="13"/>
                </a:cxn>
                <a:cxn ang="0">
                  <a:pos x="72" y="24"/>
                </a:cxn>
                <a:cxn ang="0">
                  <a:pos x="72" y="28"/>
                </a:cxn>
                <a:cxn ang="0">
                  <a:pos x="69" y="31"/>
                </a:cxn>
                <a:cxn ang="0">
                  <a:pos x="71" y="36"/>
                </a:cxn>
                <a:cxn ang="0">
                  <a:pos x="69" y="34"/>
                </a:cxn>
                <a:cxn ang="0">
                  <a:pos x="66" y="29"/>
                </a:cxn>
                <a:cxn ang="0">
                  <a:pos x="61" y="26"/>
                </a:cxn>
                <a:cxn ang="0">
                  <a:pos x="59" y="26"/>
                </a:cxn>
                <a:cxn ang="0">
                  <a:pos x="56" y="31"/>
                </a:cxn>
                <a:cxn ang="0">
                  <a:pos x="56" y="32"/>
                </a:cxn>
                <a:cxn ang="0">
                  <a:pos x="63" y="39"/>
                </a:cxn>
                <a:cxn ang="0">
                  <a:pos x="61" y="44"/>
                </a:cxn>
                <a:cxn ang="0">
                  <a:pos x="59" y="42"/>
                </a:cxn>
                <a:cxn ang="0">
                  <a:pos x="56" y="39"/>
                </a:cxn>
                <a:cxn ang="0">
                  <a:pos x="51" y="40"/>
                </a:cxn>
                <a:cxn ang="0">
                  <a:pos x="42" y="37"/>
                </a:cxn>
                <a:cxn ang="0">
                  <a:pos x="40" y="36"/>
                </a:cxn>
                <a:cxn ang="0">
                  <a:pos x="34" y="29"/>
                </a:cxn>
                <a:cxn ang="0">
                  <a:pos x="35" y="24"/>
                </a:cxn>
                <a:cxn ang="0">
                  <a:pos x="26" y="20"/>
                </a:cxn>
                <a:cxn ang="0">
                  <a:pos x="24" y="20"/>
                </a:cxn>
                <a:cxn ang="0">
                  <a:pos x="22" y="24"/>
                </a:cxn>
                <a:cxn ang="0">
                  <a:pos x="19" y="23"/>
                </a:cxn>
                <a:cxn ang="0">
                  <a:pos x="18" y="23"/>
                </a:cxn>
                <a:cxn ang="0">
                  <a:pos x="14" y="26"/>
                </a:cxn>
                <a:cxn ang="0">
                  <a:pos x="11" y="21"/>
                </a:cxn>
                <a:cxn ang="0">
                  <a:pos x="10" y="21"/>
                </a:cxn>
                <a:cxn ang="0">
                  <a:pos x="8" y="24"/>
                </a:cxn>
                <a:cxn ang="0">
                  <a:pos x="6" y="29"/>
                </a:cxn>
                <a:cxn ang="0">
                  <a:pos x="2" y="29"/>
                </a:cxn>
                <a:cxn ang="0">
                  <a:pos x="0" y="28"/>
                </a:cxn>
                <a:cxn ang="0">
                  <a:pos x="2" y="21"/>
                </a:cxn>
                <a:cxn ang="0">
                  <a:pos x="3" y="18"/>
                </a:cxn>
                <a:cxn ang="0">
                  <a:pos x="11" y="16"/>
                </a:cxn>
                <a:cxn ang="0">
                  <a:pos x="13" y="15"/>
                </a:cxn>
                <a:cxn ang="0">
                  <a:pos x="18" y="11"/>
                </a:cxn>
                <a:cxn ang="0">
                  <a:pos x="24" y="13"/>
                </a:cxn>
                <a:cxn ang="0">
                  <a:pos x="26" y="15"/>
                </a:cxn>
                <a:cxn ang="0">
                  <a:pos x="26" y="18"/>
                </a:cxn>
                <a:cxn ang="0">
                  <a:pos x="30" y="16"/>
                </a:cxn>
                <a:cxn ang="0">
                  <a:pos x="32" y="13"/>
                </a:cxn>
                <a:cxn ang="0">
                  <a:pos x="35" y="13"/>
                </a:cxn>
                <a:cxn ang="0">
                  <a:pos x="37" y="13"/>
                </a:cxn>
                <a:cxn ang="0">
                  <a:pos x="38" y="8"/>
                </a:cxn>
                <a:cxn ang="0">
                  <a:pos x="42" y="10"/>
                </a:cxn>
                <a:cxn ang="0">
                  <a:pos x="48" y="8"/>
                </a:cxn>
                <a:cxn ang="0">
                  <a:pos x="45" y="0"/>
                </a:cxn>
                <a:cxn ang="0">
                  <a:pos x="45" y="0"/>
                </a:cxn>
              </a:cxnLst>
              <a:rect l="0" t="0" r="r" b="b"/>
              <a:pathLst>
                <a:path w="72" h="44">
                  <a:moveTo>
                    <a:pt x="45" y="0"/>
                  </a:moveTo>
                  <a:lnTo>
                    <a:pt x="48" y="0"/>
                  </a:lnTo>
                  <a:lnTo>
                    <a:pt x="59" y="7"/>
                  </a:lnTo>
                  <a:lnTo>
                    <a:pt x="63" y="10"/>
                  </a:lnTo>
                  <a:lnTo>
                    <a:pt x="61" y="13"/>
                  </a:lnTo>
                  <a:lnTo>
                    <a:pt x="64" y="13"/>
                  </a:lnTo>
                  <a:lnTo>
                    <a:pt x="72" y="24"/>
                  </a:lnTo>
                  <a:lnTo>
                    <a:pt x="72" y="28"/>
                  </a:lnTo>
                  <a:lnTo>
                    <a:pt x="69" y="31"/>
                  </a:lnTo>
                  <a:lnTo>
                    <a:pt x="71" y="36"/>
                  </a:lnTo>
                  <a:lnTo>
                    <a:pt x="69" y="34"/>
                  </a:lnTo>
                  <a:lnTo>
                    <a:pt x="66" y="29"/>
                  </a:lnTo>
                  <a:lnTo>
                    <a:pt x="61" y="26"/>
                  </a:lnTo>
                  <a:lnTo>
                    <a:pt x="59" y="26"/>
                  </a:lnTo>
                  <a:lnTo>
                    <a:pt x="56" y="31"/>
                  </a:lnTo>
                  <a:lnTo>
                    <a:pt x="56" y="32"/>
                  </a:lnTo>
                  <a:lnTo>
                    <a:pt x="63" y="39"/>
                  </a:lnTo>
                  <a:lnTo>
                    <a:pt x="61" y="44"/>
                  </a:lnTo>
                  <a:lnTo>
                    <a:pt x="59" y="42"/>
                  </a:lnTo>
                  <a:lnTo>
                    <a:pt x="56" y="39"/>
                  </a:lnTo>
                  <a:lnTo>
                    <a:pt x="51" y="40"/>
                  </a:lnTo>
                  <a:lnTo>
                    <a:pt x="42" y="37"/>
                  </a:lnTo>
                  <a:lnTo>
                    <a:pt x="40" y="36"/>
                  </a:lnTo>
                  <a:lnTo>
                    <a:pt x="34" y="29"/>
                  </a:lnTo>
                  <a:lnTo>
                    <a:pt x="35" y="24"/>
                  </a:lnTo>
                  <a:lnTo>
                    <a:pt x="26" y="20"/>
                  </a:lnTo>
                  <a:lnTo>
                    <a:pt x="24" y="20"/>
                  </a:lnTo>
                  <a:lnTo>
                    <a:pt x="22" y="24"/>
                  </a:lnTo>
                  <a:lnTo>
                    <a:pt x="19" y="23"/>
                  </a:lnTo>
                  <a:lnTo>
                    <a:pt x="18" y="23"/>
                  </a:lnTo>
                  <a:lnTo>
                    <a:pt x="14" y="26"/>
                  </a:lnTo>
                  <a:lnTo>
                    <a:pt x="11" y="21"/>
                  </a:lnTo>
                  <a:lnTo>
                    <a:pt x="10" y="21"/>
                  </a:lnTo>
                  <a:lnTo>
                    <a:pt x="8" y="24"/>
                  </a:lnTo>
                  <a:lnTo>
                    <a:pt x="6" y="29"/>
                  </a:lnTo>
                  <a:lnTo>
                    <a:pt x="2" y="29"/>
                  </a:lnTo>
                  <a:lnTo>
                    <a:pt x="0" y="28"/>
                  </a:lnTo>
                  <a:lnTo>
                    <a:pt x="2" y="21"/>
                  </a:lnTo>
                  <a:lnTo>
                    <a:pt x="3" y="18"/>
                  </a:lnTo>
                  <a:lnTo>
                    <a:pt x="11" y="16"/>
                  </a:lnTo>
                  <a:lnTo>
                    <a:pt x="13" y="15"/>
                  </a:lnTo>
                  <a:lnTo>
                    <a:pt x="18" y="11"/>
                  </a:lnTo>
                  <a:lnTo>
                    <a:pt x="24" y="13"/>
                  </a:lnTo>
                  <a:lnTo>
                    <a:pt x="26" y="15"/>
                  </a:lnTo>
                  <a:lnTo>
                    <a:pt x="26" y="18"/>
                  </a:lnTo>
                  <a:lnTo>
                    <a:pt x="30" y="16"/>
                  </a:lnTo>
                  <a:lnTo>
                    <a:pt x="32" y="13"/>
                  </a:lnTo>
                  <a:lnTo>
                    <a:pt x="35" y="13"/>
                  </a:lnTo>
                  <a:lnTo>
                    <a:pt x="37" y="13"/>
                  </a:lnTo>
                  <a:lnTo>
                    <a:pt x="38" y="8"/>
                  </a:lnTo>
                  <a:lnTo>
                    <a:pt x="42" y="10"/>
                  </a:lnTo>
                  <a:lnTo>
                    <a:pt x="48" y="8"/>
                  </a:lnTo>
                  <a:lnTo>
                    <a:pt x="45" y="0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3" name="Freeform 69">
              <a:extLst>
                <a:ext uri="{FF2B5EF4-FFF2-40B4-BE49-F238E27FC236}">
                  <a16:creationId xmlns:a16="http://schemas.microsoft.com/office/drawing/2014/main" id="{6663A473-4A24-3FEA-4A85-FABBF70D3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087" y="-1710908"/>
              <a:ext cx="10876" cy="27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8" y="2"/>
                </a:cxn>
                <a:cxn ang="0">
                  <a:pos x="3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2">
                  <a:moveTo>
                    <a:pt x="0" y="0"/>
                  </a:moveTo>
                  <a:lnTo>
                    <a:pt x="3" y="0"/>
                  </a:lnTo>
                  <a:lnTo>
                    <a:pt x="8" y="2"/>
                  </a:lnTo>
                  <a:lnTo>
                    <a:pt x="3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4" name="Freeform 70">
              <a:extLst>
                <a:ext uri="{FF2B5EF4-FFF2-40B4-BE49-F238E27FC236}">
                  <a16:creationId xmlns:a16="http://schemas.microsoft.com/office/drawing/2014/main" id="{69296960-8CA1-AF89-DCB9-3EC604A1D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6132" y="-1701391"/>
              <a:ext cx="10876" cy="136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3" y="0"/>
                </a:cxn>
                <a:cxn ang="0">
                  <a:pos x="8" y="1"/>
                </a:cxn>
                <a:cxn ang="0">
                  <a:pos x="6" y="1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8" h="1">
                  <a:moveTo>
                    <a:pt x="0" y="1"/>
                  </a:moveTo>
                  <a:lnTo>
                    <a:pt x="3" y="0"/>
                  </a:lnTo>
                  <a:lnTo>
                    <a:pt x="8" y="1"/>
                  </a:lnTo>
                  <a:lnTo>
                    <a:pt x="6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5" name="Freeform 71">
              <a:extLst>
                <a:ext uri="{FF2B5EF4-FFF2-40B4-BE49-F238E27FC236}">
                  <a16:creationId xmlns:a16="http://schemas.microsoft.com/office/drawing/2014/main" id="{5D55EB57-BFEA-0584-FFEE-19AA6F0B88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8458" y="-1690515"/>
              <a:ext cx="6798" cy="4079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0"/>
                </a:cxn>
                <a:cxn ang="0">
                  <a:pos x="5" y="0"/>
                </a:cxn>
                <a:cxn ang="0">
                  <a:pos x="5" y="1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5" h="3">
                  <a:moveTo>
                    <a:pt x="0" y="3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6" name="Freeform 72">
              <a:extLst>
                <a:ext uri="{FF2B5EF4-FFF2-40B4-BE49-F238E27FC236}">
                  <a16:creationId xmlns:a16="http://schemas.microsoft.com/office/drawing/2014/main" id="{08B460C9-EF73-5E82-75F0-34FDC96A3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0617" y="-1827830"/>
              <a:ext cx="2719" cy="136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7" name="Freeform 73">
              <a:extLst>
                <a:ext uri="{FF2B5EF4-FFF2-40B4-BE49-F238E27FC236}">
                  <a16:creationId xmlns:a16="http://schemas.microsoft.com/office/drawing/2014/main" id="{E42C02EA-1C11-4EB6-7EAF-53C365DA4D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9741" y="-1808796"/>
              <a:ext cx="5438" cy="4079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2" y="3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lnTo>
                    <a:pt x="2" y="3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8" name="Freeform 74">
              <a:extLst>
                <a:ext uri="{FF2B5EF4-FFF2-40B4-BE49-F238E27FC236}">
                  <a16:creationId xmlns:a16="http://schemas.microsoft.com/office/drawing/2014/main" id="{97DFCA26-FD08-CDFC-7F1C-958AF6515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8920" y="-1725864"/>
              <a:ext cx="2719" cy="407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3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2" y="3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9" name="Rectangle 75">
              <a:extLst>
                <a:ext uri="{FF2B5EF4-FFF2-40B4-BE49-F238E27FC236}">
                  <a16:creationId xmlns:a16="http://schemas.microsoft.com/office/drawing/2014/main" id="{DD52613D-286B-E9AF-CA04-E1A915A1E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4179" y="-1751695"/>
              <a:ext cx="1360" cy="1360"/>
            </a:xfrm>
            <a:prstGeom prst="rect">
              <a:avLst/>
            </a:pr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0" name="Freeform 76">
              <a:extLst>
                <a:ext uri="{FF2B5EF4-FFF2-40B4-BE49-F238E27FC236}">
                  <a16:creationId xmlns:a16="http://schemas.microsoft.com/office/drawing/2014/main" id="{CE6EB853-BF86-7912-01B7-3C6DB3798D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4675" y="-1716346"/>
              <a:ext cx="4079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1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1" name="Freeform 77">
              <a:extLst>
                <a:ext uri="{FF2B5EF4-FFF2-40B4-BE49-F238E27FC236}">
                  <a16:creationId xmlns:a16="http://schemas.microsoft.com/office/drawing/2014/main" id="{A6155489-671A-7CB9-9BB3-BFB95C0F9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6159" y="-1694593"/>
              <a:ext cx="2719" cy="136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1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2" name="Freeform 78">
              <a:extLst>
                <a:ext uri="{FF2B5EF4-FFF2-40B4-BE49-F238E27FC236}">
                  <a16:creationId xmlns:a16="http://schemas.microsoft.com/office/drawing/2014/main" id="{B638074C-9594-2237-292E-0C69F3E1AA9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1618" y="-1592627"/>
              <a:ext cx="10876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2"/>
                </a:cxn>
                <a:cxn ang="0">
                  <a:pos x="8" y="3"/>
                </a:cxn>
                <a:cxn ang="0">
                  <a:pos x="4" y="2"/>
                </a:cxn>
                <a:cxn ang="0">
                  <a:pos x="1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3">
                  <a:moveTo>
                    <a:pt x="0" y="0"/>
                  </a:moveTo>
                  <a:lnTo>
                    <a:pt x="8" y="2"/>
                  </a:lnTo>
                  <a:lnTo>
                    <a:pt x="8" y="3"/>
                  </a:lnTo>
                  <a:lnTo>
                    <a:pt x="4" y="2"/>
                  </a:lnTo>
                  <a:lnTo>
                    <a:pt x="1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3" name="Freeform 79">
              <a:extLst>
                <a:ext uri="{FF2B5EF4-FFF2-40B4-BE49-F238E27FC236}">
                  <a16:creationId xmlns:a16="http://schemas.microsoft.com/office/drawing/2014/main" id="{49BB86BC-7534-D007-5273-F0FFBDD5B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1439" y="-1600784"/>
              <a:ext cx="5438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1"/>
                </a:cxn>
                <a:cxn ang="0">
                  <a:pos x="4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4" y="1"/>
                  </a:lnTo>
                  <a:lnTo>
                    <a:pt x="4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4" name="Freeform 80">
              <a:extLst>
                <a:ext uri="{FF2B5EF4-FFF2-40B4-BE49-F238E27FC236}">
                  <a16:creationId xmlns:a16="http://schemas.microsoft.com/office/drawing/2014/main" id="{DFB9F16A-2462-9004-9D47-BF0F2A1AC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7754" y="-1585829"/>
              <a:ext cx="10876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0"/>
                </a:cxn>
                <a:cxn ang="0">
                  <a:pos x="8" y="1"/>
                </a:cxn>
                <a:cxn ang="0">
                  <a:pos x="4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3">
                  <a:moveTo>
                    <a:pt x="0" y="0"/>
                  </a:moveTo>
                  <a:lnTo>
                    <a:pt x="6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5" name="Freeform 81">
              <a:extLst>
                <a:ext uri="{FF2B5EF4-FFF2-40B4-BE49-F238E27FC236}">
                  <a16:creationId xmlns:a16="http://schemas.microsoft.com/office/drawing/2014/main" id="{3D8D2DE7-51BD-A3E3-E6A5-55526DC5E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787" y="-1584470"/>
              <a:ext cx="61180" cy="3127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" y="7"/>
                </a:cxn>
                <a:cxn ang="0">
                  <a:pos x="21" y="7"/>
                </a:cxn>
                <a:cxn ang="0">
                  <a:pos x="37" y="13"/>
                </a:cxn>
                <a:cxn ang="0">
                  <a:pos x="40" y="15"/>
                </a:cxn>
                <a:cxn ang="0">
                  <a:pos x="45" y="18"/>
                </a:cxn>
                <a:cxn ang="0">
                  <a:pos x="43" y="23"/>
                </a:cxn>
                <a:cxn ang="0">
                  <a:pos x="42" y="23"/>
                </a:cxn>
                <a:cxn ang="0">
                  <a:pos x="34" y="13"/>
                </a:cxn>
                <a:cxn ang="0">
                  <a:pos x="29" y="10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5" h="23">
                  <a:moveTo>
                    <a:pt x="0" y="0"/>
                  </a:moveTo>
                  <a:lnTo>
                    <a:pt x="18" y="7"/>
                  </a:lnTo>
                  <a:lnTo>
                    <a:pt x="21" y="7"/>
                  </a:lnTo>
                  <a:lnTo>
                    <a:pt x="37" y="13"/>
                  </a:lnTo>
                  <a:lnTo>
                    <a:pt x="40" y="15"/>
                  </a:lnTo>
                  <a:lnTo>
                    <a:pt x="45" y="18"/>
                  </a:lnTo>
                  <a:lnTo>
                    <a:pt x="43" y="23"/>
                  </a:lnTo>
                  <a:lnTo>
                    <a:pt x="42" y="23"/>
                  </a:lnTo>
                  <a:lnTo>
                    <a:pt x="34" y="13"/>
                  </a:lnTo>
                  <a:lnTo>
                    <a:pt x="29" y="10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6" name="Freeform 82">
              <a:extLst>
                <a:ext uri="{FF2B5EF4-FFF2-40B4-BE49-F238E27FC236}">
                  <a16:creationId xmlns:a16="http://schemas.microsoft.com/office/drawing/2014/main" id="{6F9B1A80-ED03-4FCB-7E54-001282643F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8810" y="-1546402"/>
              <a:ext cx="6798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1"/>
                </a:cxn>
                <a:cxn ang="0">
                  <a:pos x="4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lnTo>
                    <a:pt x="5" y="1"/>
                  </a:lnTo>
                  <a:lnTo>
                    <a:pt x="4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7" name="Freeform 83">
              <a:extLst>
                <a:ext uri="{FF2B5EF4-FFF2-40B4-BE49-F238E27FC236}">
                  <a16:creationId xmlns:a16="http://schemas.microsoft.com/office/drawing/2014/main" id="{A7E5BCA4-7C63-7B2B-CBC3-D20CA7A92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9202" y="-1542323"/>
              <a:ext cx="6798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5" y="3"/>
                </a:cxn>
                <a:cxn ang="0">
                  <a:pos x="3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lnTo>
                    <a:pt x="3" y="0"/>
                  </a:lnTo>
                  <a:lnTo>
                    <a:pt x="5" y="3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8" name="Freeform 84">
              <a:extLst>
                <a:ext uri="{FF2B5EF4-FFF2-40B4-BE49-F238E27FC236}">
                  <a16:creationId xmlns:a16="http://schemas.microsoft.com/office/drawing/2014/main" id="{162D4695-472F-AF66-5784-2A57B986C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0079" y="-1562717"/>
              <a:ext cx="82933" cy="31270"/>
            </a:xfrm>
            <a:custGeom>
              <a:avLst/>
              <a:gdLst/>
              <a:ahLst/>
              <a:cxnLst>
                <a:cxn ang="0">
                  <a:pos x="0" y="15"/>
                </a:cxn>
                <a:cxn ang="0">
                  <a:pos x="0" y="13"/>
                </a:cxn>
                <a:cxn ang="0">
                  <a:pos x="14" y="15"/>
                </a:cxn>
                <a:cxn ang="0">
                  <a:pos x="22" y="15"/>
                </a:cxn>
                <a:cxn ang="0">
                  <a:pos x="25" y="13"/>
                </a:cxn>
                <a:cxn ang="0">
                  <a:pos x="25" y="10"/>
                </a:cxn>
                <a:cxn ang="0">
                  <a:pos x="27" y="13"/>
                </a:cxn>
                <a:cxn ang="0">
                  <a:pos x="38" y="15"/>
                </a:cxn>
                <a:cxn ang="0">
                  <a:pos x="43" y="10"/>
                </a:cxn>
                <a:cxn ang="0">
                  <a:pos x="50" y="8"/>
                </a:cxn>
                <a:cxn ang="0">
                  <a:pos x="46" y="2"/>
                </a:cxn>
                <a:cxn ang="0">
                  <a:pos x="54" y="0"/>
                </a:cxn>
                <a:cxn ang="0">
                  <a:pos x="59" y="4"/>
                </a:cxn>
                <a:cxn ang="0">
                  <a:pos x="61" y="7"/>
                </a:cxn>
                <a:cxn ang="0">
                  <a:pos x="58" y="8"/>
                </a:cxn>
                <a:cxn ang="0">
                  <a:pos x="59" y="13"/>
                </a:cxn>
                <a:cxn ang="0">
                  <a:pos x="59" y="15"/>
                </a:cxn>
                <a:cxn ang="0">
                  <a:pos x="53" y="15"/>
                </a:cxn>
                <a:cxn ang="0">
                  <a:pos x="50" y="20"/>
                </a:cxn>
                <a:cxn ang="0">
                  <a:pos x="42" y="21"/>
                </a:cxn>
                <a:cxn ang="0">
                  <a:pos x="25" y="23"/>
                </a:cxn>
                <a:cxn ang="0">
                  <a:pos x="21" y="21"/>
                </a:cxn>
                <a:cxn ang="0">
                  <a:pos x="16" y="21"/>
                </a:cxn>
                <a:cxn ang="0">
                  <a:pos x="5" y="18"/>
                </a:cxn>
                <a:cxn ang="0">
                  <a:pos x="0" y="15"/>
                </a:cxn>
                <a:cxn ang="0">
                  <a:pos x="0" y="15"/>
                </a:cxn>
              </a:cxnLst>
              <a:rect l="0" t="0" r="r" b="b"/>
              <a:pathLst>
                <a:path w="61" h="23">
                  <a:moveTo>
                    <a:pt x="0" y="15"/>
                  </a:moveTo>
                  <a:lnTo>
                    <a:pt x="0" y="13"/>
                  </a:lnTo>
                  <a:lnTo>
                    <a:pt x="14" y="15"/>
                  </a:lnTo>
                  <a:lnTo>
                    <a:pt x="22" y="15"/>
                  </a:lnTo>
                  <a:lnTo>
                    <a:pt x="25" y="13"/>
                  </a:lnTo>
                  <a:lnTo>
                    <a:pt x="25" y="10"/>
                  </a:lnTo>
                  <a:lnTo>
                    <a:pt x="27" y="13"/>
                  </a:lnTo>
                  <a:lnTo>
                    <a:pt x="38" y="15"/>
                  </a:lnTo>
                  <a:lnTo>
                    <a:pt x="43" y="10"/>
                  </a:lnTo>
                  <a:lnTo>
                    <a:pt x="50" y="8"/>
                  </a:lnTo>
                  <a:lnTo>
                    <a:pt x="46" y="2"/>
                  </a:lnTo>
                  <a:lnTo>
                    <a:pt x="54" y="0"/>
                  </a:lnTo>
                  <a:lnTo>
                    <a:pt x="59" y="4"/>
                  </a:lnTo>
                  <a:lnTo>
                    <a:pt x="61" y="7"/>
                  </a:lnTo>
                  <a:lnTo>
                    <a:pt x="58" y="8"/>
                  </a:lnTo>
                  <a:lnTo>
                    <a:pt x="59" y="13"/>
                  </a:lnTo>
                  <a:lnTo>
                    <a:pt x="59" y="15"/>
                  </a:lnTo>
                  <a:lnTo>
                    <a:pt x="53" y="15"/>
                  </a:lnTo>
                  <a:lnTo>
                    <a:pt x="50" y="20"/>
                  </a:lnTo>
                  <a:lnTo>
                    <a:pt x="42" y="21"/>
                  </a:lnTo>
                  <a:lnTo>
                    <a:pt x="25" y="23"/>
                  </a:lnTo>
                  <a:lnTo>
                    <a:pt x="21" y="21"/>
                  </a:lnTo>
                  <a:lnTo>
                    <a:pt x="16" y="21"/>
                  </a:lnTo>
                  <a:lnTo>
                    <a:pt x="5" y="18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9" name="Freeform 85">
              <a:extLst>
                <a:ext uri="{FF2B5EF4-FFF2-40B4-BE49-F238E27FC236}">
                  <a16:creationId xmlns:a16="http://schemas.microsoft.com/office/drawing/2014/main" id="{8BAA0906-8452-BF5E-1955-00481BB04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0596" y="-1551840"/>
              <a:ext cx="4079" cy="54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3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0" name="Freeform 86">
              <a:extLst>
                <a:ext uri="{FF2B5EF4-FFF2-40B4-BE49-F238E27FC236}">
                  <a16:creationId xmlns:a16="http://schemas.microsoft.com/office/drawing/2014/main" id="{A9A75FC7-EAB0-B978-C0C5-03E2778413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7395" y="-1545042"/>
              <a:ext cx="35348" cy="2039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0"/>
                </a:cxn>
                <a:cxn ang="0">
                  <a:pos x="24" y="10"/>
                </a:cxn>
                <a:cxn ang="0">
                  <a:pos x="26" y="13"/>
                </a:cxn>
                <a:cxn ang="0">
                  <a:pos x="21" y="15"/>
                </a:cxn>
                <a:cxn ang="0">
                  <a:pos x="14" y="13"/>
                </a:cxn>
                <a:cxn ang="0">
                  <a:pos x="11" y="8"/>
                </a:cxn>
                <a:cxn ang="0">
                  <a:pos x="1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6" h="15">
                  <a:moveTo>
                    <a:pt x="0" y="0"/>
                  </a:moveTo>
                  <a:lnTo>
                    <a:pt x="5" y="0"/>
                  </a:lnTo>
                  <a:lnTo>
                    <a:pt x="24" y="10"/>
                  </a:lnTo>
                  <a:lnTo>
                    <a:pt x="26" y="13"/>
                  </a:lnTo>
                  <a:lnTo>
                    <a:pt x="21" y="15"/>
                  </a:lnTo>
                  <a:lnTo>
                    <a:pt x="14" y="13"/>
                  </a:lnTo>
                  <a:lnTo>
                    <a:pt x="11" y="8"/>
                  </a:lnTo>
                  <a:lnTo>
                    <a:pt x="1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1" name="Freeform 87">
              <a:extLst>
                <a:ext uri="{FF2B5EF4-FFF2-40B4-BE49-F238E27FC236}">
                  <a16:creationId xmlns:a16="http://schemas.microsoft.com/office/drawing/2014/main" id="{481A5B0D-2B68-5A2F-0D8B-1BD30586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3620" y="-1527368"/>
              <a:ext cx="25832" cy="815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2"/>
                </a:cxn>
                <a:cxn ang="0">
                  <a:pos x="19" y="6"/>
                </a:cxn>
                <a:cxn ang="0">
                  <a:pos x="9" y="5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9" h="6">
                  <a:moveTo>
                    <a:pt x="0" y="0"/>
                  </a:moveTo>
                  <a:lnTo>
                    <a:pt x="8" y="2"/>
                  </a:lnTo>
                  <a:lnTo>
                    <a:pt x="19" y="6"/>
                  </a:lnTo>
                  <a:lnTo>
                    <a:pt x="9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2" name="Freeform 88">
              <a:extLst>
                <a:ext uri="{FF2B5EF4-FFF2-40B4-BE49-F238E27FC236}">
                  <a16:creationId xmlns:a16="http://schemas.microsoft.com/office/drawing/2014/main" id="{1A921CF2-DB1F-BAA5-C45C-70D4E6BBF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9058" y="-1516492"/>
              <a:ext cx="6798" cy="67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3"/>
                </a:cxn>
                <a:cxn ang="0">
                  <a:pos x="5" y="5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lnTo>
                    <a:pt x="5" y="3"/>
                  </a:lnTo>
                  <a:lnTo>
                    <a:pt x="5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3" name="Freeform 89">
              <a:extLst>
                <a:ext uri="{FF2B5EF4-FFF2-40B4-BE49-F238E27FC236}">
                  <a16:creationId xmlns:a16="http://schemas.microsoft.com/office/drawing/2014/main" id="{4AD6890E-FC05-4D13-91D1-9F5BA825059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9934" y="-1512413"/>
              <a:ext cx="6798" cy="4079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5" y="3"/>
                </a:cxn>
                <a:cxn ang="0">
                  <a:pos x="4" y="3"/>
                </a:cxn>
                <a:cxn ang="0">
                  <a:pos x="0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5" h="3">
                  <a:moveTo>
                    <a:pt x="4" y="2"/>
                  </a:moveTo>
                  <a:lnTo>
                    <a:pt x="5" y="3"/>
                  </a:lnTo>
                  <a:lnTo>
                    <a:pt x="4" y="3"/>
                  </a:lnTo>
                  <a:lnTo>
                    <a:pt x="0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4" name="Freeform 90">
              <a:extLst>
                <a:ext uri="{FF2B5EF4-FFF2-40B4-BE49-F238E27FC236}">
                  <a16:creationId xmlns:a16="http://schemas.microsoft.com/office/drawing/2014/main" id="{EE988818-8513-8988-F5C7-54BD024457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451" y="-1509694"/>
              <a:ext cx="14956" cy="8157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1"/>
                </a:cxn>
                <a:cxn ang="0">
                  <a:pos x="3" y="0"/>
                </a:cxn>
                <a:cxn ang="0">
                  <a:pos x="9" y="3"/>
                </a:cxn>
                <a:cxn ang="0">
                  <a:pos x="11" y="6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11" h="6">
                  <a:moveTo>
                    <a:pt x="0" y="3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9" y="3"/>
                  </a:lnTo>
                  <a:lnTo>
                    <a:pt x="11" y="6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5" name="Freeform 91">
              <a:extLst>
                <a:ext uri="{FF2B5EF4-FFF2-40B4-BE49-F238E27FC236}">
                  <a16:creationId xmlns:a16="http://schemas.microsoft.com/office/drawing/2014/main" id="{8CB80FB1-6CD9-CB04-4C38-06B0E8809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3530" y="-1502896"/>
              <a:ext cx="1360" cy="136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6" name="Freeform 92">
              <a:extLst>
                <a:ext uri="{FF2B5EF4-FFF2-40B4-BE49-F238E27FC236}">
                  <a16:creationId xmlns:a16="http://schemas.microsoft.com/office/drawing/2014/main" id="{CE45DAA5-BD7D-27AC-084B-3F6A7FF3A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125" y="-1501536"/>
              <a:ext cx="4079" cy="27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3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1" y="0"/>
                  </a:lnTo>
                  <a:lnTo>
                    <a:pt x="3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7" name="Freeform 93">
              <a:extLst>
                <a:ext uri="{FF2B5EF4-FFF2-40B4-BE49-F238E27FC236}">
                  <a16:creationId xmlns:a16="http://schemas.microsoft.com/office/drawing/2014/main" id="{4E2B529E-5BAA-0221-1F46-DEC2CC297C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2564" y="-1516492"/>
              <a:ext cx="35348" cy="135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" y="6"/>
                </a:cxn>
                <a:cxn ang="0">
                  <a:pos x="26" y="10"/>
                </a:cxn>
                <a:cxn ang="0">
                  <a:pos x="7" y="5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6" h="10">
                  <a:moveTo>
                    <a:pt x="0" y="0"/>
                  </a:moveTo>
                  <a:lnTo>
                    <a:pt x="23" y="6"/>
                  </a:lnTo>
                  <a:lnTo>
                    <a:pt x="26" y="10"/>
                  </a:lnTo>
                  <a:lnTo>
                    <a:pt x="7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8" name="Freeform 94">
              <a:extLst>
                <a:ext uri="{FF2B5EF4-FFF2-40B4-BE49-F238E27FC236}">
                  <a16:creationId xmlns:a16="http://schemas.microsoft.com/office/drawing/2014/main" id="{2FEAE0BF-BE32-F11A-869E-7B7BA1027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5586" y="-1505615"/>
              <a:ext cx="28551" cy="20394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0"/>
                </a:cxn>
                <a:cxn ang="0">
                  <a:pos x="3" y="2"/>
                </a:cxn>
                <a:cxn ang="0">
                  <a:pos x="6" y="5"/>
                </a:cxn>
                <a:cxn ang="0">
                  <a:pos x="13" y="10"/>
                </a:cxn>
                <a:cxn ang="0">
                  <a:pos x="14" y="11"/>
                </a:cxn>
                <a:cxn ang="0">
                  <a:pos x="18" y="11"/>
                </a:cxn>
                <a:cxn ang="0">
                  <a:pos x="21" y="15"/>
                </a:cxn>
                <a:cxn ang="0">
                  <a:pos x="10" y="1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21" h="15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6" y="5"/>
                  </a:lnTo>
                  <a:lnTo>
                    <a:pt x="13" y="10"/>
                  </a:lnTo>
                  <a:lnTo>
                    <a:pt x="14" y="11"/>
                  </a:lnTo>
                  <a:lnTo>
                    <a:pt x="18" y="11"/>
                  </a:lnTo>
                  <a:lnTo>
                    <a:pt x="21" y="15"/>
                  </a:lnTo>
                  <a:lnTo>
                    <a:pt x="10" y="1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9" name="Freeform 95">
              <a:extLst>
                <a:ext uri="{FF2B5EF4-FFF2-40B4-BE49-F238E27FC236}">
                  <a16:creationId xmlns:a16="http://schemas.microsoft.com/office/drawing/2014/main" id="{B1645674-9126-6378-ED58-9B4A4A9E2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8789" y="-1494739"/>
              <a:ext cx="6798" cy="27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5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lnTo>
                    <a:pt x="2" y="0"/>
                  </a:lnTo>
                  <a:lnTo>
                    <a:pt x="5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0" name="Freeform 96">
              <a:extLst>
                <a:ext uri="{FF2B5EF4-FFF2-40B4-BE49-F238E27FC236}">
                  <a16:creationId xmlns:a16="http://schemas.microsoft.com/office/drawing/2014/main" id="{35CDB75C-02D7-AAD0-BDDB-EAE91DD29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7912" y="-1490660"/>
              <a:ext cx="31270" cy="95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" y="0"/>
                </a:cxn>
                <a:cxn ang="0">
                  <a:pos x="23" y="4"/>
                </a:cxn>
                <a:cxn ang="0">
                  <a:pos x="23" y="5"/>
                </a:cxn>
                <a:cxn ang="0">
                  <a:pos x="21" y="7"/>
                </a:cxn>
                <a:cxn ang="0">
                  <a:pos x="8" y="5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3" h="7">
                  <a:moveTo>
                    <a:pt x="0" y="0"/>
                  </a:moveTo>
                  <a:lnTo>
                    <a:pt x="11" y="0"/>
                  </a:lnTo>
                  <a:lnTo>
                    <a:pt x="23" y="4"/>
                  </a:lnTo>
                  <a:lnTo>
                    <a:pt x="23" y="5"/>
                  </a:lnTo>
                  <a:lnTo>
                    <a:pt x="21" y="7"/>
                  </a:lnTo>
                  <a:lnTo>
                    <a:pt x="8" y="5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1" name="Freeform 97">
              <a:extLst>
                <a:ext uri="{FF2B5EF4-FFF2-40B4-BE49-F238E27FC236}">
                  <a16:creationId xmlns:a16="http://schemas.microsoft.com/office/drawing/2014/main" id="{EF9AFA9F-ADD0-61F2-4A19-8783950776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1418" y="-1479783"/>
              <a:ext cx="25832" cy="108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" y="4"/>
                </a:cxn>
                <a:cxn ang="0">
                  <a:pos x="19" y="7"/>
                </a:cxn>
                <a:cxn ang="0">
                  <a:pos x="18" y="8"/>
                </a:cxn>
                <a:cxn ang="0">
                  <a:pos x="10" y="7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9" h="8">
                  <a:moveTo>
                    <a:pt x="0" y="0"/>
                  </a:moveTo>
                  <a:lnTo>
                    <a:pt x="13" y="4"/>
                  </a:lnTo>
                  <a:lnTo>
                    <a:pt x="19" y="7"/>
                  </a:lnTo>
                  <a:lnTo>
                    <a:pt x="18" y="8"/>
                  </a:lnTo>
                  <a:lnTo>
                    <a:pt x="10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2" name="Freeform 98">
              <a:extLst>
                <a:ext uri="{FF2B5EF4-FFF2-40B4-BE49-F238E27FC236}">
                  <a16:creationId xmlns:a16="http://schemas.microsoft.com/office/drawing/2014/main" id="{2C32A95C-B064-B26B-4864-35A6FC199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2923" y="-1494739"/>
              <a:ext cx="9517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2"/>
                </a:cxn>
                <a:cxn ang="0">
                  <a:pos x="7" y="3"/>
                </a:cxn>
                <a:cxn ang="0">
                  <a:pos x="5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lnTo>
                    <a:pt x="7" y="2"/>
                  </a:lnTo>
                  <a:lnTo>
                    <a:pt x="7" y="3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3" name="Freeform 99">
              <a:extLst>
                <a:ext uri="{FF2B5EF4-FFF2-40B4-BE49-F238E27FC236}">
                  <a16:creationId xmlns:a16="http://schemas.microsoft.com/office/drawing/2014/main" id="{CAE9158B-38C2-BBC9-2030-26452D413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9417" y="-1490660"/>
              <a:ext cx="13596" cy="67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2"/>
                </a:cxn>
                <a:cxn ang="0">
                  <a:pos x="10" y="5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" h="5">
                  <a:moveTo>
                    <a:pt x="0" y="0"/>
                  </a:moveTo>
                  <a:lnTo>
                    <a:pt x="8" y="2"/>
                  </a:lnTo>
                  <a:lnTo>
                    <a:pt x="10" y="5"/>
                  </a:ln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4" name="Freeform 100">
              <a:extLst>
                <a:ext uri="{FF2B5EF4-FFF2-40B4-BE49-F238E27FC236}">
                  <a16:creationId xmlns:a16="http://schemas.microsoft.com/office/drawing/2014/main" id="{2B199DB4-E8B4-81D1-8638-9F30C69B3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0293" y="-1483862"/>
              <a:ext cx="10876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2"/>
                </a:cxn>
                <a:cxn ang="0">
                  <a:pos x="7" y="2"/>
                </a:cxn>
                <a:cxn ang="0">
                  <a:pos x="8" y="3"/>
                </a:cxn>
                <a:cxn ang="0">
                  <a:pos x="5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3">
                  <a:moveTo>
                    <a:pt x="0" y="0"/>
                  </a:moveTo>
                  <a:lnTo>
                    <a:pt x="3" y="2"/>
                  </a:lnTo>
                  <a:lnTo>
                    <a:pt x="7" y="2"/>
                  </a:lnTo>
                  <a:lnTo>
                    <a:pt x="8" y="3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5" name="Freeform 101">
              <a:extLst>
                <a:ext uri="{FF2B5EF4-FFF2-40B4-BE49-F238E27FC236}">
                  <a16:creationId xmlns:a16="http://schemas.microsoft.com/office/drawing/2014/main" id="{B0B1B26E-59BC-4326-86AA-417495F6A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2819" y="-1607582"/>
              <a:ext cx="19034" cy="67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0"/>
                </a:cxn>
                <a:cxn ang="0">
                  <a:pos x="14" y="3"/>
                </a:cxn>
                <a:cxn ang="0">
                  <a:pos x="9" y="5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4" h="5">
                  <a:moveTo>
                    <a:pt x="0" y="0"/>
                  </a:moveTo>
                  <a:lnTo>
                    <a:pt x="6" y="0"/>
                  </a:lnTo>
                  <a:lnTo>
                    <a:pt x="14" y="3"/>
                  </a:lnTo>
                  <a:lnTo>
                    <a:pt x="9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6" name="Freeform 102">
              <a:extLst>
                <a:ext uri="{FF2B5EF4-FFF2-40B4-BE49-F238E27FC236}">
                  <a16:creationId xmlns:a16="http://schemas.microsoft.com/office/drawing/2014/main" id="{7D8574AA-D7C1-C4A3-592B-6195764C3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9617" y="-1596705"/>
              <a:ext cx="27191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" y="1"/>
                </a:cxn>
                <a:cxn ang="0">
                  <a:pos x="20" y="3"/>
                </a:cxn>
                <a:cxn ang="0">
                  <a:pos x="11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0" h="3">
                  <a:moveTo>
                    <a:pt x="0" y="0"/>
                  </a:moveTo>
                  <a:lnTo>
                    <a:pt x="19" y="1"/>
                  </a:lnTo>
                  <a:lnTo>
                    <a:pt x="20" y="3"/>
                  </a:lnTo>
                  <a:lnTo>
                    <a:pt x="11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7" name="Freeform 103">
              <a:extLst>
                <a:ext uri="{FF2B5EF4-FFF2-40B4-BE49-F238E27FC236}">
                  <a16:creationId xmlns:a16="http://schemas.microsoft.com/office/drawing/2014/main" id="{9EF842FA-8134-8F70-58E6-D3A328ECC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8616" y="-1618458"/>
              <a:ext cx="20394" cy="5438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5" y="0"/>
                </a:cxn>
                <a:cxn ang="0">
                  <a:pos x="15" y="3"/>
                </a:cxn>
                <a:cxn ang="0">
                  <a:pos x="8" y="4"/>
                </a:cxn>
                <a:cxn ang="0">
                  <a:pos x="2" y="3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15" h="4">
                  <a:moveTo>
                    <a:pt x="0" y="1"/>
                  </a:moveTo>
                  <a:lnTo>
                    <a:pt x="5" y="0"/>
                  </a:lnTo>
                  <a:lnTo>
                    <a:pt x="15" y="3"/>
                  </a:lnTo>
                  <a:lnTo>
                    <a:pt x="8" y="4"/>
                  </a:lnTo>
                  <a:lnTo>
                    <a:pt x="2" y="3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8" name="Freeform 104">
              <a:extLst>
                <a:ext uri="{FF2B5EF4-FFF2-40B4-BE49-F238E27FC236}">
                  <a16:creationId xmlns:a16="http://schemas.microsoft.com/office/drawing/2014/main" id="{333F3CCA-1CDE-1A15-D86F-A41A09992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4538" y="-1595346"/>
              <a:ext cx="13596" cy="5438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8" y="0"/>
                </a:cxn>
                <a:cxn ang="0">
                  <a:pos x="10" y="4"/>
                </a:cxn>
                <a:cxn ang="0">
                  <a:pos x="5" y="4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0" h="4">
                  <a:moveTo>
                    <a:pt x="0" y="2"/>
                  </a:moveTo>
                  <a:lnTo>
                    <a:pt x="8" y="0"/>
                  </a:lnTo>
                  <a:lnTo>
                    <a:pt x="10" y="4"/>
                  </a:lnTo>
                  <a:lnTo>
                    <a:pt x="5" y="4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9" name="Freeform 105">
              <a:extLst>
                <a:ext uri="{FF2B5EF4-FFF2-40B4-BE49-F238E27FC236}">
                  <a16:creationId xmlns:a16="http://schemas.microsoft.com/office/drawing/2014/main" id="{1634FB9E-5641-D7C5-64A0-1EC344E9C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1909" y="-1579031"/>
              <a:ext cx="65259" cy="14956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0" y="4"/>
                </a:cxn>
                <a:cxn ang="0">
                  <a:pos x="3" y="0"/>
                </a:cxn>
                <a:cxn ang="0">
                  <a:pos x="19" y="1"/>
                </a:cxn>
                <a:cxn ang="0">
                  <a:pos x="24" y="0"/>
                </a:cxn>
                <a:cxn ang="0">
                  <a:pos x="31" y="1"/>
                </a:cxn>
                <a:cxn ang="0">
                  <a:pos x="40" y="3"/>
                </a:cxn>
                <a:cxn ang="0">
                  <a:pos x="45" y="6"/>
                </a:cxn>
                <a:cxn ang="0">
                  <a:pos x="47" y="6"/>
                </a:cxn>
                <a:cxn ang="0">
                  <a:pos x="48" y="9"/>
                </a:cxn>
                <a:cxn ang="0">
                  <a:pos x="48" y="11"/>
                </a:cxn>
                <a:cxn ang="0">
                  <a:pos x="29" y="4"/>
                </a:cxn>
                <a:cxn ang="0">
                  <a:pos x="21" y="6"/>
                </a:cxn>
                <a:cxn ang="0">
                  <a:pos x="16" y="4"/>
                </a:cxn>
                <a:cxn ang="0">
                  <a:pos x="10" y="6"/>
                </a:cxn>
                <a:cxn ang="0">
                  <a:pos x="3" y="3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48" h="11">
                  <a:moveTo>
                    <a:pt x="2" y="8"/>
                  </a:moveTo>
                  <a:lnTo>
                    <a:pt x="0" y="4"/>
                  </a:lnTo>
                  <a:lnTo>
                    <a:pt x="3" y="0"/>
                  </a:lnTo>
                  <a:lnTo>
                    <a:pt x="19" y="1"/>
                  </a:lnTo>
                  <a:lnTo>
                    <a:pt x="24" y="0"/>
                  </a:lnTo>
                  <a:lnTo>
                    <a:pt x="31" y="1"/>
                  </a:lnTo>
                  <a:lnTo>
                    <a:pt x="40" y="3"/>
                  </a:lnTo>
                  <a:lnTo>
                    <a:pt x="45" y="6"/>
                  </a:lnTo>
                  <a:lnTo>
                    <a:pt x="47" y="6"/>
                  </a:lnTo>
                  <a:lnTo>
                    <a:pt x="48" y="9"/>
                  </a:lnTo>
                  <a:lnTo>
                    <a:pt x="48" y="11"/>
                  </a:lnTo>
                  <a:lnTo>
                    <a:pt x="29" y="4"/>
                  </a:lnTo>
                  <a:lnTo>
                    <a:pt x="21" y="6"/>
                  </a:lnTo>
                  <a:lnTo>
                    <a:pt x="16" y="4"/>
                  </a:lnTo>
                  <a:lnTo>
                    <a:pt x="10" y="6"/>
                  </a:lnTo>
                  <a:lnTo>
                    <a:pt x="3" y="3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0" name="Freeform 106">
              <a:extLst>
                <a:ext uri="{FF2B5EF4-FFF2-40B4-BE49-F238E27FC236}">
                  <a16:creationId xmlns:a16="http://schemas.microsoft.com/office/drawing/2014/main" id="{07929C66-5000-3116-B2C8-4AB2082FE9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269" y="-1545042"/>
              <a:ext cx="1360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1" y="0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1" name="Freeform 107">
              <a:extLst>
                <a:ext uri="{FF2B5EF4-FFF2-40B4-BE49-F238E27FC236}">
                  <a16:creationId xmlns:a16="http://schemas.microsoft.com/office/drawing/2014/main" id="{86B842D0-9814-BF0C-D763-453068C2F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2819" y="-1542323"/>
              <a:ext cx="12236" cy="12236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8" y="1"/>
                </a:cxn>
                <a:cxn ang="0">
                  <a:pos x="9" y="9"/>
                </a:cxn>
                <a:cxn ang="0">
                  <a:pos x="5" y="6"/>
                </a:cxn>
                <a:cxn ang="0">
                  <a:pos x="3" y="3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9" h="9">
                  <a:moveTo>
                    <a:pt x="0" y="3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8" y="1"/>
                  </a:lnTo>
                  <a:lnTo>
                    <a:pt x="9" y="9"/>
                  </a:lnTo>
                  <a:lnTo>
                    <a:pt x="5" y="6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2" name="Freeform 108">
              <a:extLst>
                <a:ext uri="{FF2B5EF4-FFF2-40B4-BE49-F238E27FC236}">
                  <a16:creationId xmlns:a16="http://schemas.microsoft.com/office/drawing/2014/main" id="{20B7B671-21EA-BCB0-E25A-8FC807598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2819" y="-1531446"/>
              <a:ext cx="8157" cy="815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3"/>
                </a:cxn>
                <a:cxn ang="0">
                  <a:pos x="6" y="6"/>
                </a:cxn>
                <a:cxn ang="0">
                  <a:pos x="5" y="6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3" y="5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lnTo>
                    <a:pt x="6" y="3"/>
                  </a:lnTo>
                  <a:lnTo>
                    <a:pt x="6" y="6"/>
                  </a:lnTo>
                  <a:lnTo>
                    <a:pt x="5" y="6"/>
                  </a:lnTo>
                  <a:lnTo>
                    <a:pt x="1" y="3"/>
                  </a:lnTo>
                  <a:lnTo>
                    <a:pt x="1" y="3"/>
                  </a:lnTo>
                  <a:lnTo>
                    <a:pt x="3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3" name="Freeform 109">
              <a:extLst>
                <a:ext uri="{FF2B5EF4-FFF2-40B4-BE49-F238E27FC236}">
                  <a16:creationId xmlns:a16="http://schemas.microsoft.com/office/drawing/2014/main" id="{8372A176-71F5-B5CE-3E8A-22EF9852A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5718" y="-1519211"/>
              <a:ext cx="10876" cy="10876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2" y="5"/>
                </a:cxn>
                <a:cxn ang="0">
                  <a:pos x="0" y="4"/>
                </a:cxn>
                <a:cxn ang="0">
                  <a:pos x="3" y="0"/>
                </a:cxn>
                <a:cxn ang="0">
                  <a:pos x="6" y="0"/>
                </a:cxn>
                <a:cxn ang="0">
                  <a:pos x="8" y="4"/>
                </a:cxn>
                <a:cxn ang="0">
                  <a:pos x="5" y="8"/>
                </a:cxn>
                <a:cxn ang="0">
                  <a:pos x="0" y="7"/>
                </a:cxn>
                <a:cxn ang="0">
                  <a:pos x="0" y="7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2" y="5"/>
                  </a:lnTo>
                  <a:lnTo>
                    <a:pt x="0" y="4"/>
                  </a:lnTo>
                  <a:lnTo>
                    <a:pt x="3" y="0"/>
                  </a:lnTo>
                  <a:lnTo>
                    <a:pt x="6" y="0"/>
                  </a:lnTo>
                  <a:lnTo>
                    <a:pt x="8" y="4"/>
                  </a:lnTo>
                  <a:lnTo>
                    <a:pt x="5" y="8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4" name="Freeform 110">
              <a:extLst>
                <a:ext uri="{FF2B5EF4-FFF2-40B4-BE49-F238E27FC236}">
                  <a16:creationId xmlns:a16="http://schemas.microsoft.com/office/drawing/2014/main" id="{A8B34BDD-C353-2160-B0AA-8E78EDE31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3088" y="-1509694"/>
              <a:ext cx="4079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3" y="1"/>
                </a:cxn>
                <a:cxn ang="0">
                  <a:pos x="3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5" name="Rectangle 111">
              <a:extLst>
                <a:ext uri="{FF2B5EF4-FFF2-40B4-BE49-F238E27FC236}">
                  <a16:creationId xmlns:a16="http://schemas.microsoft.com/office/drawing/2014/main" id="{9D5E59D1-60B7-500B-778A-96DD194CC4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7257" y="-1519211"/>
              <a:ext cx="1360" cy="1360"/>
            </a:xfrm>
            <a:prstGeom prst="rect">
              <a:avLst/>
            </a:pr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6" name="Freeform 112">
              <a:extLst>
                <a:ext uri="{FF2B5EF4-FFF2-40B4-BE49-F238E27FC236}">
                  <a16:creationId xmlns:a16="http://schemas.microsoft.com/office/drawing/2014/main" id="{37C0055C-3D1B-EC20-BB5D-26DE616F48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0156" y="-1513773"/>
              <a:ext cx="21753" cy="5438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0" y="4"/>
                </a:cxn>
                <a:cxn ang="0">
                  <a:pos x="2" y="1"/>
                </a:cxn>
                <a:cxn ang="0">
                  <a:pos x="6" y="1"/>
                </a:cxn>
                <a:cxn ang="0">
                  <a:pos x="11" y="0"/>
                </a:cxn>
                <a:cxn ang="0">
                  <a:pos x="16" y="1"/>
                </a:cxn>
                <a:cxn ang="0">
                  <a:pos x="11" y="4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16" h="4">
                  <a:moveTo>
                    <a:pt x="2" y="4"/>
                  </a:moveTo>
                  <a:lnTo>
                    <a:pt x="0" y="4"/>
                  </a:lnTo>
                  <a:lnTo>
                    <a:pt x="2" y="1"/>
                  </a:lnTo>
                  <a:lnTo>
                    <a:pt x="6" y="1"/>
                  </a:lnTo>
                  <a:lnTo>
                    <a:pt x="11" y="0"/>
                  </a:lnTo>
                  <a:lnTo>
                    <a:pt x="16" y="1"/>
                  </a:lnTo>
                  <a:lnTo>
                    <a:pt x="11" y="4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7" name="Freeform 113">
              <a:extLst>
                <a:ext uri="{FF2B5EF4-FFF2-40B4-BE49-F238E27FC236}">
                  <a16:creationId xmlns:a16="http://schemas.microsoft.com/office/drawing/2014/main" id="{3C33D821-F2EF-1AF3-4A64-5D2A46199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0728" y="-1502896"/>
              <a:ext cx="72057" cy="28551"/>
            </a:xfrm>
            <a:custGeom>
              <a:avLst/>
              <a:gdLst/>
              <a:ahLst/>
              <a:cxnLst>
                <a:cxn ang="0">
                  <a:pos x="23" y="11"/>
                </a:cxn>
                <a:cxn ang="0">
                  <a:pos x="23" y="14"/>
                </a:cxn>
                <a:cxn ang="0">
                  <a:pos x="18" y="17"/>
                </a:cxn>
                <a:cxn ang="0">
                  <a:pos x="8" y="21"/>
                </a:cxn>
                <a:cxn ang="0">
                  <a:pos x="3" y="21"/>
                </a:cxn>
                <a:cxn ang="0">
                  <a:pos x="0" y="21"/>
                </a:cxn>
                <a:cxn ang="0">
                  <a:pos x="2" y="19"/>
                </a:cxn>
                <a:cxn ang="0">
                  <a:pos x="2" y="13"/>
                </a:cxn>
                <a:cxn ang="0">
                  <a:pos x="2" y="13"/>
                </a:cxn>
                <a:cxn ang="0">
                  <a:pos x="16" y="8"/>
                </a:cxn>
                <a:cxn ang="0">
                  <a:pos x="19" y="3"/>
                </a:cxn>
                <a:cxn ang="0">
                  <a:pos x="50" y="0"/>
                </a:cxn>
                <a:cxn ang="0">
                  <a:pos x="53" y="1"/>
                </a:cxn>
                <a:cxn ang="0">
                  <a:pos x="53" y="4"/>
                </a:cxn>
                <a:cxn ang="0">
                  <a:pos x="29" y="9"/>
                </a:cxn>
                <a:cxn ang="0">
                  <a:pos x="24" y="13"/>
                </a:cxn>
                <a:cxn ang="0">
                  <a:pos x="23" y="11"/>
                </a:cxn>
                <a:cxn ang="0">
                  <a:pos x="23" y="11"/>
                </a:cxn>
              </a:cxnLst>
              <a:rect l="0" t="0" r="r" b="b"/>
              <a:pathLst>
                <a:path w="53" h="21">
                  <a:moveTo>
                    <a:pt x="23" y="11"/>
                  </a:moveTo>
                  <a:lnTo>
                    <a:pt x="23" y="14"/>
                  </a:lnTo>
                  <a:lnTo>
                    <a:pt x="18" y="17"/>
                  </a:lnTo>
                  <a:lnTo>
                    <a:pt x="8" y="21"/>
                  </a:lnTo>
                  <a:lnTo>
                    <a:pt x="3" y="21"/>
                  </a:lnTo>
                  <a:lnTo>
                    <a:pt x="0" y="21"/>
                  </a:lnTo>
                  <a:lnTo>
                    <a:pt x="2" y="19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16" y="8"/>
                  </a:lnTo>
                  <a:lnTo>
                    <a:pt x="19" y="3"/>
                  </a:lnTo>
                  <a:lnTo>
                    <a:pt x="50" y="0"/>
                  </a:lnTo>
                  <a:lnTo>
                    <a:pt x="53" y="1"/>
                  </a:lnTo>
                  <a:lnTo>
                    <a:pt x="53" y="4"/>
                  </a:lnTo>
                  <a:lnTo>
                    <a:pt x="29" y="9"/>
                  </a:lnTo>
                  <a:lnTo>
                    <a:pt x="24" y="13"/>
                  </a:lnTo>
                  <a:lnTo>
                    <a:pt x="23" y="11"/>
                  </a:lnTo>
                  <a:lnTo>
                    <a:pt x="23" y="1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8" name="Freeform 114">
              <a:extLst>
                <a:ext uri="{FF2B5EF4-FFF2-40B4-BE49-F238E27FC236}">
                  <a16:creationId xmlns:a16="http://schemas.microsoft.com/office/drawing/2014/main" id="{4F3208BF-ABF8-5A4C-2364-84A2E6E91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9852" y="-1472986"/>
              <a:ext cx="10876" cy="679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3"/>
                </a:cxn>
                <a:cxn ang="0">
                  <a:pos x="8" y="0"/>
                </a:cxn>
                <a:cxn ang="0">
                  <a:pos x="7" y="3"/>
                </a:cxn>
                <a:cxn ang="0">
                  <a:pos x="3" y="5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8" h="5">
                  <a:moveTo>
                    <a:pt x="0" y="5"/>
                  </a:moveTo>
                  <a:lnTo>
                    <a:pt x="0" y="3"/>
                  </a:lnTo>
                  <a:lnTo>
                    <a:pt x="8" y="0"/>
                  </a:lnTo>
                  <a:lnTo>
                    <a:pt x="7" y="3"/>
                  </a:lnTo>
                  <a:lnTo>
                    <a:pt x="3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9" name="Freeform 115">
              <a:extLst>
                <a:ext uri="{FF2B5EF4-FFF2-40B4-BE49-F238E27FC236}">
                  <a16:creationId xmlns:a16="http://schemas.microsoft.com/office/drawing/2014/main" id="{BAE546C1-A2D7-CA46-3C15-6EF72188A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1605" y="-1505615"/>
              <a:ext cx="13596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0"/>
                </a:cxn>
                <a:cxn ang="0">
                  <a:pos x="10" y="2"/>
                </a:cxn>
                <a:cxn ang="0">
                  <a:pos x="8" y="3"/>
                </a:cxn>
                <a:cxn ang="0">
                  <a:pos x="3" y="3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" h="3">
                  <a:moveTo>
                    <a:pt x="0" y="0"/>
                  </a:moveTo>
                  <a:lnTo>
                    <a:pt x="8" y="0"/>
                  </a:lnTo>
                  <a:lnTo>
                    <a:pt x="10" y="2"/>
                  </a:lnTo>
                  <a:lnTo>
                    <a:pt x="8" y="3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0" name="Freeform 116">
              <a:extLst>
                <a:ext uri="{FF2B5EF4-FFF2-40B4-BE49-F238E27FC236}">
                  <a16:creationId xmlns:a16="http://schemas.microsoft.com/office/drawing/2014/main" id="{E51AFC14-595B-2FA9-1438-8F3618A802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0728" y="-1502896"/>
              <a:ext cx="6798" cy="4079"/>
            </a:xfrm>
            <a:custGeom>
              <a:avLst/>
              <a:gdLst/>
              <a:ahLst/>
              <a:cxnLst>
                <a:cxn ang="0">
                  <a:pos x="2" y="1"/>
                </a:cxn>
                <a:cxn ang="0">
                  <a:pos x="0" y="0"/>
                </a:cxn>
                <a:cxn ang="0">
                  <a:pos x="5" y="0"/>
                </a:cxn>
                <a:cxn ang="0">
                  <a:pos x="5" y="3"/>
                </a:cxn>
                <a:cxn ang="0">
                  <a:pos x="2" y="1"/>
                </a:cxn>
                <a:cxn ang="0">
                  <a:pos x="2" y="1"/>
                </a:cxn>
              </a:cxnLst>
              <a:rect l="0" t="0" r="r" b="b"/>
              <a:pathLst>
                <a:path w="5" h="3">
                  <a:moveTo>
                    <a:pt x="2" y="1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5" y="3"/>
                  </a:lnTo>
                  <a:lnTo>
                    <a:pt x="2" y="1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1" name="Freeform 117">
              <a:extLst>
                <a:ext uri="{FF2B5EF4-FFF2-40B4-BE49-F238E27FC236}">
                  <a16:creationId xmlns:a16="http://schemas.microsoft.com/office/drawing/2014/main" id="{B35CCC4D-74D6-57DA-9F7B-98C7A1862F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8493" y="-1505615"/>
              <a:ext cx="10876" cy="6798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1" y="2"/>
                </a:cxn>
                <a:cxn ang="0">
                  <a:pos x="3" y="2"/>
                </a:cxn>
                <a:cxn ang="0">
                  <a:pos x="6" y="0"/>
                </a:cxn>
                <a:cxn ang="0">
                  <a:pos x="8" y="2"/>
                </a:cxn>
                <a:cxn ang="0">
                  <a:pos x="4" y="3"/>
                </a:cxn>
                <a:cxn ang="0">
                  <a:pos x="3" y="5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8" h="5">
                  <a:moveTo>
                    <a:pt x="0" y="3"/>
                  </a:moveTo>
                  <a:lnTo>
                    <a:pt x="1" y="2"/>
                  </a:lnTo>
                  <a:lnTo>
                    <a:pt x="3" y="2"/>
                  </a:lnTo>
                  <a:lnTo>
                    <a:pt x="6" y="0"/>
                  </a:lnTo>
                  <a:lnTo>
                    <a:pt x="8" y="2"/>
                  </a:lnTo>
                  <a:lnTo>
                    <a:pt x="4" y="3"/>
                  </a:lnTo>
                  <a:lnTo>
                    <a:pt x="3" y="5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2" name="Freeform 118">
              <a:extLst>
                <a:ext uri="{FF2B5EF4-FFF2-40B4-BE49-F238E27FC236}">
                  <a16:creationId xmlns:a16="http://schemas.microsoft.com/office/drawing/2014/main" id="{94775BCF-B38D-A209-D2EC-0A639153B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3717" y="-1508334"/>
              <a:ext cx="67978" cy="13596"/>
            </a:xfrm>
            <a:custGeom>
              <a:avLst/>
              <a:gdLst/>
              <a:ahLst/>
              <a:cxnLst>
                <a:cxn ang="0">
                  <a:pos x="2" y="5"/>
                </a:cxn>
                <a:cxn ang="0">
                  <a:pos x="11" y="2"/>
                </a:cxn>
                <a:cxn ang="0">
                  <a:pos x="19" y="4"/>
                </a:cxn>
                <a:cxn ang="0">
                  <a:pos x="26" y="7"/>
                </a:cxn>
                <a:cxn ang="0">
                  <a:pos x="34" y="5"/>
                </a:cxn>
                <a:cxn ang="0">
                  <a:pos x="40" y="7"/>
                </a:cxn>
                <a:cxn ang="0">
                  <a:pos x="48" y="4"/>
                </a:cxn>
                <a:cxn ang="0">
                  <a:pos x="47" y="0"/>
                </a:cxn>
                <a:cxn ang="0">
                  <a:pos x="50" y="4"/>
                </a:cxn>
                <a:cxn ang="0">
                  <a:pos x="43" y="8"/>
                </a:cxn>
                <a:cxn ang="0">
                  <a:pos x="21" y="10"/>
                </a:cxn>
                <a:cxn ang="0">
                  <a:pos x="11" y="8"/>
                </a:cxn>
                <a:cxn ang="0">
                  <a:pos x="2" y="8"/>
                </a:cxn>
                <a:cxn ang="0">
                  <a:pos x="0" y="5"/>
                </a:cxn>
                <a:cxn ang="0">
                  <a:pos x="2" y="5"/>
                </a:cxn>
                <a:cxn ang="0">
                  <a:pos x="2" y="5"/>
                </a:cxn>
              </a:cxnLst>
              <a:rect l="0" t="0" r="r" b="b"/>
              <a:pathLst>
                <a:path w="50" h="10">
                  <a:moveTo>
                    <a:pt x="2" y="5"/>
                  </a:moveTo>
                  <a:lnTo>
                    <a:pt x="11" y="2"/>
                  </a:lnTo>
                  <a:lnTo>
                    <a:pt x="19" y="4"/>
                  </a:lnTo>
                  <a:lnTo>
                    <a:pt x="26" y="7"/>
                  </a:lnTo>
                  <a:lnTo>
                    <a:pt x="34" y="5"/>
                  </a:lnTo>
                  <a:lnTo>
                    <a:pt x="40" y="7"/>
                  </a:lnTo>
                  <a:lnTo>
                    <a:pt x="48" y="4"/>
                  </a:lnTo>
                  <a:lnTo>
                    <a:pt x="47" y="0"/>
                  </a:lnTo>
                  <a:lnTo>
                    <a:pt x="50" y="4"/>
                  </a:lnTo>
                  <a:lnTo>
                    <a:pt x="43" y="8"/>
                  </a:lnTo>
                  <a:lnTo>
                    <a:pt x="21" y="10"/>
                  </a:lnTo>
                  <a:lnTo>
                    <a:pt x="11" y="8"/>
                  </a:lnTo>
                  <a:lnTo>
                    <a:pt x="2" y="8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3" name="Freeform 119">
              <a:extLst>
                <a:ext uri="{FF2B5EF4-FFF2-40B4-BE49-F238E27FC236}">
                  <a16:creationId xmlns:a16="http://schemas.microsoft.com/office/drawing/2014/main" id="{586377A3-0E62-CCFC-D5C3-9451F43E3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0121" y="-1490660"/>
              <a:ext cx="42147" cy="16315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26" y="5"/>
                </a:cxn>
                <a:cxn ang="0">
                  <a:pos x="31" y="10"/>
                </a:cxn>
                <a:cxn ang="0">
                  <a:pos x="26" y="12"/>
                </a:cxn>
                <a:cxn ang="0">
                  <a:pos x="23" y="12"/>
                </a:cxn>
                <a:cxn ang="0">
                  <a:pos x="10" y="7"/>
                </a:cxn>
                <a:cxn ang="0">
                  <a:pos x="4" y="5"/>
                </a:cxn>
                <a:cxn ang="0">
                  <a:pos x="0" y="2"/>
                </a:cxn>
                <a:cxn ang="0">
                  <a:pos x="13" y="0"/>
                </a:cxn>
                <a:cxn ang="0">
                  <a:pos x="13" y="0"/>
                </a:cxn>
              </a:cxnLst>
              <a:rect l="0" t="0" r="r" b="b"/>
              <a:pathLst>
                <a:path w="31" h="12">
                  <a:moveTo>
                    <a:pt x="13" y="0"/>
                  </a:moveTo>
                  <a:lnTo>
                    <a:pt x="26" y="5"/>
                  </a:lnTo>
                  <a:lnTo>
                    <a:pt x="31" y="10"/>
                  </a:lnTo>
                  <a:lnTo>
                    <a:pt x="26" y="12"/>
                  </a:lnTo>
                  <a:lnTo>
                    <a:pt x="23" y="12"/>
                  </a:lnTo>
                  <a:lnTo>
                    <a:pt x="10" y="7"/>
                  </a:lnTo>
                  <a:lnTo>
                    <a:pt x="4" y="5"/>
                  </a:lnTo>
                  <a:lnTo>
                    <a:pt x="0" y="2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4" name="Freeform 120">
              <a:extLst>
                <a:ext uri="{FF2B5EF4-FFF2-40B4-BE49-F238E27FC236}">
                  <a16:creationId xmlns:a16="http://schemas.microsoft.com/office/drawing/2014/main" id="{A9B5285D-E16A-6AEA-A7D1-84BD9C20F5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5739" y="-1505615"/>
              <a:ext cx="53023" cy="13596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13" y="3"/>
                </a:cxn>
                <a:cxn ang="0">
                  <a:pos x="18" y="6"/>
                </a:cxn>
                <a:cxn ang="0">
                  <a:pos x="23" y="5"/>
                </a:cxn>
                <a:cxn ang="0">
                  <a:pos x="16" y="2"/>
                </a:cxn>
                <a:cxn ang="0">
                  <a:pos x="15" y="0"/>
                </a:cxn>
                <a:cxn ang="0">
                  <a:pos x="18" y="0"/>
                </a:cxn>
                <a:cxn ang="0">
                  <a:pos x="23" y="2"/>
                </a:cxn>
                <a:cxn ang="0">
                  <a:pos x="28" y="2"/>
                </a:cxn>
                <a:cxn ang="0">
                  <a:pos x="31" y="3"/>
                </a:cxn>
                <a:cxn ang="0">
                  <a:pos x="32" y="2"/>
                </a:cxn>
                <a:cxn ang="0">
                  <a:pos x="39" y="6"/>
                </a:cxn>
                <a:cxn ang="0">
                  <a:pos x="36" y="5"/>
                </a:cxn>
                <a:cxn ang="0">
                  <a:pos x="36" y="6"/>
                </a:cxn>
                <a:cxn ang="0">
                  <a:pos x="31" y="6"/>
                </a:cxn>
                <a:cxn ang="0">
                  <a:pos x="28" y="6"/>
                </a:cxn>
                <a:cxn ang="0">
                  <a:pos x="16" y="10"/>
                </a:cxn>
                <a:cxn ang="0">
                  <a:pos x="7" y="10"/>
                </a:cxn>
                <a:cxn ang="0">
                  <a:pos x="4" y="10"/>
                </a:cxn>
                <a:cxn ang="0">
                  <a:pos x="0" y="5"/>
                </a:cxn>
                <a:cxn ang="0">
                  <a:pos x="5" y="3"/>
                </a:cxn>
                <a:cxn ang="0">
                  <a:pos x="5" y="3"/>
                </a:cxn>
              </a:cxnLst>
              <a:rect l="0" t="0" r="r" b="b"/>
              <a:pathLst>
                <a:path w="39" h="10">
                  <a:moveTo>
                    <a:pt x="5" y="3"/>
                  </a:moveTo>
                  <a:lnTo>
                    <a:pt x="13" y="3"/>
                  </a:lnTo>
                  <a:lnTo>
                    <a:pt x="18" y="6"/>
                  </a:lnTo>
                  <a:lnTo>
                    <a:pt x="23" y="5"/>
                  </a:lnTo>
                  <a:lnTo>
                    <a:pt x="16" y="2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23" y="2"/>
                  </a:lnTo>
                  <a:lnTo>
                    <a:pt x="28" y="2"/>
                  </a:lnTo>
                  <a:lnTo>
                    <a:pt x="31" y="3"/>
                  </a:lnTo>
                  <a:lnTo>
                    <a:pt x="32" y="2"/>
                  </a:lnTo>
                  <a:lnTo>
                    <a:pt x="39" y="6"/>
                  </a:lnTo>
                  <a:lnTo>
                    <a:pt x="36" y="5"/>
                  </a:lnTo>
                  <a:lnTo>
                    <a:pt x="36" y="6"/>
                  </a:lnTo>
                  <a:lnTo>
                    <a:pt x="31" y="6"/>
                  </a:lnTo>
                  <a:lnTo>
                    <a:pt x="28" y="6"/>
                  </a:lnTo>
                  <a:lnTo>
                    <a:pt x="16" y="10"/>
                  </a:lnTo>
                  <a:lnTo>
                    <a:pt x="7" y="10"/>
                  </a:lnTo>
                  <a:lnTo>
                    <a:pt x="4" y="10"/>
                  </a:lnTo>
                  <a:lnTo>
                    <a:pt x="0" y="5"/>
                  </a:lnTo>
                  <a:lnTo>
                    <a:pt x="5" y="3"/>
                  </a:lnTo>
                  <a:lnTo>
                    <a:pt x="5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5" name="Freeform 121">
              <a:extLst>
                <a:ext uri="{FF2B5EF4-FFF2-40B4-BE49-F238E27FC236}">
                  <a16:creationId xmlns:a16="http://schemas.microsoft.com/office/drawing/2014/main" id="{47E0B46F-3A69-35F4-F3FA-B12ED83CA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9424" y="-1502896"/>
              <a:ext cx="14956" cy="8157"/>
            </a:xfrm>
            <a:custGeom>
              <a:avLst/>
              <a:gdLst/>
              <a:ahLst/>
              <a:cxnLst>
                <a:cxn ang="0">
                  <a:pos x="1" y="1"/>
                </a:cxn>
                <a:cxn ang="0">
                  <a:pos x="4" y="0"/>
                </a:cxn>
                <a:cxn ang="0">
                  <a:pos x="9" y="0"/>
                </a:cxn>
                <a:cxn ang="0">
                  <a:pos x="11" y="6"/>
                </a:cxn>
                <a:cxn ang="0">
                  <a:pos x="0" y="6"/>
                </a:cxn>
                <a:cxn ang="0">
                  <a:pos x="1" y="1"/>
                </a:cxn>
                <a:cxn ang="0">
                  <a:pos x="1" y="1"/>
                </a:cxn>
              </a:cxnLst>
              <a:rect l="0" t="0" r="r" b="b"/>
              <a:pathLst>
                <a:path w="11" h="6">
                  <a:moveTo>
                    <a:pt x="1" y="1"/>
                  </a:moveTo>
                  <a:lnTo>
                    <a:pt x="4" y="0"/>
                  </a:lnTo>
                  <a:lnTo>
                    <a:pt x="9" y="0"/>
                  </a:lnTo>
                  <a:lnTo>
                    <a:pt x="11" y="6"/>
                  </a:lnTo>
                  <a:lnTo>
                    <a:pt x="0" y="6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6" name="Freeform 122">
              <a:extLst>
                <a:ext uri="{FF2B5EF4-FFF2-40B4-BE49-F238E27FC236}">
                  <a16:creationId xmlns:a16="http://schemas.microsoft.com/office/drawing/2014/main" id="{1B7DD8E5-8EC8-F2F1-3D0A-18D75C43D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5435" y="-1505615"/>
              <a:ext cx="24472" cy="8157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3" y="0"/>
                </a:cxn>
                <a:cxn ang="0">
                  <a:pos x="18" y="2"/>
                </a:cxn>
                <a:cxn ang="0">
                  <a:pos x="18" y="3"/>
                </a:cxn>
                <a:cxn ang="0">
                  <a:pos x="15" y="5"/>
                </a:cxn>
                <a:cxn ang="0">
                  <a:pos x="13" y="6"/>
                </a:cxn>
                <a:cxn ang="0">
                  <a:pos x="7" y="3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18" h="6">
                  <a:moveTo>
                    <a:pt x="7" y="0"/>
                  </a:moveTo>
                  <a:lnTo>
                    <a:pt x="13" y="0"/>
                  </a:lnTo>
                  <a:lnTo>
                    <a:pt x="18" y="2"/>
                  </a:lnTo>
                  <a:lnTo>
                    <a:pt x="18" y="3"/>
                  </a:lnTo>
                  <a:lnTo>
                    <a:pt x="15" y="5"/>
                  </a:lnTo>
                  <a:lnTo>
                    <a:pt x="13" y="6"/>
                  </a:lnTo>
                  <a:lnTo>
                    <a:pt x="7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7" name="Freeform 123">
              <a:extLst>
                <a:ext uri="{FF2B5EF4-FFF2-40B4-BE49-F238E27FC236}">
                  <a16:creationId xmlns:a16="http://schemas.microsoft.com/office/drawing/2014/main" id="{C2BC0EF3-9A7B-1FC0-42B9-8524967AE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0570" y="-1523289"/>
              <a:ext cx="28551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" y="0"/>
                </a:cxn>
                <a:cxn ang="0">
                  <a:pos x="21" y="2"/>
                </a:cxn>
                <a:cxn ang="0">
                  <a:pos x="13" y="3"/>
                </a:cxn>
                <a:cxn ang="0">
                  <a:pos x="3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1" h="3">
                  <a:moveTo>
                    <a:pt x="0" y="0"/>
                  </a:moveTo>
                  <a:lnTo>
                    <a:pt x="19" y="0"/>
                  </a:lnTo>
                  <a:lnTo>
                    <a:pt x="21" y="2"/>
                  </a:lnTo>
                  <a:lnTo>
                    <a:pt x="13" y="3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8" name="Freeform 124">
              <a:extLst>
                <a:ext uri="{FF2B5EF4-FFF2-40B4-BE49-F238E27FC236}">
                  <a16:creationId xmlns:a16="http://schemas.microsoft.com/office/drawing/2014/main" id="{5E0192A7-2257-7D7B-D8CE-D2D3E08258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4952" y="-1524649"/>
              <a:ext cx="6798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5" y="1"/>
                </a:cxn>
                <a:cxn ang="0">
                  <a:pos x="1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lnTo>
                    <a:pt x="3" y="0"/>
                  </a:lnTo>
                  <a:lnTo>
                    <a:pt x="5" y="1"/>
                  </a:lnTo>
                  <a:lnTo>
                    <a:pt x="1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9" name="Freeform 125">
              <a:extLst>
                <a:ext uri="{FF2B5EF4-FFF2-40B4-BE49-F238E27FC236}">
                  <a16:creationId xmlns:a16="http://schemas.microsoft.com/office/drawing/2014/main" id="{B9AA3901-BBBF-77E9-FDD9-CD3C8E68F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3413" y="-1642930"/>
              <a:ext cx="115563" cy="101967"/>
            </a:xfrm>
            <a:custGeom>
              <a:avLst/>
              <a:gdLst/>
              <a:ahLst/>
              <a:cxnLst>
                <a:cxn ang="0">
                  <a:pos x="26" y="5"/>
                </a:cxn>
                <a:cxn ang="0">
                  <a:pos x="43" y="8"/>
                </a:cxn>
                <a:cxn ang="0">
                  <a:pos x="56" y="8"/>
                </a:cxn>
                <a:cxn ang="0">
                  <a:pos x="71" y="8"/>
                </a:cxn>
                <a:cxn ang="0">
                  <a:pos x="84" y="2"/>
                </a:cxn>
                <a:cxn ang="0">
                  <a:pos x="79" y="11"/>
                </a:cxn>
                <a:cxn ang="0">
                  <a:pos x="61" y="14"/>
                </a:cxn>
                <a:cxn ang="0">
                  <a:pos x="37" y="14"/>
                </a:cxn>
                <a:cxn ang="0">
                  <a:pos x="24" y="14"/>
                </a:cxn>
                <a:cxn ang="0">
                  <a:pos x="13" y="16"/>
                </a:cxn>
                <a:cxn ang="0">
                  <a:pos x="13" y="26"/>
                </a:cxn>
                <a:cxn ang="0">
                  <a:pos x="26" y="32"/>
                </a:cxn>
                <a:cxn ang="0">
                  <a:pos x="35" y="27"/>
                </a:cxn>
                <a:cxn ang="0">
                  <a:pos x="45" y="27"/>
                </a:cxn>
                <a:cxn ang="0">
                  <a:pos x="56" y="26"/>
                </a:cxn>
                <a:cxn ang="0">
                  <a:pos x="61" y="24"/>
                </a:cxn>
                <a:cxn ang="0">
                  <a:pos x="66" y="26"/>
                </a:cxn>
                <a:cxn ang="0">
                  <a:pos x="64" y="29"/>
                </a:cxn>
                <a:cxn ang="0">
                  <a:pos x="58" y="27"/>
                </a:cxn>
                <a:cxn ang="0">
                  <a:pos x="42" y="37"/>
                </a:cxn>
                <a:cxn ang="0">
                  <a:pos x="39" y="39"/>
                </a:cxn>
                <a:cxn ang="0">
                  <a:pos x="59" y="51"/>
                </a:cxn>
                <a:cxn ang="0">
                  <a:pos x="58" y="55"/>
                </a:cxn>
                <a:cxn ang="0">
                  <a:pos x="64" y="59"/>
                </a:cxn>
                <a:cxn ang="0">
                  <a:pos x="69" y="63"/>
                </a:cxn>
                <a:cxn ang="0">
                  <a:pos x="56" y="67"/>
                </a:cxn>
                <a:cxn ang="0">
                  <a:pos x="48" y="63"/>
                </a:cxn>
                <a:cxn ang="0">
                  <a:pos x="39" y="56"/>
                </a:cxn>
                <a:cxn ang="0">
                  <a:pos x="37" y="50"/>
                </a:cxn>
                <a:cxn ang="0">
                  <a:pos x="34" y="45"/>
                </a:cxn>
                <a:cxn ang="0">
                  <a:pos x="24" y="48"/>
                </a:cxn>
                <a:cxn ang="0">
                  <a:pos x="27" y="53"/>
                </a:cxn>
                <a:cxn ang="0">
                  <a:pos x="32" y="69"/>
                </a:cxn>
                <a:cxn ang="0">
                  <a:pos x="23" y="75"/>
                </a:cxn>
                <a:cxn ang="0">
                  <a:pos x="18" y="72"/>
                </a:cxn>
                <a:cxn ang="0">
                  <a:pos x="13" y="53"/>
                </a:cxn>
                <a:cxn ang="0">
                  <a:pos x="3" y="51"/>
                </a:cxn>
                <a:cxn ang="0">
                  <a:pos x="5" y="37"/>
                </a:cxn>
                <a:cxn ang="0">
                  <a:pos x="7" y="24"/>
                </a:cxn>
                <a:cxn ang="0">
                  <a:pos x="5" y="19"/>
                </a:cxn>
                <a:cxn ang="0">
                  <a:pos x="7" y="11"/>
                </a:cxn>
                <a:cxn ang="0">
                  <a:pos x="15" y="10"/>
                </a:cxn>
                <a:cxn ang="0">
                  <a:pos x="21" y="5"/>
                </a:cxn>
              </a:cxnLst>
              <a:rect l="0" t="0" r="r" b="b"/>
              <a:pathLst>
                <a:path w="85" h="75">
                  <a:moveTo>
                    <a:pt x="21" y="5"/>
                  </a:moveTo>
                  <a:lnTo>
                    <a:pt x="26" y="5"/>
                  </a:lnTo>
                  <a:lnTo>
                    <a:pt x="29" y="6"/>
                  </a:lnTo>
                  <a:lnTo>
                    <a:pt x="43" y="8"/>
                  </a:lnTo>
                  <a:lnTo>
                    <a:pt x="50" y="10"/>
                  </a:lnTo>
                  <a:lnTo>
                    <a:pt x="56" y="8"/>
                  </a:lnTo>
                  <a:lnTo>
                    <a:pt x="68" y="10"/>
                  </a:lnTo>
                  <a:lnTo>
                    <a:pt x="71" y="8"/>
                  </a:lnTo>
                  <a:lnTo>
                    <a:pt x="82" y="0"/>
                  </a:lnTo>
                  <a:lnTo>
                    <a:pt x="84" y="2"/>
                  </a:lnTo>
                  <a:lnTo>
                    <a:pt x="85" y="5"/>
                  </a:lnTo>
                  <a:lnTo>
                    <a:pt x="79" y="11"/>
                  </a:lnTo>
                  <a:lnTo>
                    <a:pt x="74" y="14"/>
                  </a:lnTo>
                  <a:lnTo>
                    <a:pt x="61" y="14"/>
                  </a:lnTo>
                  <a:lnTo>
                    <a:pt x="53" y="13"/>
                  </a:lnTo>
                  <a:lnTo>
                    <a:pt x="37" y="14"/>
                  </a:lnTo>
                  <a:lnTo>
                    <a:pt x="27" y="13"/>
                  </a:lnTo>
                  <a:lnTo>
                    <a:pt x="24" y="14"/>
                  </a:lnTo>
                  <a:lnTo>
                    <a:pt x="15" y="13"/>
                  </a:lnTo>
                  <a:lnTo>
                    <a:pt x="13" y="16"/>
                  </a:lnTo>
                  <a:lnTo>
                    <a:pt x="11" y="21"/>
                  </a:lnTo>
                  <a:lnTo>
                    <a:pt x="13" y="26"/>
                  </a:lnTo>
                  <a:lnTo>
                    <a:pt x="19" y="29"/>
                  </a:lnTo>
                  <a:lnTo>
                    <a:pt x="26" y="32"/>
                  </a:lnTo>
                  <a:lnTo>
                    <a:pt x="31" y="32"/>
                  </a:lnTo>
                  <a:lnTo>
                    <a:pt x="35" y="27"/>
                  </a:lnTo>
                  <a:lnTo>
                    <a:pt x="37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56" y="26"/>
                  </a:lnTo>
                  <a:lnTo>
                    <a:pt x="56" y="24"/>
                  </a:lnTo>
                  <a:lnTo>
                    <a:pt x="61" y="24"/>
                  </a:lnTo>
                  <a:lnTo>
                    <a:pt x="64" y="24"/>
                  </a:lnTo>
                  <a:lnTo>
                    <a:pt x="66" y="26"/>
                  </a:lnTo>
                  <a:lnTo>
                    <a:pt x="66" y="27"/>
                  </a:lnTo>
                  <a:lnTo>
                    <a:pt x="64" y="29"/>
                  </a:lnTo>
                  <a:lnTo>
                    <a:pt x="61" y="27"/>
                  </a:lnTo>
                  <a:lnTo>
                    <a:pt x="58" y="27"/>
                  </a:lnTo>
                  <a:lnTo>
                    <a:pt x="51" y="34"/>
                  </a:lnTo>
                  <a:lnTo>
                    <a:pt x="42" y="37"/>
                  </a:lnTo>
                  <a:lnTo>
                    <a:pt x="37" y="37"/>
                  </a:lnTo>
                  <a:lnTo>
                    <a:pt x="39" y="39"/>
                  </a:lnTo>
                  <a:lnTo>
                    <a:pt x="43" y="40"/>
                  </a:lnTo>
                  <a:lnTo>
                    <a:pt x="59" y="51"/>
                  </a:lnTo>
                  <a:lnTo>
                    <a:pt x="56" y="53"/>
                  </a:lnTo>
                  <a:lnTo>
                    <a:pt x="58" y="55"/>
                  </a:lnTo>
                  <a:lnTo>
                    <a:pt x="64" y="58"/>
                  </a:lnTo>
                  <a:lnTo>
                    <a:pt x="64" y="59"/>
                  </a:lnTo>
                  <a:lnTo>
                    <a:pt x="68" y="59"/>
                  </a:lnTo>
                  <a:lnTo>
                    <a:pt x="69" y="63"/>
                  </a:lnTo>
                  <a:lnTo>
                    <a:pt x="59" y="64"/>
                  </a:lnTo>
                  <a:lnTo>
                    <a:pt x="56" y="67"/>
                  </a:lnTo>
                  <a:lnTo>
                    <a:pt x="51" y="67"/>
                  </a:lnTo>
                  <a:lnTo>
                    <a:pt x="48" y="63"/>
                  </a:lnTo>
                  <a:lnTo>
                    <a:pt x="48" y="61"/>
                  </a:lnTo>
                  <a:lnTo>
                    <a:pt x="39" y="56"/>
                  </a:lnTo>
                  <a:lnTo>
                    <a:pt x="35" y="53"/>
                  </a:lnTo>
                  <a:lnTo>
                    <a:pt x="37" y="50"/>
                  </a:lnTo>
                  <a:lnTo>
                    <a:pt x="35" y="47"/>
                  </a:lnTo>
                  <a:lnTo>
                    <a:pt x="34" y="45"/>
                  </a:lnTo>
                  <a:lnTo>
                    <a:pt x="31" y="45"/>
                  </a:lnTo>
                  <a:lnTo>
                    <a:pt x="24" y="48"/>
                  </a:lnTo>
                  <a:lnTo>
                    <a:pt x="24" y="50"/>
                  </a:lnTo>
                  <a:lnTo>
                    <a:pt x="27" y="53"/>
                  </a:lnTo>
                  <a:lnTo>
                    <a:pt x="32" y="66"/>
                  </a:lnTo>
                  <a:lnTo>
                    <a:pt x="32" y="69"/>
                  </a:lnTo>
                  <a:lnTo>
                    <a:pt x="35" y="75"/>
                  </a:lnTo>
                  <a:lnTo>
                    <a:pt x="23" y="75"/>
                  </a:lnTo>
                  <a:lnTo>
                    <a:pt x="21" y="75"/>
                  </a:lnTo>
                  <a:lnTo>
                    <a:pt x="18" y="72"/>
                  </a:lnTo>
                  <a:lnTo>
                    <a:pt x="18" y="59"/>
                  </a:lnTo>
                  <a:lnTo>
                    <a:pt x="13" y="53"/>
                  </a:lnTo>
                  <a:lnTo>
                    <a:pt x="7" y="55"/>
                  </a:lnTo>
                  <a:lnTo>
                    <a:pt x="3" y="51"/>
                  </a:lnTo>
                  <a:lnTo>
                    <a:pt x="0" y="45"/>
                  </a:lnTo>
                  <a:lnTo>
                    <a:pt x="5" y="37"/>
                  </a:lnTo>
                  <a:lnTo>
                    <a:pt x="3" y="32"/>
                  </a:lnTo>
                  <a:lnTo>
                    <a:pt x="7" y="24"/>
                  </a:lnTo>
                  <a:lnTo>
                    <a:pt x="7" y="19"/>
                  </a:lnTo>
                  <a:lnTo>
                    <a:pt x="5" y="19"/>
                  </a:lnTo>
                  <a:lnTo>
                    <a:pt x="7" y="16"/>
                  </a:lnTo>
                  <a:lnTo>
                    <a:pt x="7" y="11"/>
                  </a:lnTo>
                  <a:lnTo>
                    <a:pt x="10" y="10"/>
                  </a:lnTo>
                  <a:lnTo>
                    <a:pt x="15" y="10"/>
                  </a:lnTo>
                  <a:lnTo>
                    <a:pt x="16" y="5"/>
                  </a:lnTo>
                  <a:lnTo>
                    <a:pt x="21" y="5"/>
                  </a:lnTo>
                  <a:lnTo>
                    <a:pt x="21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0" name="Freeform 126">
              <a:extLst>
                <a:ext uri="{FF2B5EF4-FFF2-40B4-BE49-F238E27FC236}">
                  <a16:creationId xmlns:a16="http://schemas.microsoft.com/office/drawing/2014/main" id="{98EDE307-A18C-FB8A-5171-8CF5CAD91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549" y="-1546402"/>
              <a:ext cx="6798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5" y="3"/>
                </a:cxn>
                <a:cxn ang="0">
                  <a:pos x="3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lnTo>
                    <a:pt x="3" y="0"/>
                  </a:lnTo>
                  <a:lnTo>
                    <a:pt x="5" y="3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1" name="Freeform 127">
              <a:extLst>
                <a:ext uri="{FF2B5EF4-FFF2-40B4-BE49-F238E27FC236}">
                  <a16:creationId xmlns:a16="http://schemas.microsoft.com/office/drawing/2014/main" id="{BA1BF8DD-EBBC-5358-7229-B8B7495AF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9065" y="-1553199"/>
              <a:ext cx="8157" cy="815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0"/>
                </a:cxn>
                <a:cxn ang="0">
                  <a:pos x="6" y="6"/>
                </a:cxn>
                <a:cxn ang="0">
                  <a:pos x="1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lnTo>
                    <a:pt x="5" y="0"/>
                  </a:lnTo>
                  <a:lnTo>
                    <a:pt x="6" y="6"/>
                  </a:lnTo>
                  <a:lnTo>
                    <a:pt x="1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2" name="Freeform 128">
              <a:extLst>
                <a:ext uri="{FF2B5EF4-FFF2-40B4-BE49-F238E27FC236}">
                  <a16:creationId xmlns:a16="http://schemas.microsoft.com/office/drawing/2014/main" id="{B3D800E3-BBD7-61EF-6C59-FACDD8F7D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9941" y="-1557278"/>
              <a:ext cx="8157" cy="1631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0"/>
                </a:cxn>
                <a:cxn ang="0">
                  <a:pos x="5" y="3"/>
                </a:cxn>
                <a:cxn ang="0">
                  <a:pos x="3" y="6"/>
                </a:cxn>
                <a:cxn ang="0">
                  <a:pos x="6" y="9"/>
                </a:cxn>
                <a:cxn ang="0">
                  <a:pos x="1" y="12"/>
                </a:cxn>
                <a:cxn ang="0">
                  <a:pos x="0" y="11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6" h="12">
                  <a:moveTo>
                    <a:pt x="0" y="6"/>
                  </a:moveTo>
                  <a:lnTo>
                    <a:pt x="0" y="0"/>
                  </a:lnTo>
                  <a:lnTo>
                    <a:pt x="5" y="3"/>
                  </a:lnTo>
                  <a:lnTo>
                    <a:pt x="3" y="6"/>
                  </a:lnTo>
                  <a:lnTo>
                    <a:pt x="6" y="9"/>
                  </a:lnTo>
                  <a:lnTo>
                    <a:pt x="1" y="12"/>
                  </a:lnTo>
                  <a:lnTo>
                    <a:pt x="0" y="11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3" name="Freeform 129">
              <a:extLst>
                <a:ext uri="{FF2B5EF4-FFF2-40B4-BE49-F238E27FC236}">
                  <a16:creationId xmlns:a16="http://schemas.microsoft.com/office/drawing/2014/main" id="{547A6289-53CC-A2B3-3042-356B84A73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9941" y="-1562717"/>
              <a:ext cx="4079" cy="27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3" y="2"/>
                </a:cxn>
                <a:cxn ang="0">
                  <a:pos x="1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3" y="0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4" name="Freeform 130">
              <a:extLst>
                <a:ext uri="{FF2B5EF4-FFF2-40B4-BE49-F238E27FC236}">
                  <a16:creationId xmlns:a16="http://schemas.microsoft.com/office/drawing/2014/main" id="{69EBD0A5-005D-B7E6-FDFB-2A8AE64E4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2268" y="-1600784"/>
              <a:ext cx="6798" cy="4079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5" y="0"/>
                </a:cxn>
                <a:cxn ang="0">
                  <a:pos x="5" y="1"/>
                </a:cxn>
                <a:cxn ang="0">
                  <a:pos x="3" y="3"/>
                </a:cxn>
                <a:cxn ang="0">
                  <a:pos x="1" y="3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lnTo>
                    <a:pt x="5" y="0"/>
                  </a:lnTo>
                  <a:lnTo>
                    <a:pt x="5" y="1"/>
                  </a:lnTo>
                  <a:lnTo>
                    <a:pt x="3" y="3"/>
                  </a:lnTo>
                  <a:lnTo>
                    <a:pt x="1" y="3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5" name="Freeform 131">
              <a:extLst>
                <a:ext uri="{FF2B5EF4-FFF2-40B4-BE49-F238E27FC236}">
                  <a16:creationId xmlns:a16="http://schemas.microsoft.com/office/drawing/2014/main" id="{B0E6AB8B-B518-EF33-FAB7-29B0D8F94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0425" y="-1600784"/>
              <a:ext cx="6798" cy="4079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2" y="0"/>
                </a:cxn>
                <a:cxn ang="0">
                  <a:pos x="5" y="1"/>
                </a:cxn>
                <a:cxn ang="0">
                  <a:pos x="5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5" h="3">
                  <a:moveTo>
                    <a:pt x="0" y="1"/>
                  </a:moveTo>
                  <a:lnTo>
                    <a:pt x="2" y="0"/>
                  </a:lnTo>
                  <a:lnTo>
                    <a:pt x="5" y="1"/>
                  </a:lnTo>
                  <a:lnTo>
                    <a:pt x="5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6" name="Freeform 132">
              <a:extLst>
                <a:ext uri="{FF2B5EF4-FFF2-40B4-BE49-F238E27FC236}">
                  <a16:creationId xmlns:a16="http://schemas.microsoft.com/office/drawing/2014/main" id="{DCF496C2-CDD3-94A1-F624-A1999B2FD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616" y="-1595346"/>
              <a:ext cx="19034" cy="54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" y="2"/>
                </a:cxn>
                <a:cxn ang="0">
                  <a:pos x="4" y="4"/>
                </a:cxn>
                <a:cxn ang="0">
                  <a:pos x="3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4" h="4">
                  <a:moveTo>
                    <a:pt x="0" y="0"/>
                  </a:moveTo>
                  <a:lnTo>
                    <a:pt x="14" y="2"/>
                  </a:lnTo>
                  <a:lnTo>
                    <a:pt x="4" y="4"/>
                  </a:lnTo>
                  <a:lnTo>
                    <a:pt x="3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7" name="Freeform 133">
              <a:extLst>
                <a:ext uri="{FF2B5EF4-FFF2-40B4-BE49-F238E27FC236}">
                  <a16:creationId xmlns:a16="http://schemas.microsoft.com/office/drawing/2014/main" id="{0A5F9C5A-7EAE-D83D-98CF-BE595B852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0728" y="-1592627"/>
              <a:ext cx="17675" cy="27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" y="0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3" h="2">
                  <a:moveTo>
                    <a:pt x="0" y="0"/>
                  </a:moveTo>
                  <a:lnTo>
                    <a:pt x="13" y="0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8" name="Freeform 134">
              <a:extLst>
                <a:ext uri="{FF2B5EF4-FFF2-40B4-BE49-F238E27FC236}">
                  <a16:creationId xmlns:a16="http://schemas.microsoft.com/office/drawing/2014/main" id="{A8F5BD8B-FADE-3300-C3FC-FE6180B6C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1605" y="-1589908"/>
              <a:ext cx="4079" cy="54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3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2" y="0"/>
                  </a:lnTo>
                  <a:lnTo>
                    <a:pt x="3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9" name="Freeform 135">
              <a:extLst>
                <a:ext uri="{FF2B5EF4-FFF2-40B4-BE49-F238E27FC236}">
                  <a16:creationId xmlns:a16="http://schemas.microsoft.com/office/drawing/2014/main" id="{F7C53CB8-57BF-2DD8-0178-3141250A16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1122" y="-1577671"/>
              <a:ext cx="27191" cy="13596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" y="2"/>
                </a:cxn>
                <a:cxn ang="0">
                  <a:pos x="11" y="0"/>
                </a:cxn>
                <a:cxn ang="0">
                  <a:pos x="19" y="3"/>
                </a:cxn>
                <a:cxn ang="0">
                  <a:pos x="20" y="7"/>
                </a:cxn>
                <a:cxn ang="0">
                  <a:pos x="19" y="8"/>
                </a:cxn>
                <a:cxn ang="0">
                  <a:pos x="14" y="10"/>
                </a:cxn>
                <a:cxn ang="0">
                  <a:pos x="9" y="8"/>
                </a:cxn>
                <a:cxn ang="0">
                  <a:pos x="3" y="7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20" h="10">
                  <a:moveTo>
                    <a:pt x="0" y="2"/>
                  </a:moveTo>
                  <a:lnTo>
                    <a:pt x="1" y="2"/>
                  </a:lnTo>
                  <a:lnTo>
                    <a:pt x="11" y="0"/>
                  </a:lnTo>
                  <a:lnTo>
                    <a:pt x="19" y="3"/>
                  </a:lnTo>
                  <a:lnTo>
                    <a:pt x="20" y="7"/>
                  </a:lnTo>
                  <a:lnTo>
                    <a:pt x="19" y="8"/>
                  </a:lnTo>
                  <a:lnTo>
                    <a:pt x="14" y="10"/>
                  </a:lnTo>
                  <a:lnTo>
                    <a:pt x="9" y="8"/>
                  </a:lnTo>
                  <a:lnTo>
                    <a:pt x="3" y="7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0" name="Freeform 136">
              <a:extLst>
                <a:ext uri="{FF2B5EF4-FFF2-40B4-BE49-F238E27FC236}">
                  <a16:creationId xmlns:a16="http://schemas.microsoft.com/office/drawing/2014/main" id="{1C8FA6BC-A5FB-C779-CBEC-AE32394075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6650" y="-1682358"/>
              <a:ext cx="4079" cy="95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3"/>
                </a:cxn>
                <a:cxn ang="0">
                  <a:pos x="3" y="7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 h="7">
                  <a:moveTo>
                    <a:pt x="0" y="0"/>
                  </a:moveTo>
                  <a:lnTo>
                    <a:pt x="3" y="3"/>
                  </a:lnTo>
                  <a:lnTo>
                    <a:pt x="3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1" name="Freeform 137">
              <a:extLst>
                <a:ext uri="{FF2B5EF4-FFF2-40B4-BE49-F238E27FC236}">
                  <a16:creationId xmlns:a16="http://schemas.microsoft.com/office/drawing/2014/main" id="{AA8139DD-3298-14F0-6AC7-7430DA9F7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0156" y="-1656526"/>
              <a:ext cx="8157" cy="9517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6" y="5"/>
                </a:cxn>
                <a:cxn ang="0">
                  <a:pos x="5" y="7"/>
                </a:cxn>
                <a:cxn ang="0">
                  <a:pos x="3" y="7"/>
                </a:cxn>
                <a:cxn ang="0">
                  <a:pos x="0" y="4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6" h="7">
                  <a:moveTo>
                    <a:pt x="3" y="0"/>
                  </a:moveTo>
                  <a:lnTo>
                    <a:pt x="6" y="5"/>
                  </a:lnTo>
                  <a:lnTo>
                    <a:pt x="5" y="7"/>
                  </a:lnTo>
                  <a:lnTo>
                    <a:pt x="3" y="7"/>
                  </a:ln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2" name="Freeform 138">
              <a:extLst>
                <a:ext uri="{FF2B5EF4-FFF2-40B4-BE49-F238E27FC236}">
                  <a16:creationId xmlns:a16="http://schemas.microsoft.com/office/drawing/2014/main" id="{7AB85A0E-6B69-8B11-D023-CE65E95D9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6560" y="-1649728"/>
              <a:ext cx="38068" cy="43506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7" y="2"/>
                </a:cxn>
                <a:cxn ang="0">
                  <a:pos x="5" y="3"/>
                </a:cxn>
                <a:cxn ang="0">
                  <a:pos x="8" y="7"/>
                </a:cxn>
                <a:cxn ang="0">
                  <a:pos x="10" y="10"/>
                </a:cxn>
                <a:cxn ang="0">
                  <a:pos x="7" y="15"/>
                </a:cxn>
                <a:cxn ang="0">
                  <a:pos x="8" y="15"/>
                </a:cxn>
                <a:cxn ang="0">
                  <a:pos x="16" y="8"/>
                </a:cxn>
                <a:cxn ang="0">
                  <a:pos x="18" y="8"/>
                </a:cxn>
                <a:cxn ang="0">
                  <a:pos x="21" y="10"/>
                </a:cxn>
                <a:cxn ang="0">
                  <a:pos x="23" y="11"/>
                </a:cxn>
                <a:cxn ang="0">
                  <a:pos x="18" y="15"/>
                </a:cxn>
                <a:cxn ang="0">
                  <a:pos x="23" y="18"/>
                </a:cxn>
                <a:cxn ang="0">
                  <a:pos x="28" y="21"/>
                </a:cxn>
                <a:cxn ang="0">
                  <a:pos x="13" y="18"/>
                </a:cxn>
                <a:cxn ang="0">
                  <a:pos x="13" y="19"/>
                </a:cxn>
                <a:cxn ang="0">
                  <a:pos x="15" y="26"/>
                </a:cxn>
                <a:cxn ang="0">
                  <a:pos x="24" y="32"/>
                </a:cxn>
                <a:cxn ang="0">
                  <a:pos x="23" y="32"/>
                </a:cxn>
                <a:cxn ang="0">
                  <a:pos x="12" y="26"/>
                </a:cxn>
                <a:cxn ang="0">
                  <a:pos x="5" y="15"/>
                </a:cxn>
                <a:cxn ang="0">
                  <a:pos x="0" y="11"/>
                </a:cxn>
                <a:cxn ang="0">
                  <a:pos x="2" y="5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28" h="32">
                  <a:moveTo>
                    <a:pt x="5" y="0"/>
                  </a:moveTo>
                  <a:lnTo>
                    <a:pt x="7" y="2"/>
                  </a:lnTo>
                  <a:lnTo>
                    <a:pt x="5" y="3"/>
                  </a:lnTo>
                  <a:lnTo>
                    <a:pt x="8" y="7"/>
                  </a:lnTo>
                  <a:lnTo>
                    <a:pt x="10" y="10"/>
                  </a:lnTo>
                  <a:lnTo>
                    <a:pt x="7" y="15"/>
                  </a:lnTo>
                  <a:lnTo>
                    <a:pt x="8" y="15"/>
                  </a:lnTo>
                  <a:lnTo>
                    <a:pt x="16" y="8"/>
                  </a:lnTo>
                  <a:lnTo>
                    <a:pt x="18" y="8"/>
                  </a:lnTo>
                  <a:lnTo>
                    <a:pt x="21" y="10"/>
                  </a:lnTo>
                  <a:lnTo>
                    <a:pt x="23" y="11"/>
                  </a:lnTo>
                  <a:lnTo>
                    <a:pt x="18" y="15"/>
                  </a:lnTo>
                  <a:lnTo>
                    <a:pt x="23" y="18"/>
                  </a:lnTo>
                  <a:lnTo>
                    <a:pt x="28" y="21"/>
                  </a:lnTo>
                  <a:lnTo>
                    <a:pt x="13" y="18"/>
                  </a:lnTo>
                  <a:lnTo>
                    <a:pt x="13" y="19"/>
                  </a:lnTo>
                  <a:lnTo>
                    <a:pt x="15" y="26"/>
                  </a:lnTo>
                  <a:lnTo>
                    <a:pt x="24" y="32"/>
                  </a:lnTo>
                  <a:lnTo>
                    <a:pt x="23" y="32"/>
                  </a:lnTo>
                  <a:lnTo>
                    <a:pt x="12" y="26"/>
                  </a:lnTo>
                  <a:lnTo>
                    <a:pt x="5" y="15"/>
                  </a:lnTo>
                  <a:lnTo>
                    <a:pt x="0" y="11"/>
                  </a:lnTo>
                  <a:lnTo>
                    <a:pt x="2" y="5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3" name="Freeform 139">
              <a:extLst>
                <a:ext uri="{FF2B5EF4-FFF2-40B4-BE49-F238E27FC236}">
                  <a16:creationId xmlns:a16="http://schemas.microsoft.com/office/drawing/2014/main" id="{57E68D65-0D5E-242C-0284-73581438F9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3358" y="-1614380"/>
              <a:ext cx="13596" cy="815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10" y="5"/>
                </a:cxn>
                <a:cxn ang="0">
                  <a:pos x="10" y="6"/>
                </a:cxn>
                <a:cxn ang="0">
                  <a:pos x="5" y="5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" h="6">
                  <a:moveTo>
                    <a:pt x="0" y="0"/>
                  </a:moveTo>
                  <a:lnTo>
                    <a:pt x="3" y="0"/>
                  </a:lnTo>
                  <a:lnTo>
                    <a:pt x="10" y="5"/>
                  </a:lnTo>
                  <a:lnTo>
                    <a:pt x="10" y="6"/>
                  </a:lnTo>
                  <a:lnTo>
                    <a:pt x="5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4" name="Freeform 140">
              <a:extLst>
                <a:ext uri="{FF2B5EF4-FFF2-40B4-BE49-F238E27FC236}">
                  <a16:creationId xmlns:a16="http://schemas.microsoft.com/office/drawing/2014/main" id="{6C04613E-9DAF-25A1-D51B-8CD021109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2875" y="-1599424"/>
              <a:ext cx="14956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0"/>
                </a:cxn>
                <a:cxn ang="0">
                  <a:pos x="11" y="2"/>
                </a:cxn>
                <a:cxn ang="0">
                  <a:pos x="11" y="3"/>
                </a:cxn>
                <a:cxn ang="0">
                  <a:pos x="3" y="3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1" h="3">
                  <a:moveTo>
                    <a:pt x="0" y="0"/>
                  </a:moveTo>
                  <a:lnTo>
                    <a:pt x="4" y="0"/>
                  </a:lnTo>
                  <a:lnTo>
                    <a:pt x="11" y="2"/>
                  </a:lnTo>
                  <a:lnTo>
                    <a:pt x="11" y="3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5" name="Freeform 141">
              <a:extLst>
                <a:ext uri="{FF2B5EF4-FFF2-40B4-BE49-F238E27FC236}">
                  <a16:creationId xmlns:a16="http://schemas.microsoft.com/office/drawing/2014/main" id="{E2DF2ED5-ACE3-C128-0310-C894A4207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5987" y="-1568155"/>
              <a:ext cx="5438" cy="1360"/>
            </a:xfrm>
            <a:custGeom>
              <a:avLst/>
              <a:gdLst/>
              <a:ahLst/>
              <a:cxnLst>
                <a:cxn ang="0">
                  <a:pos x="2" y="1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4" y="1"/>
                </a:cxn>
                <a:cxn ang="0">
                  <a:pos x="2" y="1"/>
                </a:cxn>
                <a:cxn ang="0">
                  <a:pos x="2" y="1"/>
                </a:cxn>
              </a:cxnLst>
              <a:rect l="0" t="0" r="r" b="b"/>
              <a:pathLst>
                <a:path w="4" h="1">
                  <a:moveTo>
                    <a:pt x="2" y="1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2" y="1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6" name="Freeform 142">
              <a:extLst>
                <a:ext uri="{FF2B5EF4-FFF2-40B4-BE49-F238E27FC236}">
                  <a16:creationId xmlns:a16="http://schemas.microsoft.com/office/drawing/2014/main" id="{381D77AD-069D-7A7F-B6FE-80F21E26F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3261" y="-1750336"/>
              <a:ext cx="19034" cy="95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0"/>
                </a:cxn>
                <a:cxn ang="0">
                  <a:pos x="13" y="4"/>
                </a:cxn>
                <a:cxn ang="0">
                  <a:pos x="14" y="7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4" h="7">
                  <a:moveTo>
                    <a:pt x="0" y="0"/>
                  </a:moveTo>
                  <a:lnTo>
                    <a:pt x="8" y="0"/>
                  </a:lnTo>
                  <a:lnTo>
                    <a:pt x="13" y="4"/>
                  </a:lnTo>
                  <a:lnTo>
                    <a:pt x="14" y="7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7" name="Freeform 143">
              <a:extLst>
                <a:ext uri="{FF2B5EF4-FFF2-40B4-BE49-F238E27FC236}">
                  <a16:creationId xmlns:a16="http://schemas.microsoft.com/office/drawing/2014/main" id="{D98ECBA0-3E8A-96DC-9354-A2B0A82BAC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5586" y="-1777527"/>
              <a:ext cx="6798" cy="1360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1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5" h="1">
                  <a:moveTo>
                    <a:pt x="3" y="0"/>
                  </a:moveTo>
                  <a:lnTo>
                    <a:pt x="5" y="0"/>
                  </a:lnTo>
                  <a:lnTo>
                    <a:pt x="3" y="1"/>
                  </a:lnTo>
                  <a:lnTo>
                    <a:pt x="2" y="1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8" name="Freeform 144">
              <a:extLst>
                <a:ext uri="{FF2B5EF4-FFF2-40B4-BE49-F238E27FC236}">
                  <a16:creationId xmlns:a16="http://schemas.microsoft.com/office/drawing/2014/main" id="{E9AA3530-5707-EAB1-39B2-ED52DB05E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0272" y="-1743537"/>
              <a:ext cx="8157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2"/>
                </a:cxn>
                <a:cxn ang="0">
                  <a:pos x="6" y="3"/>
                </a:cxn>
                <a:cxn ang="0">
                  <a:pos x="1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 h="3">
                  <a:moveTo>
                    <a:pt x="0" y="0"/>
                  </a:moveTo>
                  <a:lnTo>
                    <a:pt x="6" y="2"/>
                  </a:lnTo>
                  <a:lnTo>
                    <a:pt x="6" y="3"/>
                  </a:lnTo>
                  <a:lnTo>
                    <a:pt x="1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9" name="Freeform 145">
              <a:extLst>
                <a:ext uri="{FF2B5EF4-FFF2-40B4-BE49-F238E27FC236}">
                  <a16:creationId xmlns:a16="http://schemas.microsoft.com/office/drawing/2014/main" id="{931AF6E3-F109-8597-41E9-3B3EB7F7A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6980" y="-1607582"/>
              <a:ext cx="2719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0" name="Freeform 146">
              <a:extLst>
                <a:ext uri="{FF2B5EF4-FFF2-40B4-BE49-F238E27FC236}">
                  <a16:creationId xmlns:a16="http://schemas.microsoft.com/office/drawing/2014/main" id="{24B8D3A3-7135-4B15-F503-A0A6BF71A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0003" y="-1647009"/>
              <a:ext cx="8157" cy="815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6"/>
                </a:cxn>
                <a:cxn ang="0">
                  <a:pos x="3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lnTo>
                    <a:pt x="6" y="6"/>
                  </a:lnTo>
                  <a:lnTo>
                    <a:pt x="3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1" name="Freeform 147">
              <a:extLst>
                <a:ext uri="{FF2B5EF4-FFF2-40B4-BE49-F238E27FC236}">
                  <a16:creationId xmlns:a16="http://schemas.microsoft.com/office/drawing/2014/main" id="{69B4E7AF-D74B-B5F1-40E8-8CD3E1813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7587" y="-1613020"/>
              <a:ext cx="4079" cy="27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3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2" name="Freeform 148">
              <a:extLst>
                <a:ext uri="{FF2B5EF4-FFF2-40B4-BE49-F238E27FC236}">
                  <a16:creationId xmlns:a16="http://schemas.microsoft.com/office/drawing/2014/main" id="{ED25FE7F-01DD-940B-9F54-0F20B4421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9375" y="-1502896"/>
              <a:ext cx="1360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3" name="Freeform 149">
              <a:extLst>
                <a:ext uri="{FF2B5EF4-FFF2-40B4-BE49-F238E27FC236}">
                  <a16:creationId xmlns:a16="http://schemas.microsoft.com/office/drawing/2014/main" id="{0DD67FFB-B8F0-9FF5-61C2-B17B4495E8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9306" y="-1472986"/>
              <a:ext cx="9517" cy="4079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0"/>
                </a:cxn>
                <a:cxn ang="0">
                  <a:pos x="5" y="2"/>
                </a:cxn>
                <a:cxn ang="0">
                  <a:pos x="7" y="2"/>
                </a:cxn>
                <a:cxn ang="0">
                  <a:pos x="2" y="3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7" h="3">
                  <a:moveTo>
                    <a:pt x="0" y="2"/>
                  </a:moveTo>
                  <a:lnTo>
                    <a:pt x="2" y="0"/>
                  </a:lnTo>
                  <a:lnTo>
                    <a:pt x="5" y="2"/>
                  </a:lnTo>
                  <a:lnTo>
                    <a:pt x="7" y="2"/>
                  </a:lnTo>
                  <a:lnTo>
                    <a:pt x="2" y="3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4" name="Freeform 150">
              <a:extLst>
                <a:ext uri="{FF2B5EF4-FFF2-40B4-BE49-F238E27FC236}">
                  <a16:creationId xmlns:a16="http://schemas.microsoft.com/office/drawing/2014/main" id="{202DCF28-B83E-1FE6-F046-DCE795FFB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6312" y="-1573593"/>
              <a:ext cx="9517" cy="10876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7" y="7"/>
                </a:cxn>
                <a:cxn ang="0">
                  <a:pos x="4" y="8"/>
                </a:cxn>
                <a:cxn ang="0">
                  <a:pos x="0" y="4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7" h="8">
                  <a:moveTo>
                    <a:pt x="2" y="0"/>
                  </a:moveTo>
                  <a:lnTo>
                    <a:pt x="7" y="7"/>
                  </a:lnTo>
                  <a:lnTo>
                    <a:pt x="4" y="8"/>
                  </a:lnTo>
                  <a:lnTo>
                    <a:pt x="0" y="4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5" name="Freeform 151">
              <a:extLst>
                <a:ext uri="{FF2B5EF4-FFF2-40B4-BE49-F238E27FC236}">
                  <a16:creationId xmlns:a16="http://schemas.microsoft.com/office/drawing/2014/main" id="{BB48F2C5-23B7-7DB0-7C0E-864067299D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9445" y="-1638852"/>
              <a:ext cx="6798" cy="2719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5" y="2"/>
                </a:cxn>
                <a:cxn ang="0">
                  <a:pos x="5" y="2"/>
                </a:cxn>
              </a:cxnLst>
              <a:rect l="0" t="0" r="r" b="b"/>
              <a:pathLst>
                <a:path w="5" h="2">
                  <a:moveTo>
                    <a:pt x="5" y="2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5" y="2"/>
                  </a:lnTo>
                  <a:lnTo>
                    <a:pt x="5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6" name="Freeform 152">
              <a:extLst>
                <a:ext uri="{FF2B5EF4-FFF2-40B4-BE49-F238E27FC236}">
                  <a16:creationId xmlns:a16="http://schemas.microsoft.com/office/drawing/2014/main" id="{18713AD4-4131-09CD-4FF7-279A06F54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8051" y="-1729942"/>
              <a:ext cx="1360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1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3"/>
                  </a:lnTo>
                  <a:lnTo>
                    <a:pt x="1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7" name="Freeform 153">
              <a:extLst>
                <a:ext uri="{FF2B5EF4-FFF2-40B4-BE49-F238E27FC236}">
                  <a16:creationId xmlns:a16="http://schemas.microsoft.com/office/drawing/2014/main" id="{75E22A93-6F48-5C41-D7C8-45CB5DB2E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1736" y="-1780246"/>
              <a:ext cx="5438" cy="271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2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0" y="2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8" name="Freeform 154">
              <a:extLst>
                <a:ext uri="{FF2B5EF4-FFF2-40B4-BE49-F238E27FC236}">
                  <a16:creationId xmlns:a16="http://schemas.microsoft.com/office/drawing/2014/main" id="{8C5CCD6C-7104-0106-E670-509674937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1736" y="-1780246"/>
              <a:ext cx="1360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9" name="Freeform 155">
              <a:extLst>
                <a:ext uri="{FF2B5EF4-FFF2-40B4-BE49-F238E27FC236}">
                  <a16:creationId xmlns:a16="http://schemas.microsoft.com/office/drawing/2014/main" id="{9A76E16D-FF65-60E7-4259-CDB7CA3BB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7658" y="-1793841"/>
              <a:ext cx="4079" cy="54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4"/>
                </a:cxn>
                <a:cxn ang="0">
                  <a:pos x="3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2" y="4"/>
                  </a:lnTo>
                  <a:lnTo>
                    <a:pt x="3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0" name="Freeform 156">
              <a:extLst>
                <a:ext uri="{FF2B5EF4-FFF2-40B4-BE49-F238E27FC236}">
                  <a16:creationId xmlns:a16="http://schemas.microsoft.com/office/drawing/2014/main" id="{5D997FEB-0E6D-57FE-4C9C-708727AA6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1523" y="-1716346"/>
              <a:ext cx="4079" cy="543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3" y="3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lnTo>
                    <a:pt x="0" y="0"/>
                  </a:lnTo>
                  <a:lnTo>
                    <a:pt x="2" y="4"/>
                  </a:lnTo>
                  <a:lnTo>
                    <a:pt x="3" y="3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1" name="Freeform 157">
              <a:extLst>
                <a:ext uri="{FF2B5EF4-FFF2-40B4-BE49-F238E27FC236}">
                  <a16:creationId xmlns:a16="http://schemas.microsoft.com/office/drawing/2014/main" id="{A2A192DA-0B21-ED15-0AC7-69FE84C69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2310" y="-1694593"/>
              <a:ext cx="273271" cy="159069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8" y="3"/>
                </a:cxn>
                <a:cxn ang="0">
                  <a:pos x="44" y="8"/>
                </a:cxn>
                <a:cxn ang="0">
                  <a:pos x="61" y="19"/>
                </a:cxn>
                <a:cxn ang="0">
                  <a:pos x="82" y="27"/>
                </a:cxn>
                <a:cxn ang="0">
                  <a:pos x="87" y="30"/>
                </a:cxn>
                <a:cxn ang="0">
                  <a:pos x="98" y="35"/>
                </a:cxn>
                <a:cxn ang="0">
                  <a:pos x="102" y="33"/>
                </a:cxn>
                <a:cxn ang="0">
                  <a:pos x="118" y="41"/>
                </a:cxn>
                <a:cxn ang="0">
                  <a:pos x="124" y="44"/>
                </a:cxn>
                <a:cxn ang="0">
                  <a:pos x="129" y="46"/>
                </a:cxn>
                <a:cxn ang="0">
                  <a:pos x="137" y="48"/>
                </a:cxn>
                <a:cxn ang="0">
                  <a:pos x="138" y="52"/>
                </a:cxn>
                <a:cxn ang="0">
                  <a:pos x="148" y="54"/>
                </a:cxn>
                <a:cxn ang="0">
                  <a:pos x="146" y="59"/>
                </a:cxn>
                <a:cxn ang="0">
                  <a:pos x="148" y="64"/>
                </a:cxn>
                <a:cxn ang="0">
                  <a:pos x="156" y="67"/>
                </a:cxn>
                <a:cxn ang="0">
                  <a:pos x="164" y="67"/>
                </a:cxn>
                <a:cxn ang="0">
                  <a:pos x="175" y="78"/>
                </a:cxn>
                <a:cxn ang="0">
                  <a:pos x="177" y="81"/>
                </a:cxn>
                <a:cxn ang="0">
                  <a:pos x="196" y="86"/>
                </a:cxn>
                <a:cxn ang="0">
                  <a:pos x="196" y="94"/>
                </a:cxn>
                <a:cxn ang="0">
                  <a:pos x="201" y="115"/>
                </a:cxn>
                <a:cxn ang="0">
                  <a:pos x="191" y="115"/>
                </a:cxn>
                <a:cxn ang="0">
                  <a:pos x="183" y="112"/>
                </a:cxn>
                <a:cxn ang="0">
                  <a:pos x="185" y="115"/>
                </a:cxn>
                <a:cxn ang="0">
                  <a:pos x="167" y="107"/>
                </a:cxn>
                <a:cxn ang="0">
                  <a:pos x="137" y="93"/>
                </a:cxn>
                <a:cxn ang="0">
                  <a:pos x="111" y="77"/>
                </a:cxn>
                <a:cxn ang="0">
                  <a:pos x="97" y="64"/>
                </a:cxn>
                <a:cxn ang="0">
                  <a:pos x="87" y="57"/>
                </a:cxn>
                <a:cxn ang="0">
                  <a:pos x="68" y="40"/>
                </a:cxn>
                <a:cxn ang="0">
                  <a:pos x="49" y="33"/>
                </a:cxn>
                <a:cxn ang="0">
                  <a:pos x="42" y="27"/>
                </a:cxn>
                <a:cxn ang="0">
                  <a:pos x="29" y="19"/>
                </a:cxn>
                <a:cxn ang="0">
                  <a:pos x="7" y="9"/>
                </a:cxn>
                <a:cxn ang="0">
                  <a:pos x="0" y="0"/>
                </a:cxn>
              </a:cxnLst>
              <a:rect l="0" t="0" r="r" b="b"/>
              <a:pathLst>
                <a:path w="201" h="117">
                  <a:moveTo>
                    <a:pt x="0" y="0"/>
                  </a:moveTo>
                  <a:lnTo>
                    <a:pt x="7" y="0"/>
                  </a:lnTo>
                  <a:lnTo>
                    <a:pt x="12" y="3"/>
                  </a:lnTo>
                  <a:lnTo>
                    <a:pt x="18" y="3"/>
                  </a:lnTo>
                  <a:lnTo>
                    <a:pt x="37" y="4"/>
                  </a:lnTo>
                  <a:lnTo>
                    <a:pt x="44" y="8"/>
                  </a:lnTo>
                  <a:lnTo>
                    <a:pt x="53" y="14"/>
                  </a:lnTo>
                  <a:lnTo>
                    <a:pt x="61" y="19"/>
                  </a:lnTo>
                  <a:lnTo>
                    <a:pt x="71" y="22"/>
                  </a:lnTo>
                  <a:lnTo>
                    <a:pt x="82" y="27"/>
                  </a:lnTo>
                  <a:lnTo>
                    <a:pt x="84" y="28"/>
                  </a:lnTo>
                  <a:lnTo>
                    <a:pt x="87" y="30"/>
                  </a:lnTo>
                  <a:lnTo>
                    <a:pt x="95" y="35"/>
                  </a:lnTo>
                  <a:lnTo>
                    <a:pt x="98" y="35"/>
                  </a:lnTo>
                  <a:lnTo>
                    <a:pt x="98" y="33"/>
                  </a:lnTo>
                  <a:lnTo>
                    <a:pt x="102" y="33"/>
                  </a:lnTo>
                  <a:lnTo>
                    <a:pt x="108" y="40"/>
                  </a:lnTo>
                  <a:lnTo>
                    <a:pt x="118" y="41"/>
                  </a:lnTo>
                  <a:lnTo>
                    <a:pt x="122" y="44"/>
                  </a:lnTo>
                  <a:lnTo>
                    <a:pt x="124" y="44"/>
                  </a:lnTo>
                  <a:lnTo>
                    <a:pt x="122" y="43"/>
                  </a:lnTo>
                  <a:lnTo>
                    <a:pt x="129" y="46"/>
                  </a:lnTo>
                  <a:lnTo>
                    <a:pt x="137" y="46"/>
                  </a:lnTo>
                  <a:lnTo>
                    <a:pt x="137" y="48"/>
                  </a:lnTo>
                  <a:lnTo>
                    <a:pt x="135" y="49"/>
                  </a:lnTo>
                  <a:lnTo>
                    <a:pt x="138" y="52"/>
                  </a:lnTo>
                  <a:lnTo>
                    <a:pt x="143" y="51"/>
                  </a:lnTo>
                  <a:lnTo>
                    <a:pt x="148" y="54"/>
                  </a:lnTo>
                  <a:lnTo>
                    <a:pt x="150" y="56"/>
                  </a:lnTo>
                  <a:lnTo>
                    <a:pt x="146" y="59"/>
                  </a:lnTo>
                  <a:lnTo>
                    <a:pt x="150" y="59"/>
                  </a:lnTo>
                  <a:lnTo>
                    <a:pt x="148" y="64"/>
                  </a:lnTo>
                  <a:lnTo>
                    <a:pt x="150" y="65"/>
                  </a:lnTo>
                  <a:lnTo>
                    <a:pt x="156" y="67"/>
                  </a:lnTo>
                  <a:lnTo>
                    <a:pt x="159" y="67"/>
                  </a:lnTo>
                  <a:lnTo>
                    <a:pt x="164" y="67"/>
                  </a:lnTo>
                  <a:lnTo>
                    <a:pt x="169" y="77"/>
                  </a:lnTo>
                  <a:lnTo>
                    <a:pt x="175" y="78"/>
                  </a:lnTo>
                  <a:lnTo>
                    <a:pt x="174" y="80"/>
                  </a:lnTo>
                  <a:lnTo>
                    <a:pt x="177" y="81"/>
                  </a:lnTo>
                  <a:lnTo>
                    <a:pt x="188" y="81"/>
                  </a:lnTo>
                  <a:lnTo>
                    <a:pt x="196" y="86"/>
                  </a:lnTo>
                  <a:lnTo>
                    <a:pt x="196" y="88"/>
                  </a:lnTo>
                  <a:lnTo>
                    <a:pt x="196" y="94"/>
                  </a:lnTo>
                  <a:lnTo>
                    <a:pt x="198" y="96"/>
                  </a:lnTo>
                  <a:lnTo>
                    <a:pt x="201" y="115"/>
                  </a:lnTo>
                  <a:lnTo>
                    <a:pt x="193" y="112"/>
                  </a:lnTo>
                  <a:lnTo>
                    <a:pt x="191" y="115"/>
                  </a:lnTo>
                  <a:lnTo>
                    <a:pt x="190" y="115"/>
                  </a:lnTo>
                  <a:lnTo>
                    <a:pt x="183" y="112"/>
                  </a:lnTo>
                  <a:lnTo>
                    <a:pt x="182" y="113"/>
                  </a:lnTo>
                  <a:lnTo>
                    <a:pt x="185" y="115"/>
                  </a:lnTo>
                  <a:lnTo>
                    <a:pt x="183" y="117"/>
                  </a:lnTo>
                  <a:lnTo>
                    <a:pt x="167" y="107"/>
                  </a:lnTo>
                  <a:lnTo>
                    <a:pt x="143" y="99"/>
                  </a:lnTo>
                  <a:lnTo>
                    <a:pt x="137" y="93"/>
                  </a:lnTo>
                  <a:lnTo>
                    <a:pt x="114" y="80"/>
                  </a:lnTo>
                  <a:lnTo>
                    <a:pt x="111" y="77"/>
                  </a:lnTo>
                  <a:lnTo>
                    <a:pt x="103" y="69"/>
                  </a:lnTo>
                  <a:lnTo>
                    <a:pt x="97" y="64"/>
                  </a:lnTo>
                  <a:lnTo>
                    <a:pt x="90" y="60"/>
                  </a:lnTo>
                  <a:lnTo>
                    <a:pt x="87" y="57"/>
                  </a:lnTo>
                  <a:lnTo>
                    <a:pt x="79" y="54"/>
                  </a:lnTo>
                  <a:lnTo>
                    <a:pt x="68" y="40"/>
                  </a:lnTo>
                  <a:lnTo>
                    <a:pt x="61" y="36"/>
                  </a:lnTo>
                  <a:lnTo>
                    <a:pt x="49" y="33"/>
                  </a:lnTo>
                  <a:lnTo>
                    <a:pt x="45" y="27"/>
                  </a:lnTo>
                  <a:lnTo>
                    <a:pt x="42" y="27"/>
                  </a:lnTo>
                  <a:lnTo>
                    <a:pt x="36" y="22"/>
                  </a:lnTo>
                  <a:lnTo>
                    <a:pt x="29" y="19"/>
                  </a:lnTo>
                  <a:lnTo>
                    <a:pt x="26" y="19"/>
                  </a:lnTo>
                  <a:lnTo>
                    <a:pt x="7" y="9"/>
                  </a:ln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2" name="Freeform 158">
              <a:extLst>
                <a:ext uri="{FF2B5EF4-FFF2-40B4-BE49-F238E27FC236}">
                  <a16:creationId xmlns:a16="http://schemas.microsoft.com/office/drawing/2014/main" id="{F69F1F18-D0F2-4BEA-C67D-CE451F8CD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5422" y="-1657886"/>
              <a:ext cx="14956" cy="8157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0"/>
                </a:cxn>
                <a:cxn ang="0">
                  <a:pos x="9" y="5"/>
                </a:cxn>
                <a:cxn ang="0">
                  <a:pos x="11" y="6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11" h="6">
                  <a:moveTo>
                    <a:pt x="0" y="1"/>
                  </a:moveTo>
                  <a:lnTo>
                    <a:pt x="0" y="0"/>
                  </a:lnTo>
                  <a:lnTo>
                    <a:pt x="9" y="5"/>
                  </a:lnTo>
                  <a:lnTo>
                    <a:pt x="11" y="6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3" name="Freeform 159">
              <a:extLst>
                <a:ext uri="{FF2B5EF4-FFF2-40B4-BE49-F238E27FC236}">
                  <a16:creationId xmlns:a16="http://schemas.microsoft.com/office/drawing/2014/main" id="{B787D2E9-8C23-BAC4-E42D-8CF0B07092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9411" y="-1638852"/>
              <a:ext cx="20394" cy="13596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3" y="0"/>
                </a:cxn>
                <a:cxn ang="0">
                  <a:pos x="13" y="5"/>
                </a:cxn>
                <a:cxn ang="0">
                  <a:pos x="15" y="10"/>
                </a:cxn>
                <a:cxn ang="0">
                  <a:pos x="13" y="1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5" h="10">
                  <a:moveTo>
                    <a:pt x="0" y="2"/>
                  </a:moveTo>
                  <a:lnTo>
                    <a:pt x="3" y="0"/>
                  </a:lnTo>
                  <a:lnTo>
                    <a:pt x="13" y="5"/>
                  </a:lnTo>
                  <a:lnTo>
                    <a:pt x="15" y="10"/>
                  </a:lnTo>
                  <a:lnTo>
                    <a:pt x="13" y="1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4" name="Freeform 160">
              <a:extLst>
                <a:ext uri="{FF2B5EF4-FFF2-40B4-BE49-F238E27FC236}">
                  <a16:creationId xmlns:a16="http://schemas.microsoft.com/office/drawing/2014/main" id="{C9F43A57-DB8D-B201-F4B8-160EDEC733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9142" y="-1647009"/>
              <a:ext cx="6798" cy="4079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2" y="3"/>
                </a:cxn>
                <a:cxn ang="0">
                  <a:pos x="0" y="1"/>
                </a:cxn>
                <a:cxn ang="0">
                  <a:pos x="3" y="0"/>
                </a:cxn>
                <a:cxn ang="0">
                  <a:pos x="5" y="1"/>
                </a:cxn>
                <a:cxn ang="0">
                  <a:pos x="5" y="3"/>
                </a:cxn>
                <a:cxn ang="0">
                  <a:pos x="5" y="3"/>
                </a:cxn>
              </a:cxnLst>
              <a:rect l="0" t="0" r="r" b="b"/>
              <a:pathLst>
                <a:path w="5" h="3">
                  <a:moveTo>
                    <a:pt x="5" y="3"/>
                  </a:moveTo>
                  <a:lnTo>
                    <a:pt x="2" y="3"/>
                  </a:lnTo>
                  <a:lnTo>
                    <a:pt x="0" y="1"/>
                  </a:lnTo>
                  <a:lnTo>
                    <a:pt x="3" y="0"/>
                  </a:lnTo>
                  <a:lnTo>
                    <a:pt x="5" y="1"/>
                  </a:lnTo>
                  <a:lnTo>
                    <a:pt x="5" y="3"/>
                  </a:lnTo>
                  <a:lnTo>
                    <a:pt x="5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5" name="Freeform 161">
              <a:extLst>
                <a:ext uri="{FF2B5EF4-FFF2-40B4-BE49-F238E27FC236}">
                  <a16:creationId xmlns:a16="http://schemas.microsoft.com/office/drawing/2014/main" id="{73675612-5D2E-9BE4-58BA-24B933983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4097" y="-1640211"/>
              <a:ext cx="10876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0"/>
                </a:cxn>
                <a:cxn ang="0">
                  <a:pos x="8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3">
                  <a:moveTo>
                    <a:pt x="0" y="0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6" name="Freeform 162">
              <a:extLst>
                <a:ext uri="{FF2B5EF4-FFF2-40B4-BE49-F238E27FC236}">
                  <a16:creationId xmlns:a16="http://schemas.microsoft.com/office/drawing/2014/main" id="{D62CE97B-26AE-163C-CA79-134BA996A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917" y="-1603503"/>
              <a:ext cx="14956" cy="108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11" y="8"/>
                </a:cxn>
                <a:cxn ang="0">
                  <a:pos x="7" y="8"/>
                </a:cxn>
                <a:cxn ang="0">
                  <a:pos x="2" y="5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lnTo>
                    <a:pt x="3" y="0"/>
                  </a:lnTo>
                  <a:lnTo>
                    <a:pt x="11" y="8"/>
                  </a:lnTo>
                  <a:lnTo>
                    <a:pt x="7" y="8"/>
                  </a:lnTo>
                  <a:lnTo>
                    <a:pt x="2" y="5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7" name="Freeform 163">
              <a:extLst>
                <a:ext uri="{FF2B5EF4-FFF2-40B4-BE49-F238E27FC236}">
                  <a16:creationId xmlns:a16="http://schemas.microsoft.com/office/drawing/2014/main" id="{BD035FE6-D4CA-3CA6-5821-9749F0AC0C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4401" y="-1634773"/>
              <a:ext cx="8157" cy="5438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6" y="2"/>
                </a:cxn>
                <a:cxn ang="0">
                  <a:pos x="5" y="4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lnTo>
                    <a:pt x="6" y="2"/>
                  </a:lnTo>
                  <a:lnTo>
                    <a:pt x="5" y="4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8" name="Freeform 164">
              <a:extLst>
                <a:ext uri="{FF2B5EF4-FFF2-40B4-BE49-F238E27FC236}">
                  <a16:creationId xmlns:a16="http://schemas.microsoft.com/office/drawing/2014/main" id="{B9298761-6B8F-E6D2-4981-7F02C5508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198" y="-1613020"/>
              <a:ext cx="6798" cy="2719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1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5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9" name="Freeform 165">
              <a:extLst>
                <a:ext uri="{FF2B5EF4-FFF2-40B4-BE49-F238E27FC236}">
                  <a16:creationId xmlns:a16="http://schemas.microsoft.com/office/drawing/2014/main" id="{CCFBBE3E-E2FB-9903-8336-B65F344EA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4311" y="-1596705"/>
              <a:ext cx="39428" cy="2175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4" y="1"/>
                </a:cxn>
                <a:cxn ang="0">
                  <a:pos x="7" y="1"/>
                </a:cxn>
                <a:cxn ang="0">
                  <a:pos x="10" y="1"/>
                </a:cxn>
                <a:cxn ang="0">
                  <a:pos x="10" y="0"/>
                </a:cxn>
                <a:cxn ang="0">
                  <a:pos x="12" y="0"/>
                </a:cxn>
                <a:cxn ang="0">
                  <a:pos x="20" y="9"/>
                </a:cxn>
                <a:cxn ang="0">
                  <a:pos x="28" y="9"/>
                </a:cxn>
                <a:cxn ang="0">
                  <a:pos x="29" y="16"/>
                </a:cxn>
                <a:cxn ang="0">
                  <a:pos x="28" y="16"/>
                </a:cxn>
                <a:cxn ang="0">
                  <a:pos x="20" y="13"/>
                </a:cxn>
                <a:cxn ang="0">
                  <a:pos x="12" y="6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29" h="16">
                  <a:moveTo>
                    <a:pt x="0" y="5"/>
                  </a:moveTo>
                  <a:lnTo>
                    <a:pt x="4" y="1"/>
                  </a:lnTo>
                  <a:lnTo>
                    <a:pt x="7" y="1"/>
                  </a:lnTo>
                  <a:lnTo>
                    <a:pt x="10" y="1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20" y="9"/>
                  </a:lnTo>
                  <a:lnTo>
                    <a:pt x="28" y="9"/>
                  </a:lnTo>
                  <a:lnTo>
                    <a:pt x="29" y="16"/>
                  </a:lnTo>
                  <a:lnTo>
                    <a:pt x="28" y="16"/>
                  </a:lnTo>
                  <a:lnTo>
                    <a:pt x="20" y="13"/>
                  </a:lnTo>
                  <a:lnTo>
                    <a:pt x="12" y="6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0" name="Freeform 166">
              <a:extLst>
                <a:ext uri="{FF2B5EF4-FFF2-40B4-BE49-F238E27FC236}">
                  <a16:creationId xmlns:a16="http://schemas.microsoft.com/office/drawing/2014/main" id="{47F01831-7D3C-C763-52B8-4E3732BCF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1412" y="-1581750"/>
              <a:ext cx="13596" cy="8157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5" y="0"/>
                </a:cxn>
                <a:cxn ang="0">
                  <a:pos x="10" y="2"/>
                </a:cxn>
                <a:cxn ang="0">
                  <a:pos x="10" y="6"/>
                </a:cxn>
                <a:cxn ang="0">
                  <a:pos x="2" y="5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10" h="6">
                  <a:moveTo>
                    <a:pt x="2" y="0"/>
                  </a:moveTo>
                  <a:lnTo>
                    <a:pt x="5" y="0"/>
                  </a:lnTo>
                  <a:lnTo>
                    <a:pt x="10" y="2"/>
                  </a:lnTo>
                  <a:lnTo>
                    <a:pt x="10" y="6"/>
                  </a:lnTo>
                  <a:lnTo>
                    <a:pt x="2" y="5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1" name="Freeform 167">
              <a:extLst>
                <a:ext uri="{FF2B5EF4-FFF2-40B4-BE49-F238E27FC236}">
                  <a16:creationId xmlns:a16="http://schemas.microsoft.com/office/drawing/2014/main" id="{40D1C35A-5AEE-80F9-AB32-28FCEB6BE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5277" y="-1902606"/>
              <a:ext cx="46225" cy="28551"/>
            </a:xfrm>
            <a:custGeom>
              <a:avLst/>
              <a:gdLst/>
              <a:ahLst/>
              <a:cxnLst>
                <a:cxn ang="0">
                  <a:pos x="26" y="2"/>
                </a:cxn>
                <a:cxn ang="0">
                  <a:pos x="26" y="0"/>
                </a:cxn>
                <a:cxn ang="0">
                  <a:pos x="31" y="2"/>
                </a:cxn>
                <a:cxn ang="0">
                  <a:pos x="34" y="5"/>
                </a:cxn>
                <a:cxn ang="0">
                  <a:pos x="32" y="8"/>
                </a:cxn>
                <a:cxn ang="0">
                  <a:pos x="29" y="15"/>
                </a:cxn>
                <a:cxn ang="0">
                  <a:pos x="24" y="19"/>
                </a:cxn>
                <a:cxn ang="0">
                  <a:pos x="21" y="19"/>
                </a:cxn>
                <a:cxn ang="0">
                  <a:pos x="19" y="21"/>
                </a:cxn>
                <a:cxn ang="0">
                  <a:pos x="5" y="19"/>
                </a:cxn>
                <a:cxn ang="0">
                  <a:pos x="2" y="16"/>
                </a:cxn>
                <a:cxn ang="0">
                  <a:pos x="0" y="10"/>
                </a:cxn>
                <a:cxn ang="0">
                  <a:pos x="11" y="2"/>
                </a:cxn>
                <a:cxn ang="0">
                  <a:pos x="26" y="2"/>
                </a:cxn>
                <a:cxn ang="0">
                  <a:pos x="26" y="2"/>
                </a:cxn>
              </a:cxnLst>
              <a:rect l="0" t="0" r="r" b="b"/>
              <a:pathLst>
                <a:path w="34" h="21">
                  <a:moveTo>
                    <a:pt x="26" y="2"/>
                  </a:moveTo>
                  <a:lnTo>
                    <a:pt x="26" y="0"/>
                  </a:lnTo>
                  <a:lnTo>
                    <a:pt x="31" y="2"/>
                  </a:lnTo>
                  <a:lnTo>
                    <a:pt x="34" y="5"/>
                  </a:lnTo>
                  <a:lnTo>
                    <a:pt x="32" y="8"/>
                  </a:lnTo>
                  <a:lnTo>
                    <a:pt x="29" y="15"/>
                  </a:lnTo>
                  <a:lnTo>
                    <a:pt x="24" y="19"/>
                  </a:lnTo>
                  <a:lnTo>
                    <a:pt x="21" y="19"/>
                  </a:lnTo>
                  <a:lnTo>
                    <a:pt x="19" y="21"/>
                  </a:lnTo>
                  <a:lnTo>
                    <a:pt x="5" y="19"/>
                  </a:lnTo>
                  <a:lnTo>
                    <a:pt x="2" y="16"/>
                  </a:lnTo>
                  <a:lnTo>
                    <a:pt x="0" y="10"/>
                  </a:lnTo>
                  <a:lnTo>
                    <a:pt x="11" y="2"/>
                  </a:lnTo>
                  <a:lnTo>
                    <a:pt x="26" y="2"/>
                  </a:lnTo>
                  <a:lnTo>
                    <a:pt x="26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2" name="Freeform 168">
              <a:extLst>
                <a:ext uri="{FF2B5EF4-FFF2-40B4-BE49-F238E27FC236}">
                  <a16:creationId xmlns:a16="http://schemas.microsoft.com/office/drawing/2014/main" id="{7DC10235-9021-8909-865C-EBCD7B5671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7803" y="-1939314"/>
              <a:ext cx="4079" cy="6798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5"/>
                </a:cxn>
                <a:cxn ang="0">
                  <a:pos x="3" y="5"/>
                </a:cxn>
                <a:cxn ang="0">
                  <a:pos x="3" y="3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3" h="5">
                  <a:moveTo>
                    <a:pt x="0" y="2"/>
                  </a:moveTo>
                  <a:lnTo>
                    <a:pt x="0" y="5"/>
                  </a:lnTo>
                  <a:lnTo>
                    <a:pt x="3" y="5"/>
                  </a:lnTo>
                  <a:lnTo>
                    <a:pt x="3" y="3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3" name="Freeform 169">
              <a:extLst>
                <a:ext uri="{FF2B5EF4-FFF2-40B4-BE49-F238E27FC236}">
                  <a16:creationId xmlns:a16="http://schemas.microsoft.com/office/drawing/2014/main" id="{2FF82F85-04A2-1997-9AA1-0BA3BD1FA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017" y="-1804718"/>
              <a:ext cx="6798" cy="27191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13"/>
                </a:cxn>
                <a:cxn ang="0">
                  <a:pos x="0" y="16"/>
                </a:cxn>
                <a:cxn ang="0">
                  <a:pos x="3" y="20"/>
                </a:cxn>
                <a:cxn ang="0">
                  <a:pos x="5" y="20"/>
                </a:cxn>
                <a:cxn ang="0">
                  <a:pos x="3" y="5"/>
                </a:cxn>
                <a:cxn ang="0">
                  <a:pos x="5" y="4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5" h="20">
                  <a:moveTo>
                    <a:pt x="2" y="0"/>
                  </a:moveTo>
                  <a:lnTo>
                    <a:pt x="2" y="13"/>
                  </a:lnTo>
                  <a:lnTo>
                    <a:pt x="0" y="16"/>
                  </a:lnTo>
                  <a:lnTo>
                    <a:pt x="3" y="20"/>
                  </a:lnTo>
                  <a:lnTo>
                    <a:pt x="5" y="20"/>
                  </a:lnTo>
                  <a:lnTo>
                    <a:pt x="3" y="5"/>
                  </a:lnTo>
                  <a:lnTo>
                    <a:pt x="5" y="4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4" name="Freeform 170">
              <a:extLst>
                <a:ext uri="{FF2B5EF4-FFF2-40B4-BE49-F238E27FC236}">
                  <a16:creationId xmlns:a16="http://schemas.microsoft.com/office/drawing/2014/main" id="{84F283F9-30A1-F65D-11F0-377510AE27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9852" y="-2519845"/>
              <a:ext cx="97888" cy="183541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7" y="0"/>
                </a:cxn>
                <a:cxn ang="0">
                  <a:pos x="10" y="5"/>
                </a:cxn>
                <a:cxn ang="0">
                  <a:pos x="15" y="12"/>
                </a:cxn>
                <a:cxn ang="0">
                  <a:pos x="26" y="28"/>
                </a:cxn>
                <a:cxn ang="0">
                  <a:pos x="27" y="36"/>
                </a:cxn>
                <a:cxn ang="0">
                  <a:pos x="26" y="36"/>
                </a:cxn>
                <a:cxn ang="0">
                  <a:pos x="34" y="49"/>
                </a:cxn>
                <a:cxn ang="0">
                  <a:pos x="37" y="52"/>
                </a:cxn>
                <a:cxn ang="0">
                  <a:pos x="45" y="61"/>
                </a:cxn>
                <a:cxn ang="0">
                  <a:pos x="53" y="73"/>
                </a:cxn>
                <a:cxn ang="0">
                  <a:pos x="63" y="84"/>
                </a:cxn>
                <a:cxn ang="0">
                  <a:pos x="72" y="93"/>
                </a:cxn>
                <a:cxn ang="0">
                  <a:pos x="64" y="87"/>
                </a:cxn>
                <a:cxn ang="0">
                  <a:pos x="56" y="84"/>
                </a:cxn>
                <a:cxn ang="0">
                  <a:pos x="48" y="84"/>
                </a:cxn>
                <a:cxn ang="0">
                  <a:pos x="47" y="85"/>
                </a:cxn>
                <a:cxn ang="0">
                  <a:pos x="47" y="103"/>
                </a:cxn>
                <a:cxn ang="0">
                  <a:pos x="48" y="109"/>
                </a:cxn>
                <a:cxn ang="0">
                  <a:pos x="58" y="116"/>
                </a:cxn>
                <a:cxn ang="0">
                  <a:pos x="61" y="121"/>
                </a:cxn>
                <a:cxn ang="0">
                  <a:pos x="68" y="122"/>
                </a:cxn>
                <a:cxn ang="0">
                  <a:pos x="72" y="130"/>
                </a:cxn>
                <a:cxn ang="0">
                  <a:pos x="71" y="134"/>
                </a:cxn>
                <a:cxn ang="0">
                  <a:pos x="66" y="125"/>
                </a:cxn>
                <a:cxn ang="0">
                  <a:pos x="55" y="124"/>
                </a:cxn>
                <a:cxn ang="0">
                  <a:pos x="53" y="125"/>
                </a:cxn>
                <a:cxn ang="0">
                  <a:pos x="53" y="135"/>
                </a:cxn>
                <a:cxn ang="0">
                  <a:pos x="50" y="134"/>
                </a:cxn>
                <a:cxn ang="0">
                  <a:pos x="45" y="124"/>
                </a:cxn>
                <a:cxn ang="0">
                  <a:pos x="40" y="106"/>
                </a:cxn>
                <a:cxn ang="0">
                  <a:pos x="42" y="103"/>
                </a:cxn>
                <a:cxn ang="0">
                  <a:pos x="32" y="93"/>
                </a:cxn>
                <a:cxn ang="0">
                  <a:pos x="29" y="74"/>
                </a:cxn>
                <a:cxn ang="0">
                  <a:pos x="23" y="61"/>
                </a:cxn>
                <a:cxn ang="0">
                  <a:pos x="19" y="53"/>
                </a:cxn>
                <a:cxn ang="0">
                  <a:pos x="16" y="49"/>
                </a:cxn>
                <a:cxn ang="0">
                  <a:pos x="10" y="45"/>
                </a:cxn>
                <a:cxn ang="0">
                  <a:pos x="5" y="36"/>
                </a:cxn>
                <a:cxn ang="0">
                  <a:pos x="5" y="31"/>
                </a:cxn>
                <a:cxn ang="0">
                  <a:pos x="0" y="18"/>
                </a:cxn>
                <a:cxn ang="0">
                  <a:pos x="0" y="16"/>
                </a:cxn>
                <a:cxn ang="0">
                  <a:pos x="10" y="16"/>
                </a:cxn>
                <a:cxn ang="0">
                  <a:pos x="8" y="13"/>
                </a:cxn>
                <a:cxn ang="0">
                  <a:pos x="11" y="12"/>
                </a:cxn>
                <a:cxn ang="0">
                  <a:pos x="2" y="2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72" h="135">
                  <a:moveTo>
                    <a:pt x="5" y="0"/>
                  </a:moveTo>
                  <a:lnTo>
                    <a:pt x="7" y="0"/>
                  </a:lnTo>
                  <a:lnTo>
                    <a:pt x="10" y="5"/>
                  </a:lnTo>
                  <a:lnTo>
                    <a:pt x="15" y="12"/>
                  </a:lnTo>
                  <a:lnTo>
                    <a:pt x="26" y="28"/>
                  </a:lnTo>
                  <a:lnTo>
                    <a:pt x="27" y="36"/>
                  </a:lnTo>
                  <a:lnTo>
                    <a:pt x="26" y="36"/>
                  </a:lnTo>
                  <a:lnTo>
                    <a:pt x="34" y="49"/>
                  </a:lnTo>
                  <a:lnTo>
                    <a:pt x="37" y="52"/>
                  </a:lnTo>
                  <a:lnTo>
                    <a:pt x="45" y="61"/>
                  </a:lnTo>
                  <a:lnTo>
                    <a:pt x="53" y="73"/>
                  </a:lnTo>
                  <a:lnTo>
                    <a:pt x="63" y="84"/>
                  </a:lnTo>
                  <a:lnTo>
                    <a:pt x="72" y="93"/>
                  </a:lnTo>
                  <a:lnTo>
                    <a:pt x="64" y="87"/>
                  </a:lnTo>
                  <a:lnTo>
                    <a:pt x="56" y="84"/>
                  </a:lnTo>
                  <a:lnTo>
                    <a:pt x="48" y="84"/>
                  </a:lnTo>
                  <a:lnTo>
                    <a:pt x="47" y="85"/>
                  </a:lnTo>
                  <a:lnTo>
                    <a:pt x="47" y="103"/>
                  </a:lnTo>
                  <a:lnTo>
                    <a:pt x="48" y="109"/>
                  </a:lnTo>
                  <a:lnTo>
                    <a:pt x="58" y="116"/>
                  </a:lnTo>
                  <a:lnTo>
                    <a:pt x="61" y="121"/>
                  </a:lnTo>
                  <a:lnTo>
                    <a:pt x="68" y="122"/>
                  </a:lnTo>
                  <a:lnTo>
                    <a:pt x="72" y="130"/>
                  </a:lnTo>
                  <a:lnTo>
                    <a:pt x="71" y="134"/>
                  </a:lnTo>
                  <a:lnTo>
                    <a:pt x="66" y="125"/>
                  </a:lnTo>
                  <a:lnTo>
                    <a:pt x="55" y="124"/>
                  </a:lnTo>
                  <a:lnTo>
                    <a:pt x="53" y="125"/>
                  </a:lnTo>
                  <a:lnTo>
                    <a:pt x="53" y="135"/>
                  </a:lnTo>
                  <a:lnTo>
                    <a:pt x="50" y="134"/>
                  </a:lnTo>
                  <a:lnTo>
                    <a:pt x="45" y="124"/>
                  </a:lnTo>
                  <a:lnTo>
                    <a:pt x="40" y="106"/>
                  </a:lnTo>
                  <a:lnTo>
                    <a:pt x="42" y="103"/>
                  </a:lnTo>
                  <a:lnTo>
                    <a:pt x="32" y="93"/>
                  </a:lnTo>
                  <a:lnTo>
                    <a:pt x="29" y="74"/>
                  </a:lnTo>
                  <a:lnTo>
                    <a:pt x="23" y="61"/>
                  </a:lnTo>
                  <a:lnTo>
                    <a:pt x="19" y="53"/>
                  </a:lnTo>
                  <a:lnTo>
                    <a:pt x="16" y="49"/>
                  </a:lnTo>
                  <a:lnTo>
                    <a:pt x="10" y="45"/>
                  </a:lnTo>
                  <a:lnTo>
                    <a:pt x="5" y="36"/>
                  </a:lnTo>
                  <a:lnTo>
                    <a:pt x="5" y="31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10" y="16"/>
                  </a:lnTo>
                  <a:lnTo>
                    <a:pt x="8" y="13"/>
                  </a:lnTo>
                  <a:lnTo>
                    <a:pt x="11" y="12"/>
                  </a:lnTo>
                  <a:lnTo>
                    <a:pt x="2" y="2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5" name="Freeform 171">
              <a:extLst>
                <a:ext uri="{FF2B5EF4-FFF2-40B4-BE49-F238E27FC236}">
                  <a16:creationId xmlns:a16="http://schemas.microsoft.com/office/drawing/2014/main" id="{3BBC8DA0-61E7-8C3C-6F47-FCEC819D5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3033" y="-2438271"/>
              <a:ext cx="4079" cy="1360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1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6" name="Freeform 172">
              <a:extLst>
                <a:ext uri="{FF2B5EF4-FFF2-40B4-BE49-F238E27FC236}">
                  <a16:creationId xmlns:a16="http://schemas.microsoft.com/office/drawing/2014/main" id="{65F5C789-1DDB-45C3-D106-4011C3B82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9438" y="-2436911"/>
              <a:ext cx="13596" cy="13596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5" y="5"/>
                </a:cxn>
                <a:cxn ang="0">
                  <a:pos x="0" y="7"/>
                </a:cxn>
                <a:cxn ang="0">
                  <a:pos x="0" y="10"/>
                </a:cxn>
                <a:cxn ang="0">
                  <a:pos x="8" y="7"/>
                </a:cxn>
                <a:cxn ang="0">
                  <a:pos x="10" y="4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10" h="10">
                  <a:moveTo>
                    <a:pt x="7" y="0"/>
                  </a:moveTo>
                  <a:lnTo>
                    <a:pt x="5" y="5"/>
                  </a:lnTo>
                  <a:lnTo>
                    <a:pt x="0" y="7"/>
                  </a:lnTo>
                  <a:lnTo>
                    <a:pt x="0" y="10"/>
                  </a:lnTo>
                  <a:lnTo>
                    <a:pt x="8" y="7"/>
                  </a:lnTo>
                  <a:lnTo>
                    <a:pt x="10" y="4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7" name="Freeform 173">
              <a:extLst>
                <a:ext uri="{FF2B5EF4-FFF2-40B4-BE49-F238E27FC236}">
                  <a16:creationId xmlns:a16="http://schemas.microsoft.com/office/drawing/2014/main" id="{E7BA7ABB-BE4F-9474-E493-8D1F6F478E3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4000" y="-2415158"/>
              <a:ext cx="1360" cy="9517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7"/>
                </a:cxn>
                <a:cxn ang="0">
                  <a:pos x="1" y="5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1" h="7">
                  <a:moveTo>
                    <a:pt x="1" y="0"/>
                  </a:moveTo>
                  <a:lnTo>
                    <a:pt x="0" y="7"/>
                  </a:lnTo>
                  <a:lnTo>
                    <a:pt x="1" y="5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8" name="Freeform 174">
              <a:extLst>
                <a:ext uri="{FF2B5EF4-FFF2-40B4-BE49-F238E27FC236}">
                  <a16:creationId xmlns:a16="http://schemas.microsoft.com/office/drawing/2014/main" id="{9F33058C-84F8-C55A-D34E-44C0DDA6E00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8561" y="-2397485"/>
              <a:ext cx="2719" cy="271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9" name="Freeform 175">
              <a:extLst>
                <a:ext uri="{FF2B5EF4-FFF2-40B4-BE49-F238E27FC236}">
                  <a16:creationId xmlns:a16="http://schemas.microsoft.com/office/drawing/2014/main" id="{B0A0A66A-E931-BAB2-1D65-FED10A3E9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2729" y="-2360776"/>
              <a:ext cx="6798" cy="679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3" y="4"/>
                </a:cxn>
                <a:cxn ang="0">
                  <a:pos x="0" y="5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5" h="5">
                  <a:moveTo>
                    <a:pt x="5" y="0"/>
                  </a:moveTo>
                  <a:lnTo>
                    <a:pt x="3" y="4"/>
                  </a:lnTo>
                  <a:lnTo>
                    <a:pt x="0" y="5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0" name="Freeform 176">
              <a:extLst>
                <a:ext uri="{FF2B5EF4-FFF2-40B4-BE49-F238E27FC236}">
                  <a16:creationId xmlns:a16="http://schemas.microsoft.com/office/drawing/2014/main" id="{7849B5F8-9C5F-3CC7-ACA6-D0562A76A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0100" y="-2343102"/>
              <a:ext cx="13596" cy="13596"/>
            </a:xfrm>
            <a:custGeom>
              <a:avLst/>
              <a:gdLst/>
              <a:ahLst/>
              <a:cxnLst>
                <a:cxn ang="0">
                  <a:pos x="10" y="2"/>
                </a:cxn>
                <a:cxn ang="0">
                  <a:pos x="5" y="7"/>
                </a:cxn>
                <a:cxn ang="0">
                  <a:pos x="0" y="10"/>
                </a:cxn>
                <a:cxn ang="0">
                  <a:pos x="0" y="8"/>
                </a:cxn>
                <a:cxn ang="0">
                  <a:pos x="3" y="4"/>
                </a:cxn>
                <a:cxn ang="0">
                  <a:pos x="8" y="0"/>
                </a:cxn>
                <a:cxn ang="0">
                  <a:pos x="10" y="2"/>
                </a:cxn>
                <a:cxn ang="0">
                  <a:pos x="10" y="2"/>
                </a:cxn>
              </a:cxnLst>
              <a:rect l="0" t="0" r="r" b="b"/>
              <a:pathLst>
                <a:path w="10" h="10">
                  <a:moveTo>
                    <a:pt x="10" y="2"/>
                  </a:moveTo>
                  <a:lnTo>
                    <a:pt x="5" y="7"/>
                  </a:lnTo>
                  <a:lnTo>
                    <a:pt x="0" y="10"/>
                  </a:lnTo>
                  <a:lnTo>
                    <a:pt x="0" y="8"/>
                  </a:lnTo>
                  <a:lnTo>
                    <a:pt x="3" y="4"/>
                  </a:lnTo>
                  <a:lnTo>
                    <a:pt x="8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1" name="Freeform 177">
              <a:extLst>
                <a:ext uri="{FF2B5EF4-FFF2-40B4-BE49-F238E27FC236}">
                  <a16:creationId xmlns:a16="http://schemas.microsoft.com/office/drawing/2014/main" id="{382CA48C-4270-1C87-4703-A721213FC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9313" y="-2326788"/>
              <a:ext cx="29910" cy="19034"/>
            </a:xfrm>
            <a:custGeom>
              <a:avLst/>
              <a:gdLst/>
              <a:ahLst/>
              <a:cxnLst>
                <a:cxn ang="0">
                  <a:pos x="22" y="1"/>
                </a:cxn>
                <a:cxn ang="0">
                  <a:pos x="9" y="8"/>
                </a:cxn>
                <a:cxn ang="0">
                  <a:pos x="1" y="14"/>
                </a:cxn>
                <a:cxn ang="0">
                  <a:pos x="0" y="14"/>
                </a:cxn>
                <a:cxn ang="0">
                  <a:pos x="1" y="9"/>
                </a:cxn>
                <a:cxn ang="0">
                  <a:pos x="8" y="3"/>
                </a:cxn>
                <a:cxn ang="0">
                  <a:pos x="12" y="3"/>
                </a:cxn>
                <a:cxn ang="0">
                  <a:pos x="19" y="0"/>
                </a:cxn>
                <a:cxn ang="0">
                  <a:pos x="22" y="1"/>
                </a:cxn>
                <a:cxn ang="0">
                  <a:pos x="22" y="1"/>
                </a:cxn>
              </a:cxnLst>
              <a:rect l="0" t="0" r="r" b="b"/>
              <a:pathLst>
                <a:path w="22" h="14">
                  <a:moveTo>
                    <a:pt x="22" y="1"/>
                  </a:moveTo>
                  <a:lnTo>
                    <a:pt x="9" y="8"/>
                  </a:lnTo>
                  <a:lnTo>
                    <a:pt x="1" y="14"/>
                  </a:lnTo>
                  <a:lnTo>
                    <a:pt x="0" y="14"/>
                  </a:lnTo>
                  <a:lnTo>
                    <a:pt x="1" y="9"/>
                  </a:lnTo>
                  <a:lnTo>
                    <a:pt x="8" y="3"/>
                  </a:lnTo>
                  <a:lnTo>
                    <a:pt x="12" y="3"/>
                  </a:lnTo>
                  <a:lnTo>
                    <a:pt x="19" y="0"/>
                  </a:lnTo>
                  <a:lnTo>
                    <a:pt x="22" y="1"/>
                  </a:lnTo>
                  <a:lnTo>
                    <a:pt x="22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2" name="Freeform 178">
              <a:extLst>
                <a:ext uri="{FF2B5EF4-FFF2-40B4-BE49-F238E27FC236}">
                  <a16:creationId xmlns:a16="http://schemas.microsoft.com/office/drawing/2014/main" id="{36BBAAE7-1369-B1E7-74D5-7FF5B31EA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6594" y="-2294158"/>
              <a:ext cx="6798" cy="1360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5" h="1">
                  <a:moveTo>
                    <a:pt x="3" y="0"/>
                  </a:moveTo>
                  <a:lnTo>
                    <a:pt x="5" y="0"/>
                  </a:lnTo>
                  <a:lnTo>
                    <a:pt x="3" y="0"/>
                  </a:lnTo>
                  <a:lnTo>
                    <a:pt x="0" y="1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3" name="Freeform 179">
              <a:extLst>
                <a:ext uri="{FF2B5EF4-FFF2-40B4-BE49-F238E27FC236}">
                  <a16:creationId xmlns:a16="http://schemas.microsoft.com/office/drawing/2014/main" id="{CFFAAC8F-FF5F-A52F-8CE5-455879E17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4841" y="-2307754"/>
              <a:ext cx="13596" cy="14956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0" y="3"/>
                </a:cxn>
                <a:cxn ang="0">
                  <a:pos x="2" y="11"/>
                </a:cxn>
                <a:cxn ang="0">
                  <a:pos x="0" y="10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10" h="11">
                  <a:moveTo>
                    <a:pt x="5" y="0"/>
                  </a:moveTo>
                  <a:lnTo>
                    <a:pt x="10" y="3"/>
                  </a:lnTo>
                  <a:lnTo>
                    <a:pt x="2" y="11"/>
                  </a:lnTo>
                  <a:lnTo>
                    <a:pt x="0" y="1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4" name="Freeform 180">
              <a:extLst>
                <a:ext uri="{FF2B5EF4-FFF2-40B4-BE49-F238E27FC236}">
                  <a16:creationId xmlns:a16="http://schemas.microsoft.com/office/drawing/2014/main" id="{246D37C3-A811-0E3B-50D9-A2E6FBD6F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2875" y="-2325428"/>
              <a:ext cx="112844" cy="76135"/>
            </a:xfrm>
            <a:custGeom>
              <a:avLst/>
              <a:gdLst/>
              <a:ahLst/>
              <a:cxnLst>
                <a:cxn ang="0">
                  <a:pos x="67" y="19"/>
                </a:cxn>
                <a:cxn ang="0">
                  <a:pos x="70" y="16"/>
                </a:cxn>
                <a:cxn ang="0">
                  <a:pos x="70" y="16"/>
                </a:cxn>
                <a:cxn ang="0">
                  <a:pos x="70" y="23"/>
                </a:cxn>
                <a:cxn ang="0">
                  <a:pos x="75" y="26"/>
                </a:cxn>
                <a:cxn ang="0">
                  <a:pos x="75" y="29"/>
                </a:cxn>
                <a:cxn ang="0">
                  <a:pos x="83" y="29"/>
                </a:cxn>
                <a:cxn ang="0">
                  <a:pos x="81" y="31"/>
                </a:cxn>
                <a:cxn ang="0">
                  <a:pos x="75" y="34"/>
                </a:cxn>
                <a:cxn ang="0">
                  <a:pos x="70" y="34"/>
                </a:cxn>
                <a:cxn ang="0">
                  <a:pos x="70" y="35"/>
                </a:cxn>
                <a:cxn ang="0">
                  <a:pos x="61" y="35"/>
                </a:cxn>
                <a:cxn ang="0">
                  <a:pos x="57" y="37"/>
                </a:cxn>
                <a:cxn ang="0">
                  <a:pos x="56" y="39"/>
                </a:cxn>
                <a:cxn ang="0">
                  <a:pos x="53" y="48"/>
                </a:cxn>
                <a:cxn ang="0">
                  <a:pos x="30" y="40"/>
                </a:cxn>
                <a:cxn ang="0">
                  <a:pos x="25" y="40"/>
                </a:cxn>
                <a:cxn ang="0">
                  <a:pos x="21" y="43"/>
                </a:cxn>
                <a:cxn ang="0">
                  <a:pos x="9" y="42"/>
                </a:cxn>
                <a:cxn ang="0">
                  <a:pos x="9" y="43"/>
                </a:cxn>
                <a:cxn ang="0">
                  <a:pos x="11" y="47"/>
                </a:cxn>
                <a:cxn ang="0">
                  <a:pos x="24" y="50"/>
                </a:cxn>
                <a:cxn ang="0">
                  <a:pos x="24" y="51"/>
                </a:cxn>
                <a:cxn ang="0">
                  <a:pos x="17" y="51"/>
                </a:cxn>
                <a:cxn ang="0">
                  <a:pos x="11" y="56"/>
                </a:cxn>
                <a:cxn ang="0">
                  <a:pos x="9" y="56"/>
                </a:cxn>
                <a:cxn ang="0">
                  <a:pos x="8" y="55"/>
                </a:cxn>
                <a:cxn ang="0">
                  <a:pos x="8" y="48"/>
                </a:cxn>
                <a:cxn ang="0">
                  <a:pos x="1" y="45"/>
                </a:cxn>
                <a:cxn ang="0">
                  <a:pos x="0" y="40"/>
                </a:cxn>
                <a:cxn ang="0">
                  <a:pos x="6" y="35"/>
                </a:cxn>
                <a:cxn ang="0">
                  <a:pos x="4" y="31"/>
                </a:cxn>
                <a:cxn ang="0">
                  <a:pos x="17" y="32"/>
                </a:cxn>
                <a:cxn ang="0">
                  <a:pos x="19" y="29"/>
                </a:cxn>
                <a:cxn ang="0">
                  <a:pos x="16" y="24"/>
                </a:cxn>
                <a:cxn ang="0">
                  <a:pos x="17" y="19"/>
                </a:cxn>
                <a:cxn ang="0">
                  <a:pos x="16" y="10"/>
                </a:cxn>
                <a:cxn ang="0">
                  <a:pos x="14" y="7"/>
                </a:cxn>
                <a:cxn ang="0">
                  <a:pos x="11" y="2"/>
                </a:cxn>
                <a:cxn ang="0">
                  <a:pos x="12" y="0"/>
                </a:cxn>
                <a:cxn ang="0">
                  <a:pos x="16" y="0"/>
                </a:cxn>
                <a:cxn ang="0">
                  <a:pos x="29" y="10"/>
                </a:cxn>
                <a:cxn ang="0">
                  <a:pos x="43" y="16"/>
                </a:cxn>
                <a:cxn ang="0">
                  <a:pos x="61" y="21"/>
                </a:cxn>
                <a:cxn ang="0">
                  <a:pos x="67" y="19"/>
                </a:cxn>
                <a:cxn ang="0">
                  <a:pos x="67" y="19"/>
                </a:cxn>
              </a:cxnLst>
              <a:rect l="0" t="0" r="r" b="b"/>
              <a:pathLst>
                <a:path w="83" h="56">
                  <a:moveTo>
                    <a:pt x="67" y="19"/>
                  </a:moveTo>
                  <a:lnTo>
                    <a:pt x="70" y="16"/>
                  </a:lnTo>
                  <a:lnTo>
                    <a:pt x="70" y="16"/>
                  </a:lnTo>
                  <a:lnTo>
                    <a:pt x="70" y="23"/>
                  </a:lnTo>
                  <a:lnTo>
                    <a:pt x="75" y="26"/>
                  </a:lnTo>
                  <a:lnTo>
                    <a:pt x="75" y="29"/>
                  </a:lnTo>
                  <a:lnTo>
                    <a:pt x="83" y="29"/>
                  </a:lnTo>
                  <a:lnTo>
                    <a:pt x="81" y="31"/>
                  </a:lnTo>
                  <a:lnTo>
                    <a:pt x="75" y="34"/>
                  </a:lnTo>
                  <a:lnTo>
                    <a:pt x="70" y="34"/>
                  </a:lnTo>
                  <a:lnTo>
                    <a:pt x="70" y="35"/>
                  </a:lnTo>
                  <a:lnTo>
                    <a:pt x="61" y="35"/>
                  </a:lnTo>
                  <a:lnTo>
                    <a:pt x="57" y="37"/>
                  </a:lnTo>
                  <a:lnTo>
                    <a:pt x="56" y="39"/>
                  </a:lnTo>
                  <a:lnTo>
                    <a:pt x="53" y="48"/>
                  </a:lnTo>
                  <a:lnTo>
                    <a:pt x="30" y="40"/>
                  </a:lnTo>
                  <a:lnTo>
                    <a:pt x="25" y="40"/>
                  </a:lnTo>
                  <a:lnTo>
                    <a:pt x="21" y="43"/>
                  </a:lnTo>
                  <a:lnTo>
                    <a:pt x="9" y="42"/>
                  </a:lnTo>
                  <a:lnTo>
                    <a:pt x="9" y="43"/>
                  </a:lnTo>
                  <a:lnTo>
                    <a:pt x="11" y="47"/>
                  </a:lnTo>
                  <a:lnTo>
                    <a:pt x="24" y="50"/>
                  </a:lnTo>
                  <a:lnTo>
                    <a:pt x="24" y="51"/>
                  </a:lnTo>
                  <a:lnTo>
                    <a:pt x="17" y="51"/>
                  </a:lnTo>
                  <a:lnTo>
                    <a:pt x="11" y="56"/>
                  </a:lnTo>
                  <a:lnTo>
                    <a:pt x="9" y="56"/>
                  </a:lnTo>
                  <a:lnTo>
                    <a:pt x="8" y="55"/>
                  </a:lnTo>
                  <a:lnTo>
                    <a:pt x="8" y="48"/>
                  </a:lnTo>
                  <a:lnTo>
                    <a:pt x="1" y="45"/>
                  </a:lnTo>
                  <a:lnTo>
                    <a:pt x="0" y="40"/>
                  </a:lnTo>
                  <a:lnTo>
                    <a:pt x="6" y="35"/>
                  </a:lnTo>
                  <a:lnTo>
                    <a:pt x="4" y="31"/>
                  </a:lnTo>
                  <a:lnTo>
                    <a:pt x="17" y="32"/>
                  </a:lnTo>
                  <a:lnTo>
                    <a:pt x="19" y="29"/>
                  </a:lnTo>
                  <a:lnTo>
                    <a:pt x="16" y="24"/>
                  </a:lnTo>
                  <a:lnTo>
                    <a:pt x="17" y="19"/>
                  </a:lnTo>
                  <a:lnTo>
                    <a:pt x="16" y="10"/>
                  </a:lnTo>
                  <a:lnTo>
                    <a:pt x="14" y="7"/>
                  </a:lnTo>
                  <a:lnTo>
                    <a:pt x="11" y="2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9" y="10"/>
                  </a:lnTo>
                  <a:lnTo>
                    <a:pt x="43" y="16"/>
                  </a:lnTo>
                  <a:lnTo>
                    <a:pt x="61" y="21"/>
                  </a:lnTo>
                  <a:lnTo>
                    <a:pt x="67" y="19"/>
                  </a:lnTo>
                  <a:lnTo>
                    <a:pt x="67" y="1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5" name="Freeform 181">
              <a:extLst>
                <a:ext uri="{FF2B5EF4-FFF2-40B4-BE49-F238E27FC236}">
                  <a16:creationId xmlns:a16="http://schemas.microsoft.com/office/drawing/2014/main" id="{4077F8AF-55C0-8185-DC13-7CCAC850A7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6953" y="-2321349"/>
              <a:ext cx="4079" cy="271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3" y="2"/>
                </a:cxn>
                <a:cxn ang="0">
                  <a:pos x="3" y="0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lnTo>
                    <a:pt x="0" y="0"/>
                  </a:lnTo>
                  <a:lnTo>
                    <a:pt x="3" y="2"/>
                  </a:lnTo>
                  <a:lnTo>
                    <a:pt x="3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6" name="Freeform 182">
              <a:extLst>
                <a:ext uri="{FF2B5EF4-FFF2-40B4-BE49-F238E27FC236}">
                  <a16:creationId xmlns:a16="http://schemas.microsoft.com/office/drawing/2014/main" id="{E7097155-DC5E-34DA-B445-60EF5E5E89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1874" y="-2249293"/>
              <a:ext cx="190338" cy="140035"/>
            </a:xfrm>
            <a:custGeom>
              <a:avLst/>
              <a:gdLst/>
              <a:ahLst/>
              <a:cxnLst>
                <a:cxn ang="0">
                  <a:pos x="119" y="0"/>
                </a:cxn>
                <a:cxn ang="0">
                  <a:pos x="132" y="18"/>
                </a:cxn>
                <a:cxn ang="0">
                  <a:pos x="138" y="31"/>
                </a:cxn>
                <a:cxn ang="0">
                  <a:pos x="137" y="40"/>
                </a:cxn>
                <a:cxn ang="0">
                  <a:pos x="130" y="42"/>
                </a:cxn>
                <a:cxn ang="0">
                  <a:pos x="137" y="58"/>
                </a:cxn>
                <a:cxn ang="0">
                  <a:pos x="135" y="68"/>
                </a:cxn>
                <a:cxn ang="0">
                  <a:pos x="140" y="74"/>
                </a:cxn>
                <a:cxn ang="0">
                  <a:pos x="130" y="85"/>
                </a:cxn>
                <a:cxn ang="0">
                  <a:pos x="130" y="76"/>
                </a:cxn>
                <a:cxn ang="0">
                  <a:pos x="126" y="82"/>
                </a:cxn>
                <a:cxn ang="0">
                  <a:pos x="118" y="88"/>
                </a:cxn>
                <a:cxn ang="0">
                  <a:pos x="114" y="84"/>
                </a:cxn>
                <a:cxn ang="0">
                  <a:pos x="108" y="88"/>
                </a:cxn>
                <a:cxn ang="0">
                  <a:pos x="92" y="87"/>
                </a:cxn>
                <a:cxn ang="0">
                  <a:pos x="87" y="87"/>
                </a:cxn>
                <a:cxn ang="0">
                  <a:pos x="84" y="84"/>
                </a:cxn>
                <a:cxn ang="0">
                  <a:pos x="87" y="90"/>
                </a:cxn>
                <a:cxn ang="0">
                  <a:pos x="87" y="93"/>
                </a:cxn>
                <a:cxn ang="0">
                  <a:pos x="79" y="101"/>
                </a:cxn>
                <a:cxn ang="0">
                  <a:pos x="71" y="101"/>
                </a:cxn>
                <a:cxn ang="0">
                  <a:pos x="63" y="93"/>
                </a:cxn>
                <a:cxn ang="0">
                  <a:pos x="65" y="88"/>
                </a:cxn>
                <a:cxn ang="0">
                  <a:pos x="49" y="87"/>
                </a:cxn>
                <a:cxn ang="0">
                  <a:pos x="41" y="90"/>
                </a:cxn>
                <a:cxn ang="0">
                  <a:pos x="23" y="92"/>
                </a:cxn>
                <a:cxn ang="0">
                  <a:pos x="12" y="96"/>
                </a:cxn>
                <a:cxn ang="0">
                  <a:pos x="0" y="96"/>
                </a:cxn>
                <a:cxn ang="0">
                  <a:pos x="7" y="92"/>
                </a:cxn>
                <a:cxn ang="0">
                  <a:pos x="41" y="77"/>
                </a:cxn>
                <a:cxn ang="0">
                  <a:pos x="58" y="77"/>
                </a:cxn>
                <a:cxn ang="0">
                  <a:pos x="69" y="74"/>
                </a:cxn>
                <a:cxn ang="0">
                  <a:pos x="73" y="63"/>
                </a:cxn>
                <a:cxn ang="0">
                  <a:pos x="77" y="52"/>
                </a:cxn>
                <a:cxn ang="0">
                  <a:pos x="79" y="55"/>
                </a:cxn>
                <a:cxn ang="0">
                  <a:pos x="79" y="61"/>
                </a:cxn>
                <a:cxn ang="0">
                  <a:pos x="95" y="55"/>
                </a:cxn>
                <a:cxn ang="0">
                  <a:pos x="105" y="45"/>
                </a:cxn>
                <a:cxn ang="0">
                  <a:pos x="108" y="26"/>
                </a:cxn>
                <a:cxn ang="0">
                  <a:pos x="101" y="20"/>
                </a:cxn>
                <a:cxn ang="0">
                  <a:pos x="101" y="11"/>
                </a:cxn>
                <a:cxn ang="0">
                  <a:pos x="103" y="5"/>
                </a:cxn>
                <a:cxn ang="0">
                  <a:pos x="113" y="8"/>
                </a:cxn>
                <a:cxn ang="0">
                  <a:pos x="118" y="7"/>
                </a:cxn>
                <a:cxn ang="0">
                  <a:pos x="113" y="3"/>
                </a:cxn>
                <a:cxn ang="0">
                  <a:pos x="110" y="0"/>
                </a:cxn>
                <a:cxn ang="0">
                  <a:pos x="114" y="0"/>
                </a:cxn>
              </a:cxnLst>
              <a:rect l="0" t="0" r="r" b="b"/>
              <a:pathLst>
                <a:path w="140" h="103">
                  <a:moveTo>
                    <a:pt x="114" y="0"/>
                  </a:moveTo>
                  <a:lnTo>
                    <a:pt x="119" y="0"/>
                  </a:lnTo>
                  <a:lnTo>
                    <a:pt x="122" y="10"/>
                  </a:lnTo>
                  <a:lnTo>
                    <a:pt x="132" y="18"/>
                  </a:lnTo>
                  <a:lnTo>
                    <a:pt x="138" y="26"/>
                  </a:lnTo>
                  <a:lnTo>
                    <a:pt x="138" y="31"/>
                  </a:lnTo>
                  <a:lnTo>
                    <a:pt x="137" y="32"/>
                  </a:lnTo>
                  <a:lnTo>
                    <a:pt x="137" y="40"/>
                  </a:lnTo>
                  <a:lnTo>
                    <a:pt x="134" y="40"/>
                  </a:lnTo>
                  <a:lnTo>
                    <a:pt x="130" y="42"/>
                  </a:lnTo>
                  <a:lnTo>
                    <a:pt x="130" y="47"/>
                  </a:lnTo>
                  <a:lnTo>
                    <a:pt x="137" y="58"/>
                  </a:lnTo>
                  <a:lnTo>
                    <a:pt x="135" y="60"/>
                  </a:lnTo>
                  <a:lnTo>
                    <a:pt x="135" y="68"/>
                  </a:lnTo>
                  <a:lnTo>
                    <a:pt x="137" y="71"/>
                  </a:lnTo>
                  <a:lnTo>
                    <a:pt x="140" y="74"/>
                  </a:lnTo>
                  <a:lnTo>
                    <a:pt x="137" y="82"/>
                  </a:lnTo>
                  <a:lnTo>
                    <a:pt x="130" y="85"/>
                  </a:lnTo>
                  <a:lnTo>
                    <a:pt x="129" y="79"/>
                  </a:lnTo>
                  <a:lnTo>
                    <a:pt x="130" y="76"/>
                  </a:lnTo>
                  <a:lnTo>
                    <a:pt x="126" y="76"/>
                  </a:lnTo>
                  <a:lnTo>
                    <a:pt x="126" y="82"/>
                  </a:lnTo>
                  <a:lnTo>
                    <a:pt x="119" y="80"/>
                  </a:lnTo>
                  <a:lnTo>
                    <a:pt x="118" y="88"/>
                  </a:lnTo>
                  <a:lnTo>
                    <a:pt x="116" y="88"/>
                  </a:lnTo>
                  <a:lnTo>
                    <a:pt x="114" y="84"/>
                  </a:lnTo>
                  <a:lnTo>
                    <a:pt x="111" y="82"/>
                  </a:lnTo>
                  <a:lnTo>
                    <a:pt x="108" y="88"/>
                  </a:lnTo>
                  <a:lnTo>
                    <a:pt x="90" y="88"/>
                  </a:lnTo>
                  <a:lnTo>
                    <a:pt x="92" y="87"/>
                  </a:lnTo>
                  <a:lnTo>
                    <a:pt x="89" y="85"/>
                  </a:lnTo>
                  <a:lnTo>
                    <a:pt x="87" y="87"/>
                  </a:lnTo>
                  <a:lnTo>
                    <a:pt x="85" y="85"/>
                  </a:lnTo>
                  <a:lnTo>
                    <a:pt x="84" y="84"/>
                  </a:lnTo>
                  <a:lnTo>
                    <a:pt x="82" y="88"/>
                  </a:lnTo>
                  <a:lnTo>
                    <a:pt x="87" y="90"/>
                  </a:lnTo>
                  <a:lnTo>
                    <a:pt x="89" y="93"/>
                  </a:lnTo>
                  <a:lnTo>
                    <a:pt x="87" y="93"/>
                  </a:lnTo>
                  <a:lnTo>
                    <a:pt x="82" y="95"/>
                  </a:lnTo>
                  <a:lnTo>
                    <a:pt x="79" y="101"/>
                  </a:lnTo>
                  <a:lnTo>
                    <a:pt x="76" y="103"/>
                  </a:lnTo>
                  <a:lnTo>
                    <a:pt x="71" y="101"/>
                  </a:lnTo>
                  <a:lnTo>
                    <a:pt x="65" y="96"/>
                  </a:lnTo>
                  <a:lnTo>
                    <a:pt x="63" y="93"/>
                  </a:lnTo>
                  <a:lnTo>
                    <a:pt x="65" y="88"/>
                  </a:lnTo>
                  <a:lnTo>
                    <a:pt x="65" y="88"/>
                  </a:lnTo>
                  <a:lnTo>
                    <a:pt x="60" y="88"/>
                  </a:lnTo>
                  <a:lnTo>
                    <a:pt x="49" y="87"/>
                  </a:lnTo>
                  <a:lnTo>
                    <a:pt x="44" y="90"/>
                  </a:lnTo>
                  <a:lnTo>
                    <a:pt x="41" y="90"/>
                  </a:lnTo>
                  <a:lnTo>
                    <a:pt x="25" y="93"/>
                  </a:lnTo>
                  <a:lnTo>
                    <a:pt x="23" y="92"/>
                  </a:lnTo>
                  <a:lnTo>
                    <a:pt x="20" y="98"/>
                  </a:lnTo>
                  <a:lnTo>
                    <a:pt x="12" y="96"/>
                  </a:lnTo>
                  <a:lnTo>
                    <a:pt x="7" y="96"/>
                  </a:lnTo>
                  <a:lnTo>
                    <a:pt x="0" y="96"/>
                  </a:lnTo>
                  <a:lnTo>
                    <a:pt x="0" y="92"/>
                  </a:lnTo>
                  <a:lnTo>
                    <a:pt x="7" y="92"/>
                  </a:lnTo>
                  <a:lnTo>
                    <a:pt x="23" y="77"/>
                  </a:lnTo>
                  <a:lnTo>
                    <a:pt x="41" y="77"/>
                  </a:lnTo>
                  <a:lnTo>
                    <a:pt x="57" y="74"/>
                  </a:lnTo>
                  <a:lnTo>
                    <a:pt x="58" y="77"/>
                  </a:lnTo>
                  <a:lnTo>
                    <a:pt x="66" y="77"/>
                  </a:lnTo>
                  <a:lnTo>
                    <a:pt x="69" y="74"/>
                  </a:lnTo>
                  <a:lnTo>
                    <a:pt x="68" y="69"/>
                  </a:lnTo>
                  <a:lnTo>
                    <a:pt x="73" y="63"/>
                  </a:lnTo>
                  <a:lnTo>
                    <a:pt x="73" y="55"/>
                  </a:lnTo>
                  <a:lnTo>
                    <a:pt x="77" y="52"/>
                  </a:lnTo>
                  <a:lnTo>
                    <a:pt x="79" y="53"/>
                  </a:lnTo>
                  <a:lnTo>
                    <a:pt x="79" y="55"/>
                  </a:lnTo>
                  <a:lnTo>
                    <a:pt x="76" y="58"/>
                  </a:lnTo>
                  <a:lnTo>
                    <a:pt x="79" y="61"/>
                  </a:lnTo>
                  <a:lnTo>
                    <a:pt x="84" y="61"/>
                  </a:lnTo>
                  <a:lnTo>
                    <a:pt x="95" y="55"/>
                  </a:lnTo>
                  <a:lnTo>
                    <a:pt x="101" y="47"/>
                  </a:lnTo>
                  <a:lnTo>
                    <a:pt x="105" y="45"/>
                  </a:lnTo>
                  <a:lnTo>
                    <a:pt x="108" y="34"/>
                  </a:lnTo>
                  <a:lnTo>
                    <a:pt x="108" y="26"/>
                  </a:lnTo>
                  <a:lnTo>
                    <a:pt x="108" y="23"/>
                  </a:lnTo>
                  <a:lnTo>
                    <a:pt x="101" y="20"/>
                  </a:lnTo>
                  <a:lnTo>
                    <a:pt x="105" y="16"/>
                  </a:lnTo>
                  <a:lnTo>
                    <a:pt x="101" y="11"/>
                  </a:lnTo>
                  <a:lnTo>
                    <a:pt x="105" y="8"/>
                  </a:lnTo>
                  <a:lnTo>
                    <a:pt x="103" y="5"/>
                  </a:lnTo>
                  <a:lnTo>
                    <a:pt x="106" y="3"/>
                  </a:lnTo>
                  <a:lnTo>
                    <a:pt x="113" y="8"/>
                  </a:lnTo>
                  <a:lnTo>
                    <a:pt x="113" y="7"/>
                  </a:lnTo>
                  <a:lnTo>
                    <a:pt x="118" y="7"/>
                  </a:lnTo>
                  <a:lnTo>
                    <a:pt x="118" y="2"/>
                  </a:lnTo>
                  <a:lnTo>
                    <a:pt x="113" y="3"/>
                  </a:lnTo>
                  <a:lnTo>
                    <a:pt x="110" y="2"/>
                  </a:lnTo>
                  <a:lnTo>
                    <a:pt x="110" y="0"/>
                  </a:lnTo>
                  <a:lnTo>
                    <a:pt x="114" y="0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7" name="Freeform 183">
              <a:extLst>
                <a:ext uri="{FF2B5EF4-FFF2-40B4-BE49-F238E27FC236}">
                  <a16:creationId xmlns:a16="http://schemas.microsoft.com/office/drawing/2014/main" id="{7B5884D7-6FAC-944D-AF72-2C0B12697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144" y="-2124213"/>
              <a:ext cx="47585" cy="28551"/>
            </a:xfrm>
            <a:custGeom>
              <a:avLst/>
              <a:gdLst/>
              <a:ahLst/>
              <a:cxnLst>
                <a:cxn ang="0">
                  <a:pos x="30" y="12"/>
                </a:cxn>
                <a:cxn ang="0">
                  <a:pos x="22" y="11"/>
                </a:cxn>
                <a:cxn ang="0">
                  <a:pos x="19" y="11"/>
                </a:cxn>
                <a:cxn ang="0">
                  <a:pos x="18" y="12"/>
                </a:cxn>
                <a:cxn ang="0">
                  <a:pos x="16" y="19"/>
                </a:cxn>
                <a:cxn ang="0">
                  <a:pos x="13" y="21"/>
                </a:cxn>
                <a:cxn ang="0">
                  <a:pos x="8" y="17"/>
                </a:cxn>
                <a:cxn ang="0">
                  <a:pos x="5" y="12"/>
                </a:cxn>
                <a:cxn ang="0">
                  <a:pos x="0" y="12"/>
                </a:cxn>
                <a:cxn ang="0">
                  <a:pos x="6" y="4"/>
                </a:cxn>
                <a:cxn ang="0">
                  <a:pos x="14" y="4"/>
                </a:cxn>
                <a:cxn ang="0">
                  <a:pos x="22" y="0"/>
                </a:cxn>
                <a:cxn ang="0">
                  <a:pos x="30" y="1"/>
                </a:cxn>
                <a:cxn ang="0">
                  <a:pos x="35" y="6"/>
                </a:cxn>
                <a:cxn ang="0">
                  <a:pos x="30" y="12"/>
                </a:cxn>
                <a:cxn ang="0">
                  <a:pos x="30" y="12"/>
                </a:cxn>
              </a:cxnLst>
              <a:rect l="0" t="0" r="r" b="b"/>
              <a:pathLst>
                <a:path w="35" h="21">
                  <a:moveTo>
                    <a:pt x="30" y="12"/>
                  </a:moveTo>
                  <a:lnTo>
                    <a:pt x="22" y="11"/>
                  </a:lnTo>
                  <a:lnTo>
                    <a:pt x="19" y="11"/>
                  </a:lnTo>
                  <a:lnTo>
                    <a:pt x="18" y="12"/>
                  </a:lnTo>
                  <a:lnTo>
                    <a:pt x="16" y="19"/>
                  </a:lnTo>
                  <a:lnTo>
                    <a:pt x="13" y="21"/>
                  </a:lnTo>
                  <a:lnTo>
                    <a:pt x="8" y="17"/>
                  </a:lnTo>
                  <a:lnTo>
                    <a:pt x="5" y="12"/>
                  </a:lnTo>
                  <a:lnTo>
                    <a:pt x="0" y="12"/>
                  </a:lnTo>
                  <a:lnTo>
                    <a:pt x="6" y="4"/>
                  </a:lnTo>
                  <a:lnTo>
                    <a:pt x="14" y="4"/>
                  </a:lnTo>
                  <a:lnTo>
                    <a:pt x="22" y="0"/>
                  </a:lnTo>
                  <a:lnTo>
                    <a:pt x="30" y="1"/>
                  </a:lnTo>
                  <a:lnTo>
                    <a:pt x="35" y="6"/>
                  </a:lnTo>
                  <a:lnTo>
                    <a:pt x="30" y="12"/>
                  </a:lnTo>
                  <a:lnTo>
                    <a:pt x="30" y="1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8" name="Freeform 184">
              <a:extLst>
                <a:ext uri="{FF2B5EF4-FFF2-40B4-BE49-F238E27FC236}">
                  <a16:creationId xmlns:a16="http://schemas.microsoft.com/office/drawing/2014/main" id="{5103FAB3-843E-D31C-07B7-97027C2D4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0121" y="-2116056"/>
              <a:ext cx="50304" cy="4622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3" y="0"/>
                </a:cxn>
                <a:cxn ang="0">
                  <a:pos x="10" y="3"/>
                </a:cxn>
                <a:cxn ang="0">
                  <a:pos x="4" y="5"/>
                </a:cxn>
                <a:cxn ang="0">
                  <a:pos x="0" y="8"/>
                </a:cxn>
                <a:cxn ang="0">
                  <a:pos x="7" y="11"/>
                </a:cxn>
                <a:cxn ang="0">
                  <a:pos x="7" y="13"/>
                </a:cxn>
                <a:cxn ang="0">
                  <a:pos x="4" y="11"/>
                </a:cxn>
                <a:cxn ang="0">
                  <a:pos x="7" y="16"/>
                </a:cxn>
                <a:cxn ang="0">
                  <a:pos x="10" y="15"/>
                </a:cxn>
                <a:cxn ang="0">
                  <a:pos x="13" y="15"/>
                </a:cxn>
                <a:cxn ang="0">
                  <a:pos x="15" y="13"/>
                </a:cxn>
                <a:cxn ang="0">
                  <a:pos x="12" y="11"/>
                </a:cxn>
                <a:cxn ang="0">
                  <a:pos x="10" y="10"/>
                </a:cxn>
                <a:cxn ang="0">
                  <a:pos x="12" y="8"/>
                </a:cxn>
                <a:cxn ang="0">
                  <a:pos x="16" y="13"/>
                </a:cxn>
                <a:cxn ang="0">
                  <a:pos x="20" y="18"/>
                </a:cxn>
                <a:cxn ang="0">
                  <a:pos x="16" y="23"/>
                </a:cxn>
                <a:cxn ang="0">
                  <a:pos x="20" y="31"/>
                </a:cxn>
                <a:cxn ang="0">
                  <a:pos x="24" y="32"/>
                </a:cxn>
                <a:cxn ang="0">
                  <a:pos x="23" y="26"/>
                </a:cxn>
                <a:cxn ang="0">
                  <a:pos x="26" y="27"/>
                </a:cxn>
                <a:cxn ang="0">
                  <a:pos x="24" y="29"/>
                </a:cxn>
                <a:cxn ang="0">
                  <a:pos x="28" y="34"/>
                </a:cxn>
                <a:cxn ang="0">
                  <a:pos x="31" y="32"/>
                </a:cxn>
                <a:cxn ang="0">
                  <a:pos x="32" y="29"/>
                </a:cxn>
                <a:cxn ang="0">
                  <a:pos x="34" y="29"/>
                </a:cxn>
                <a:cxn ang="0">
                  <a:pos x="36" y="18"/>
                </a:cxn>
                <a:cxn ang="0">
                  <a:pos x="37" y="13"/>
                </a:cxn>
                <a:cxn ang="0">
                  <a:pos x="34" y="8"/>
                </a:cxn>
                <a:cxn ang="0">
                  <a:pos x="31" y="8"/>
                </a:cxn>
                <a:cxn ang="0">
                  <a:pos x="29" y="3"/>
                </a:cxn>
                <a:cxn ang="0">
                  <a:pos x="23" y="3"/>
                </a:cxn>
                <a:cxn ang="0">
                  <a:pos x="18" y="0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37" h="34">
                  <a:moveTo>
                    <a:pt x="16" y="0"/>
                  </a:moveTo>
                  <a:lnTo>
                    <a:pt x="13" y="0"/>
                  </a:lnTo>
                  <a:lnTo>
                    <a:pt x="10" y="3"/>
                  </a:lnTo>
                  <a:lnTo>
                    <a:pt x="4" y="5"/>
                  </a:lnTo>
                  <a:lnTo>
                    <a:pt x="0" y="8"/>
                  </a:lnTo>
                  <a:lnTo>
                    <a:pt x="7" y="11"/>
                  </a:lnTo>
                  <a:lnTo>
                    <a:pt x="7" y="13"/>
                  </a:lnTo>
                  <a:lnTo>
                    <a:pt x="4" y="11"/>
                  </a:lnTo>
                  <a:lnTo>
                    <a:pt x="7" y="16"/>
                  </a:lnTo>
                  <a:lnTo>
                    <a:pt x="10" y="15"/>
                  </a:lnTo>
                  <a:lnTo>
                    <a:pt x="13" y="15"/>
                  </a:lnTo>
                  <a:lnTo>
                    <a:pt x="15" y="13"/>
                  </a:lnTo>
                  <a:lnTo>
                    <a:pt x="12" y="11"/>
                  </a:lnTo>
                  <a:lnTo>
                    <a:pt x="10" y="10"/>
                  </a:lnTo>
                  <a:lnTo>
                    <a:pt x="12" y="8"/>
                  </a:lnTo>
                  <a:lnTo>
                    <a:pt x="16" y="13"/>
                  </a:lnTo>
                  <a:lnTo>
                    <a:pt x="20" y="18"/>
                  </a:lnTo>
                  <a:lnTo>
                    <a:pt x="16" y="23"/>
                  </a:lnTo>
                  <a:lnTo>
                    <a:pt x="20" y="31"/>
                  </a:lnTo>
                  <a:lnTo>
                    <a:pt x="24" y="32"/>
                  </a:lnTo>
                  <a:lnTo>
                    <a:pt x="23" y="26"/>
                  </a:lnTo>
                  <a:lnTo>
                    <a:pt x="26" y="27"/>
                  </a:lnTo>
                  <a:lnTo>
                    <a:pt x="24" y="29"/>
                  </a:lnTo>
                  <a:lnTo>
                    <a:pt x="28" y="34"/>
                  </a:lnTo>
                  <a:lnTo>
                    <a:pt x="31" y="32"/>
                  </a:lnTo>
                  <a:lnTo>
                    <a:pt x="32" y="29"/>
                  </a:lnTo>
                  <a:lnTo>
                    <a:pt x="34" y="29"/>
                  </a:lnTo>
                  <a:lnTo>
                    <a:pt x="36" y="18"/>
                  </a:lnTo>
                  <a:lnTo>
                    <a:pt x="37" y="13"/>
                  </a:lnTo>
                  <a:lnTo>
                    <a:pt x="34" y="8"/>
                  </a:lnTo>
                  <a:lnTo>
                    <a:pt x="31" y="8"/>
                  </a:lnTo>
                  <a:lnTo>
                    <a:pt x="29" y="3"/>
                  </a:lnTo>
                  <a:lnTo>
                    <a:pt x="23" y="3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9" name="Freeform 185">
              <a:extLst>
                <a:ext uri="{FF2B5EF4-FFF2-40B4-BE49-F238E27FC236}">
                  <a16:creationId xmlns:a16="http://schemas.microsoft.com/office/drawing/2014/main" id="{1D9B159F-A361-E8FB-9DAB-A2D6F8ED5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6436" y="-2094303"/>
              <a:ext cx="1360" cy="67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5"/>
                </a:cxn>
                <a:cxn ang="0">
                  <a:pos x="1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" h="5">
                  <a:moveTo>
                    <a:pt x="0" y="0"/>
                  </a:moveTo>
                  <a:lnTo>
                    <a:pt x="1" y="5"/>
                  </a:lnTo>
                  <a:lnTo>
                    <a:pt x="1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0" name="Freeform 186">
              <a:extLst>
                <a:ext uri="{FF2B5EF4-FFF2-40B4-BE49-F238E27FC236}">
                  <a16:creationId xmlns:a16="http://schemas.microsoft.com/office/drawing/2014/main" id="{9C0A08F6-66FC-B0FA-12C5-6CAF5638C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3627" y="-2065753"/>
              <a:ext cx="2719" cy="6798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5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2" h="5">
                  <a:moveTo>
                    <a:pt x="2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5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1" name="Freeform 187">
              <a:extLst>
                <a:ext uri="{FF2B5EF4-FFF2-40B4-BE49-F238E27FC236}">
                  <a16:creationId xmlns:a16="http://schemas.microsoft.com/office/drawing/2014/main" id="{E80FECBE-081D-21E5-4E00-0786F4079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5469" y="-2058955"/>
              <a:ext cx="4079" cy="136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2" y="1"/>
                </a:cxn>
                <a:cxn ang="0">
                  <a:pos x="3" y="1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lnTo>
                    <a:pt x="0" y="0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2" name="Freeform 188">
              <a:extLst>
                <a:ext uri="{FF2B5EF4-FFF2-40B4-BE49-F238E27FC236}">
                  <a16:creationId xmlns:a16="http://schemas.microsoft.com/office/drawing/2014/main" id="{56AA5A70-8629-17E9-C656-0CDD328D3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5166" y="-2095663"/>
              <a:ext cx="4079" cy="136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3" name="Freeform 189">
              <a:extLst>
                <a:ext uri="{FF2B5EF4-FFF2-40B4-BE49-F238E27FC236}">
                  <a16:creationId xmlns:a16="http://schemas.microsoft.com/office/drawing/2014/main" id="{2702EEE8-F656-DAF7-6110-81D71D512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1964" y="-2102460"/>
              <a:ext cx="2719" cy="4079"/>
            </a:xfrm>
            <a:custGeom>
              <a:avLst/>
              <a:gdLst/>
              <a:ahLst/>
              <a:cxnLst>
                <a:cxn ang="0">
                  <a:pos x="2" y="1"/>
                </a:cxn>
                <a:cxn ang="0">
                  <a:pos x="0" y="0"/>
                </a:cxn>
                <a:cxn ang="0">
                  <a:pos x="0" y="3"/>
                </a:cxn>
                <a:cxn ang="0">
                  <a:pos x="2" y="1"/>
                </a:cxn>
                <a:cxn ang="0">
                  <a:pos x="2" y="1"/>
                </a:cxn>
              </a:cxnLst>
              <a:rect l="0" t="0" r="r" b="b"/>
              <a:pathLst>
                <a:path w="2" h="3">
                  <a:moveTo>
                    <a:pt x="2" y="1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1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4" name="Freeform 190">
              <a:extLst>
                <a:ext uri="{FF2B5EF4-FFF2-40B4-BE49-F238E27FC236}">
                  <a16:creationId xmlns:a16="http://schemas.microsoft.com/office/drawing/2014/main" id="{BA33CE2B-169C-5C1E-7DA0-EB8A10FDE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8762" y="-2116056"/>
              <a:ext cx="1360" cy="27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1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5" name="Freeform 191">
              <a:extLst>
                <a:ext uri="{FF2B5EF4-FFF2-40B4-BE49-F238E27FC236}">
                  <a16:creationId xmlns:a16="http://schemas.microsoft.com/office/drawing/2014/main" id="{EE44B567-120D-CB6A-E75E-96F0EC616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7885" y="-2122854"/>
              <a:ext cx="1360" cy="27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1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0" y="2"/>
                  </a:lnTo>
                  <a:lnTo>
                    <a:pt x="1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6" name="Freeform 192">
              <a:extLst>
                <a:ext uri="{FF2B5EF4-FFF2-40B4-BE49-F238E27FC236}">
                  <a16:creationId xmlns:a16="http://schemas.microsoft.com/office/drawing/2014/main" id="{AEB51E71-249E-6A6D-DF02-12E83C6D91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7885" y="-2129652"/>
              <a:ext cx="1360" cy="67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1" y="5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" h="5">
                  <a:moveTo>
                    <a:pt x="0" y="0"/>
                  </a:moveTo>
                  <a:lnTo>
                    <a:pt x="1" y="0"/>
                  </a:lnTo>
                  <a:lnTo>
                    <a:pt x="1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7" name="Freeform 193">
              <a:extLst>
                <a:ext uri="{FF2B5EF4-FFF2-40B4-BE49-F238E27FC236}">
                  <a16:creationId xmlns:a16="http://schemas.microsoft.com/office/drawing/2014/main" id="{CBFCE127-6750-E0C9-9B60-AEFD5E784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8762" y="-2178596"/>
              <a:ext cx="1360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8" name="Freeform 194">
              <a:extLst>
                <a:ext uri="{FF2B5EF4-FFF2-40B4-BE49-F238E27FC236}">
                  <a16:creationId xmlns:a16="http://schemas.microsoft.com/office/drawing/2014/main" id="{1DCB324E-9D16-2A32-CCCF-AEBDF59F4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3503" y="-2109259"/>
              <a:ext cx="12236" cy="4079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3"/>
                </a:cxn>
                <a:cxn ang="0">
                  <a:pos x="3" y="3"/>
                </a:cxn>
                <a:cxn ang="0">
                  <a:pos x="6" y="3"/>
                </a:cxn>
                <a:cxn ang="0">
                  <a:pos x="9" y="1"/>
                </a:cxn>
                <a:cxn ang="0">
                  <a:pos x="8" y="0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9" h="3">
                  <a:moveTo>
                    <a:pt x="0" y="1"/>
                  </a:moveTo>
                  <a:lnTo>
                    <a:pt x="0" y="3"/>
                  </a:lnTo>
                  <a:lnTo>
                    <a:pt x="3" y="3"/>
                  </a:lnTo>
                  <a:lnTo>
                    <a:pt x="6" y="3"/>
                  </a:lnTo>
                  <a:lnTo>
                    <a:pt x="9" y="1"/>
                  </a:lnTo>
                  <a:lnTo>
                    <a:pt x="8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9" name="Freeform 195">
              <a:extLst>
                <a:ext uri="{FF2B5EF4-FFF2-40B4-BE49-F238E27FC236}">
                  <a16:creationId xmlns:a16="http://schemas.microsoft.com/office/drawing/2014/main" id="{DF57CAEE-A1D6-2DE4-12EF-0026DF400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1446" y="-1978741"/>
              <a:ext cx="28551" cy="50304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21" y="2"/>
                </a:cxn>
                <a:cxn ang="0">
                  <a:pos x="21" y="7"/>
                </a:cxn>
                <a:cxn ang="0">
                  <a:pos x="21" y="21"/>
                </a:cxn>
                <a:cxn ang="0">
                  <a:pos x="16" y="31"/>
                </a:cxn>
                <a:cxn ang="0">
                  <a:pos x="17" y="37"/>
                </a:cxn>
                <a:cxn ang="0">
                  <a:pos x="11" y="32"/>
                </a:cxn>
                <a:cxn ang="0">
                  <a:pos x="3" y="27"/>
                </a:cxn>
                <a:cxn ang="0">
                  <a:pos x="0" y="19"/>
                </a:cxn>
                <a:cxn ang="0">
                  <a:pos x="0" y="15"/>
                </a:cxn>
                <a:cxn ang="0">
                  <a:pos x="6" y="3"/>
                </a:cxn>
                <a:cxn ang="0">
                  <a:pos x="13" y="0"/>
                </a:cxn>
                <a:cxn ang="0">
                  <a:pos x="13" y="0"/>
                </a:cxn>
              </a:cxnLst>
              <a:rect l="0" t="0" r="r" b="b"/>
              <a:pathLst>
                <a:path w="21" h="37">
                  <a:moveTo>
                    <a:pt x="13" y="0"/>
                  </a:moveTo>
                  <a:lnTo>
                    <a:pt x="21" y="2"/>
                  </a:lnTo>
                  <a:lnTo>
                    <a:pt x="21" y="7"/>
                  </a:lnTo>
                  <a:lnTo>
                    <a:pt x="21" y="21"/>
                  </a:lnTo>
                  <a:lnTo>
                    <a:pt x="16" y="31"/>
                  </a:lnTo>
                  <a:lnTo>
                    <a:pt x="17" y="37"/>
                  </a:lnTo>
                  <a:lnTo>
                    <a:pt x="11" y="32"/>
                  </a:lnTo>
                  <a:lnTo>
                    <a:pt x="3" y="27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6" y="3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30" name="Freeform 196">
              <a:extLst>
                <a:ext uri="{FF2B5EF4-FFF2-40B4-BE49-F238E27FC236}">
                  <a16:creationId xmlns:a16="http://schemas.microsoft.com/office/drawing/2014/main" id="{592531B9-1793-A313-E7B9-D6DB8AB82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0784" y="-1965146"/>
              <a:ext cx="4079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3" y="0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31" name="Freeform 197">
              <a:extLst>
                <a:ext uri="{FF2B5EF4-FFF2-40B4-BE49-F238E27FC236}">
                  <a16:creationId xmlns:a16="http://schemas.microsoft.com/office/drawing/2014/main" id="{264B73C5-66BF-012A-0B22-42FE435B3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0300" y="-1967865"/>
              <a:ext cx="1360" cy="2719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" y="0"/>
                </a:cxn>
                <a:cxn ang="0">
                  <a:pos x="1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lnTo>
                    <a:pt x="1" y="0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32" name="Freeform 198">
              <a:extLst>
                <a:ext uri="{FF2B5EF4-FFF2-40B4-BE49-F238E27FC236}">
                  <a16:creationId xmlns:a16="http://schemas.microsoft.com/office/drawing/2014/main" id="{CF338E8D-BE7E-7B86-F82E-4F63B34A5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2840" y="-2004572"/>
              <a:ext cx="6798" cy="12236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3"/>
                </a:cxn>
                <a:cxn ang="0">
                  <a:pos x="5" y="0"/>
                </a:cxn>
                <a:cxn ang="0">
                  <a:pos x="5" y="3"/>
                </a:cxn>
                <a:cxn ang="0">
                  <a:pos x="2" y="6"/>
                </a:cxn>
                <a:cxn ang="0">
                  <a:pos x="2" y="9"/>
                </a:cxn>
                <a:cxn ang="0">
                  <a:pos x="0" y="8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5" h="9">
                  <a:moveTo>
                    <a:pt x="0" y="5"/>
                  </a:moveTo>
                  <a:lnTo>
                    <a:pt x="0" y="3"/>
                  </a:lnTo>
                  <a:lnTo>
                    <a:pt x="5" y="0"/>
                  </a:lnTo>
                  <a:lnTo>
                    <a:pt x="5" y="3"/>
                  </a:lnTo>
                  <a:lnTo>
                    <a:pt x="2" y="6"/>
                  </a:lnTo>
                  <a:lnTo>
                    <a:pt x="2" y="9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33" name="Freeform 199">
              <a:extLst>
                <a:ext uri="{FF2B5EF4-FFF2-40B4-BE49-F238E27FC236}">
                  <a16:creationId xmlns:a16="http://schemas.microsoft.com/office/drawing/2014/main" id="{531B27B3-FA56-F4E3-7FA8-9A6E00D620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7796" y="-2019528"/>
              <a:ext cx="1360" cy="136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34" name="Freeform 200">
              <a:extLst>
                <a:ext uri="{FF2B5EF4-FFF2-40B4-BE49-F238E27FC236}">
                  <a16:creationId xmlns:a16="http://schemas.microsoft.com/office/drawing/2014/main" id="{4672171C-48D0-EE40-A0D5-3F60F325FE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1874" y="-2029044"/>
              <a:ext cx="6798" cy="407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5" y="0"/>
                </a:cxn>
                <a:cxn ang="0">
                  <a:pos x="2" y="3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lnTo>
                    <a:pt x="5" y="0"/>
                  </a:lnTo>
                  <a:lnTo>
                    <a:pt x="2" y="3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35" name="Freeform 201">
              <a:extLst>
                <a:ext uri="{FF2B5EF4-FFF2-40B4-BE49-F238E27FC236}">
                  <a16:creationId xmlns:a16="http://schemas.microsoft.com/office/drawing/2014/main" id="{1E815254-035C-75C5-5343-CF1815C01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2053" y="-1971943"/>
              <a:ext cx="1360" cy="27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36" name="Freeform 202">
              <a:extLst>
                <a:ext uri="{FF2B5EF4-FFF2-40B4-BE49-F238E27FC236}">
                  <a16:creationId xmlns:a16="http://schemas.microsoft.com/office/drawing/2014/main" id="{97505092-CDC7-C8BF-621E-479FD9CF2F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8540" y="-2488575"/>
              <a:ext cx="14956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0"/>
                </a:cxn>
                <a:cxn ang="0">
                  <a:pos x="11" y="1"/>
                </a:cxn>
                <a:cxn ang="0">
                  <a:pos x="8" y="3"/>
                </a:cxn>
                <a:cxn ang="0">
                  <a:pos x="5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1" h="3">
                  <a:moveTo>
                    <a:pt x="0" y="0"/>
                  </a:moveTo>
                  <a:lnTo>
                    <a:pt x="5" y="0"/>
                  </a:lnTo>
                  <a:lnTo>
                    <a:pt x="11" y="1"/>
                  </a:lnTo>
                  <a:lnTo>
                    <a:pt x="8" y="3"/>
                  </a:lnTo>
                  <a:lnTo>
                    <a:pt x="5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37" name="Freeform 203">
              <a:extLst>
                <a:ext uri="{FF2B5EF4-FFF2-40B4-BE49-F238E27FC236}">
                  <a16:creationId xmlns:a16="http://schemas.microsoft.com/office/drawing/2014/main" id="{50FBB24D-98B0-26FF-4B43-034B90B697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1867" y="-2470901"/>
              <a:ext cx="5438" cy="8157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4" y="3"/>
                </a:cxn>
                <a:cxn ang="0">
                  <a:pos x="1" y="6"/>
                </a:cxn>
                <a:cxn ang="0">
                  <a:pos x="0" y="5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4" h="6">
                  <a:moveTo>
                    <a:pt x="3" y="0"/>
                  </a:moveTo>
                  <a:lnTo>
                    <a:pt x="4" y="3"/>
                  </a:lnTo>
                  <a:lnTo>
                    <a:pt x="1" y="6"/>
                  </a:lnTo>
                  <a:lnTo>
                    <a:pt x="0" y="5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38" name="Freeform 204">
              <a:extLst>
                <a:ext uri="{FF2B5EF4-FFF2-40B4-BE49-F238E27FC236}">
                  <a16:creationId xmlns:a16="http://schemas.microsoft.com/office/drawing/2014/main" id="{6753C3B7-156B-FBB8-9FC6-4D36FB0FC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1777" y="-2460024"/>
              <a:ext cx="17675" cy="67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" y="5"/>
                </a:cxn>
                <a:cxn ang="0">
                  <a:pos x="10" y="5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3" h="5">
                  <a:moveTo>
                    <a:pt x="0" y="0"/>
                  </a:moveTo>
                  <a:lnTo>
                    <a:pt x="13" y="5"/>
                  </a:lnTo>
                  <a:lnTo>
                    <a:pt x="10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39" name="Freeform 206">
              <a:extLst>
                <a:ext uri="{FF2B5EF4-FFF2-40B4-BE49-F238E27FC236}">
                  <a16:creationId xmlns:a16="http://schemas.microsoft.com/office/drawing/2014/main" id="{957F2CFD-28D6-987C-943A-DC0763FEB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5372" y="-2469542"/>
              <a:ext cx="4079" cy="54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2"/>
                </a:cxn>
                <a:cxn ang="0">
                  <a:pos x="1" y="4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3" y="2"/>
                  </a:lnTo>
                  <a:lnTo>
                    <a:pt x="1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40" name="Freeform 207">
              <a:extLst>
                <a:ext uri="{FF2B5EF4-FFF2-40B4-BE49-F238E27FC236}">
                  <a16:creationId xmlns:a16="http://schemas.microsoft.com/office/drawing/2014/main" id="{4489F2E4-9B15-5D74-62F2-FDC37BF22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2262" y="-3554468"/>
              <a:ext cx="47585" cy="33989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0" y="1"/>
                </a:cxn>
                <a:cxn ang="0">
                  <a:pos x="10" y="0"/>
                </a:cxn>
                <a:cxn ang="0">
                  <a:pos x="35" y="11"/>
                </a:cxn>
                <a:cxn ang="0">
                  <a:pos x="29" y="22"/>
                </a:cxn>
                <a:cxn ang="0">
                  <a:pos x="16" y="25"/>
                </a:cxn>
                <a:cxn ang="0">
                  <a:pos x="10" y="21"/>
                </a:cxn>
                <a:cxn ang="0">
                  <a:pos x="21" y="21"/>
                </a:cxn>
                <a:cxn ang="0">
                  <a:pos x="8" y="14"/>
                </a:cxn>
                <a:cxn ang="0">
                  <a:pos x="10" y="14"/>
                </a:cxn>
                <a:cxn ang="0">
                  <a:pos x="8" y="9"/>
                </a:cxn>
                <a:cxn ang="0">
                  <a:pos x="3" y="8"/>
                </a:cxn>
                <a:cxn ang="0">
                  <a:pos x="5" y="5"/>
                </a:cxn>
                <a:cxn ang="0">
                  <a:pos x="5" y="5"/>
                </a:cxn>
              </a:cxnLst>
              <a:rect l="0" t="0" r="r" b="b"/>
              <a:pathLst>
                <a:path w="35" h="25">
                  <a:moveTo>
                    <a:pt x="5" y="5"/>
                  </a:moveTo>
                  <a:lnTo>
                    <a:pt x="0" y="1"/>
                  </a:lnTo>
                  <a:lnTo>
                    <a:pt x="10" y="0"/>
                  </a:lnTo>
                  <a:lnTo>
                    <a:pt x="35" y="11"/>
                  </a:lnTo>
                  <a:lnTo>
                    <a:pt x="29" y="22"/>
                  </a:lnTo>
                  <a:lnTo>
                    <a:pt x="16" y="25"/>
                  </a:lnTo>
                  <a:lnTo>
                    <a:pt x="10" y="21"/>
                  </a:lnTo>
                  <a:lnTo>
                    <a:pt x="21" y="21"/>
                  </a:lnTo>
                  <a:lnTo>
                    <a:pt x="8" y="14"/>
                  </a:lnTo>
                  <a:lnTo>
                    <a:pt x="10" y="14"/>
                  </a:lnTo>
                  <a:lnTo>
                    <a:pt x="8" y="9"/>
                  </a:lnTo>
                  <a:lnTo>
                    <a:pt x="3" y="8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41" name="Freeform 208">
              <a:extLst>
                <a:ext uri="{FF2B5EF4-FFF2-40B4-BE49-F238E27FC236}">
                  <a16:creationId xmlns:a16="http://schemas.microsoft.com/office/drawing/2014/main" id="{3E139BB4-65A3-C8A1-9432-9F33119A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0992" y="-3652356"/>
              <a:ext cx="16315" cy="14956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2" y="4"/>
                </a:cxn>
                <a:cxn ang="0">
                  <a:pos x="10" y="11"/>
                </a:cxn>
                <a:cxn ang="0">
                  <a:pos x="10" y="11"/>
                </a:cxn>
                <a:cxn ang="0">
                  <a:pos x="4" y="8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0" y="3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12" h="11">
                  <a:moveTo>
                    <a:pt x="2" y="0"/>
                  </a:moveTo>
                  <a:lnTo>
                    <a:pt x="12" y="4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4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3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42" name="Freeform 209">
              <a:extLst>
                <a:ext uri="{FF2B5EF4-FFF2-40B4-BE49-F238E27FC236}">
                  <a16:creationId xmlns:a16="http://schemas.microsoft.com/office/drawing/2014/main" id="{EA569632-1917-2403-18F2-7236844E4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4981" y="-3655075"/>
              <a:ext cx="95169" cy="107405"/>
            </a:xfrm>
            <a:custGeom>
              <a:avLst/>
              <a:gdLst/>
              <a:ahLst/>
              <a:cxnLst>
                <a:cxn ang="0">
                  <a:pos x="27" y="10"/>
                </a:cxn>
                <a:cxn ang="0">
                  <a:pos x="28" y="6"/>
                </a:cxn>
                <a:cxn ang="0">
                  <a:pos x="27" y="3"/>
                </a:cxn>
                <a:cxn ang="0">
                  <a:pos x="32" y="0"/>
                </a:cxn>
                <a:cxn ang="0">
                  <a:pos x="52" y="24"/>
                </a:cxn>
                <a:cxn ang="0">
                  <a:pos x="68" y="37"/>
                </a:cxn>
                <a:cxn ang="0">
                  <a:pos x="62" y="43"/>
                </a:cxn>
                <a:cxn ang="0">
                  <a:pos x="64" y="54"/>
                </a:cxn>
                <a:cxn ang="0">
                  <a:pos x="67" y="53"/>
                </a:cxn>
                <a:cxn ang="0">
                  <a:pos x="68" y="58"/>
                </a:cxn>
                <a:cxn ang="0">
                  <a:pos x="70" y="63"/>
                </a:cxn>
                <a:cxn ang="0">
                  <a:pos x="33" y="79"/>
                </a:cxn>
                <a:cxn ang="0">
                  <a:pos x="9" y="67"/>
                </a:cxn>
                <a:cxn ang="0">
                  <a:pos x="11" y="63"/>
                </a:cxn>
                <a:cxn ang="0">
                  <a:pos x="0" y="64"/>
                </a:cxn>
                <a:cxn ang="0">
                  <a:pos x="4" y="54"/>
                </a:cxn>
                <a:cxn ang="0">
                  <a:pos x="1" y="53"/>
                </a:cxn>
                <a:cxn ang="0">
                  <a:pos x="11" y="48"/>
                </a:cxn>
                <a:cxn ang="0">
                  <a:pos x="11" y="42"/>
                </a:cxn>
                <a:cxn ang="0">
                  <a:pos x="4" y="35"/>
                </a:cxn>
                <a:cxn ang="0">
                  <a:pos x="9" y="22"/>
                </a:cxn>
                <a:cxn ang="0">
                  <a:pos x="27" y="18"/>
                </a:cxn>
                <a:cxn ang="0">
                  <a:pos x="27" y="10"/>
                </a:cxn>
                <a:cxn ang="0">
                  <a:pos x="27" y="10"/>
                </a:cxn>
              </a:cxnLst>
              <a:rect l="0" t="0" r="r" b="b"/>
              <a:pathLst>
                <a:path w="70" h="79">
                  <a:moveTo>
                    <a:pt x="27" y="10"/>
                  </a:moveTo>
                  <a:lnTo>
                    <a:pt x="28" y="6"/>
                  </a:lnTo>
                  <a:lnTo>
                    <a:pt x="27" y="3"/>
                  </a:lnTo>
                  <a:lnTo>
                    <a:pt x="32" y="0"/>
                  </a:lnTo>
                  <a:lnTo>
                    <a:pt x="52" y="24"/>
                  </a:lnTo>
                  <a:lnTo>
                    <a:pt x="68" y="37"/>
                  </a:lnTo>
                  <a:lnTo>
                    <a:pt x="62" y="43"/>
                  </a:lnTo>
                  <a:lnTo>
                    <a:pt x="64" y="54"/>
                  </a:lnTo>
                  <a:lnTo>
                    <a:pt x="67" y="53"/>
                  </a:lnTo>
                  <a:lnTo>
                    <a:pt x="68" y="58"/>
                  </a:lnTo>
                  <a:lnTo>
                    <a:pt x="70" y="63"/>
                  </a:lnTo>
                  <a:lnTo>
                    <a:pt x="33" y="79"/>
                  </a:lnTo>
                  <a:lnTo>
                    <a:pt x="9" y="67"/>
                  </a:lnTo>
                  <a:lnTo>
                    <a:pt x="11" y="63"/>
                  </a:lnTo>
                  <a:lnTo>
                    <a:pt x="0" y="64"/>
                  </a:lnTo>
                  <a:lnTo>
                    <a:pt x="4" y="54"/>
                  </a:lnTo>
                  <a:lnTo>
                    <a:pt x="1" y="53"/>
                  </a:lnTo>
                  <a:lnTo>
                    <a:pt x="11" y="48"/>
                  </a:lnTo>
                  <a:lnTo>
                    <a:pt x="11" y="42"/>
                  </a:lnTo>
                  <a:lnTo>
                    <a:pt x="4" y="35"/>
                  </a:lnTo>
                  <a:lnTo>
                    <a:pt x="9" y="22"/>
                  </a:lnTo>
                  <a:lnTo>
                    <a:pt x="27" y="18"/>
                  </a:lnTo>
                  <a:lnTo>
                    <a:pt x="27" y="10"/>
                  </a:lnTo>
                  <a:lnTo>
                    <a:pt x="27" y="1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43" name="Freeform 210">
              <a:extLst>
                <a:ext uri="{FF2B5EF4-FFF2-40B4-BE49-F238E27FC236}">
                  <a16:creationId xmlns:a16="http://schemas.microsoft.com/office/drawing/2014/main" id="{0CFA02B9-71E5-49DC-E262-D6C63CE48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3049" y="-3561265"/>
              <a:ext cx="126439" cy="107405"/>
            </a:xfrm>
            <a:custGeom>
              <a:avLst/>
              <a:gdLst/>
              <a:ahLst/>
              <a:cxnLst>
                <a:cxn ang="0">
                  <a:pos x="16" y="8"/>
                </a:cxn>
                <a:cxn ang="0">
                  <a:pos x="45" y="0"/>
                </a:cxn>
                <a:cxn ang="0">
                  <a:pos x="55" y="8"/>
                </a:cxn>
                <a:cxn ang="0">
                  <a:pos x="58" y="14"/>
                </a:cxn>
                <a:cxn ang="0">
                  <a:pos x="61" y="14"/>
                </a:cxn>
                <a:cxn ang="0">
                  <a:pos x="60" y="10"/>
                </a:cxn>
                <a:cxn ang="0">
                  <a:pos x="58" y="8"/>
                </a:cxn>
                <a:cxn ang="0">
                  <a:pos x="60" y="6"/>
                </a:cxn>
                <a:cxn ang="0">
                  <a:pos x="73" y="10"/>
                </a:cxn>
                <a:cxn ang="0">
                  <a:pos x="82" y="21"/>
                </a:cxn>
                <a:cxn ang="0">
                  <a:pos x="82" y="29"/>
                </a:cxn>
                <a:cxn ang="0">
                  <a:pos x="87" y="29"/>
                </a:cxn>
                <a:cxn ang="0">
                  <a:pos x="84" y="37"/>
                </a:cxn>
                <a:cxn ang="0">
                  <a:pos x="87" y="51"/>
                </a:cxn>
                <a:cxn ang="0">
                  <a:pos x="77" y="48"/>
                </a:cxn>
                <a:cxn ang="0">
                  <a:pos x="92" y="64"/>
                </a:cxn>
                <a:cxn ang="0">
                  <a:pos x="93" y="72"/>
                </a:cxn>
                <a:cxn ang="0">
                  <a:pos x="84" y="79"/>
                </a:cxn>
                <a:cxn ang="0">
                  <a:pos x="71" y="77"/>
                </a:cxn>
                <a:cxn ang="0">
                  <a:pos x="45" y="66"/>
                </a:cxn>
                <a:cxn ang="0">
                  <a:pos x="40" y="56"/>
                </a:cxn>
                <a:cxn ang="0">
                  <a:pos x="36" y="66"/>
                </a:cxn>
                <a:cxn ang="0">
                  <a:pos x="21" y="53"/>
                </a:cxn>
                <a:cxn ang="0">
                  <a:pos x="16" y="40"/>
                </a:cxn>
                <a:cxn ang="0">
                  <a:pos x="7" y="35"/>
                </a:cxn>
                <a:cxn ang="0">
                  <a:pos x="5" y="42"/>
                </a:cxn>
                <a:cxn ang="0">
                  <a:pos x="0" y="35"/>
                </a:cxn>
                <a:cxn ang="0">
                  <a:pos x="16" y="21"/>
                </a:cxn>
                <a:cxn ang="0">
                  <a:pos x="12" y="16"/>
                </a:cxn>
                <a:cxn ang="0">
                  <a:pos x="16" y="8"/>
                </a:cxn>
                <a:cxn ang="0">
                  <a:pos x="16" y="8"/>
                </a:cxn>
              </a:cxnLst>
              <a:rect l="0" t="0" r="r" b="b"/>
              <a:pathLst>
                <a:path w="93" h="79">
                  <a:moveTo>
                    <a:pt x="16" y="8"/>
                  </a:moveTo>
                  <a:lnTo>
                    <a:pt x="45" y="0"/>
                  </a:lnTo>
                  <a:lnTo>
                    <a:pt x="55" y="8"/>
                  </a:lnTo>
                  <a:lnTo>
                    <a:pt x="58" y="14"/>
                  </a:lnTo>
                  <a:lnTo>
                    <a:pt x="61" y="14"/>
                  </a:lnTo>
                  <a:lnTo>
                    <a:pt x="60" y="10"/>
                  </a:lnTo>
                  <a:lnTo>
                    <a:pt x="58" y="8"/>
                  </a:lnTo>
                  <a:lnTo>
                    <a:pt x="60" y="6"/>
                  </a:lnTo>
                  <a:lnTo>
                    <a:pt x="73" y="10"/>
                  </a:lnTo>
                  <a:lnTo>
                    <a:pt x="82" y="21"/>
                  </a:lnTo>
                  <a:lnTo>
                    <a:pt x="82" y="29"/>
                  </a:lnTo>
                  <a:lnTo>
                    <a:pt x="87" y="29"/>
                  </a:lnTo>
                  <a:lnTo>
                    <a:pt x="84" y="37"/>
                  </a:lnTo>
                  <a:lnTo>
                    <a:pt x="87" y="51"/>
                  </a:lnTo>
                  <a:lnTo>
                    <a:pt x="77" y="48"/>
                  </a:lnTo>
                  <a:lnTo>
                    <a:pt x="92" y="64"/>
                  </a:lnTo>
                  <a:lnTo>
                    <a:pt x="93" y="72"/>
                  </a:lnTo>
                  <a:lnTo>
                    <a:pt x="84" y="79"/>
                  </a:lnTo>
                  <a:lnTo>
                    <a:pt x="71" y="77"/>
                  </a:lnTo>
                  <a:lnTo>
                    <a:pt x="45" y="66"/>
                  </a:lnTo>
                  <a:lnTo>
                    <a:pt x="40" y="56"/>
                  </a:lnTo>
                  <a:lnTo>
                    <a:pt x="36" y="66"/>
                  </a:lnTo>
                  <a:lnTo>
                    <a:pt x="21" y="53"/>
                  </a:lnTo>
                  <a:lnTo>
                    <a:pt x="16" y="40"/>
                  </a:lnTo>
                  <a:lnTo>
                    <a:pt x="7" y="35"/>
                  </a:lnTo>
                  <a:lnTo>
                    <a:pt x="5" y="42"/>
                  </a:lnTo>
                  <a:lnTo>
                    <a:pt x="0" y="35"/>
                  </a:lnTo>
                  <a:lnTo>
                    <a:pt x="16" y="21"/>
                  </a:lnTo>
                  <a:lnTo>
                    <a:pt x="12" y="16"/>
                  </a:lnTo>
                  <a:lnTo>
                    <a:pt x="16" y="8"/>
                  </a:lnTo>
                  <a:lnTo>
                    <a:pt x="16" y="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44" name="Freeform 211">
              <a:extLst>
                <a:ext uri="{FF2B5EF4-FFF2-40B4-BE49-F238E27FC236}">
                  <a16:creationId xmlns:a16="http://schemas.microsoft.com/office/drawing/2014/main" id="{56EAE9BE-1BD3-8F6D-8EF0-635389092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363" y="-3504164"/>
              <a:ext cx="93810" cy="106045"/>
            </a:xfrm>
            <a:custGeom>
              <a:avLst/>
              <a:gdLst/>
              <a:ahLst/>
              <a:cxnLst>
                <a:cxn ang="0">
                  <a:pos x="2" y="53"/>
                </a:cxn>
                <a:cxn ang="0">
                  <a:pos x="4" y="35"/>
                </a:cxn>
                <a:cxn ang="0">
                  <a:pos x="7" y="33"/>
                </a:cxn>
                <a:cxn ang="0">
                  <a:pos x="4" y="24"/>
                </a:cxn>
                <a:cxn ang="0">
                  <a:pos x="7" y="22"/>
                </a:cxn>
                <a:cxn ang="0">
                  <a:pos x="5" y="19"/>
                </a:cxn>
                <a:cxn ang="0">
                  <a:pos x="8" y="17"/>
                </a:cxn>
                <a:cxn ang="0">
                  <a:pos x="7" y="12"/>
                </a:cxn>
                <a:cxn ang="0">
                  <a:pos x="10" y="9"/>
                </a:cxn>
                <a:cxn ang="0">
                  <a:pos x="8" y="4"/>
                </a:cxn>
                <a:cxn ang="0">
                  <a:pos x="16" y="11"/>
                </a:cxn>
                <a:cxn ang="0">
                  <a:pos x="15" y="3"/>
                </a:cxn>
                <a:cxn ang="0">
                  <a:pos x="16" y="0"/>
                </a:cxn>
                <a:cxn ang="0">
                  <a:pos x="26" y="4"/>
                </a:cxn>
                <a:cxn ang="0">
                  <a:pos x="26" y="12"/>
                </a:cxn>
                <a:cxn ang="0">
                  <a:pos x="29" y="22"/>
                </a:cxn>
                <a:cxn ang="0">
                  <a:pos x="31" y="11"/>
                </a:cxn>
                <a:cxn ang="0">
                  <a:pos x="37" y="17"/>
                </a:cxn>
                <a:cxn ang="0">
                  <a:pos x="40" y="14"/>
                </a:cxn>
                <a:cxn ang="0">
                  <a:pos x="45" y="24"/>
                </a:cxn>
                <a:cxn ang="0">
                  <a:pos x="47" y="20"/>
                </a:cxn>
                <a:cxn ang="0">
                  <a:pos x="53" y="30"/>
                </a:cxn>
                <a:cxn ang="0">
                  <a:pos x="66" y="40"/>
                </a:cxn>
                <a:cxn ang="0">
                  <a:pos x="69" y="51"/>
                </a:cxn>
                <a:cxn ang="0">
                  <a:pos x="65" y="59"/>
                </a:cxn>
                <a:cxn ang="0">
                  <a:pos x="40" y="67"/>
                </a:cxn>
                <a:cxn ang="0">
                  <a:pos x="20" y="65"/>
                </a:cxn>
                <a:cxn ang="0">
                  <a:pos x="10" y="78"/>
                </a:cxn>
                <a:cxn ang="0">
                  <a:pos x="0" y="73"/>
                </a:cxn>
                <a:cxn ang="0">
                  <a:pos x="4" y="56"/>
                </a:cxn>
                <a:cxn ang="0">
                  <a:pos x="2" y="53"/>
                </a:cxn>
                <a:cxn ang="0">
                  <a:pos x="2" y="53"/>
                </a:cxn>
              </a:cxnLst>
              <a:rect l="0" t="0" r="r" b="b"/>
              <a:pathLst>
                <a:path w="69" h="78">
                  <a:moveTo>
                    <a:pt x="2" y="53"/>
                  </a:moveTo>
                  <a:lnTo>
                    <a:pt x="4" y="35"/>
                  </a:lnTo>
                  <a:lnTo>
                    <a:pt x="7" y="33"/>
                  </a:lnTo>
                  <a:lnTo>
                    <a:pt x="4" y="24"/>
                  </a:lnTo>
                  <a:lnTo>
                    <a:pt x="7" y="22"/>
                  </a:lnTo>
                  <a:lnTo>
                    <a:pt x="5" y="19"/>
                  </a:lnTo>
                  <a:lnTo>
                    <a:pt x="8" y="17"/>
                  </a:lnTo>
                  <a:lnTo>
                    <a:pt x="7" y="12"/>
                  </a:lnTo>
                  <a:lnTo>
                    <a:pt x="10" y="9"/>
                  </a:lnTo>
                  <a:lnTo>
                    <a:pt x="8" y="4"/>
                  </a:lnTo>
                  <a:lnTo>
                    <a:pt x="16" y="11"/>
                  </a:lnTo>
                  <a:lnTo>
                    <a:pt x="15" y="3"/>
                  </a:lnTo>
                  <a:lnTo>
                    <a:pt x="16" y="0"/>
                  </a:lnTo>
                  <a:lnTo>
                    <a:pt x="26" y="4"/>
                  </a:lnTo>
                  <a:lnTo>
                    <a:pt x="26" y="12"/>
                  </a:lnTo>
                  <a:lnTo>
                    <a:pt x="29" y="22"/>
                  </a:lnTo>
                  <a:lnTo>
                    <a:pt x="31" y="11"/>
                  </a:lnTo>
                  <a:lnTo>
                    <a:pt x="37" y="17"/>
                  </a:lnTo>
                  <a:lnTo>
                    <a:pt x="40" y="14"/>
                  </a:lnTo>
                  <a:lnTo>
                    <a:pt x="45" y="24"/>
                  </a:lnTo>
                  <a:lnTo>
                    <a:pt x="47" y="20"/>
                  </a:lnTo>
                  <a:lnTo>
                    <a:pt x="53" y="30"/>
                  </a:lnTo>
                  <a:lnTo>
                    <a:pt x="66" y="40"/>
                  </a:lnTo>
                  <a:lnTo>
                    <a:pt x="69" y="51"/>
                  </a:lnTo>
                  <a:lnTo>
                    <a:pt x="65" y="59"/>
                  </a:lnTo>
                  <a:lnTo>
                    <a:pt x="40" y="67"/>
                  </a:lnTo>
                  <a:lnTo>
                    <a:pt x="20" y="65"/>
                  </a:lnTo>
                  <a:lnTo>
                    <a:pt x="10" y="78"/>
                  </a:lnTo>
                  <a:lnTo>
                    <a:pt x="0" y="73"/>
                  </a:lnTo>
                  <a:lnTo>
                    <a:pt x="4" y="56"/>
                  </a:lnTo>
                  <a:lnTo>
                    <a:pt x="2" y="53"/>
                  </a:lnTo>
                  <a:lnTo>
                    <a:pt x="2" y="5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45" name="Freeform 212">
              <a:extLst>
                <a:ext uri="{FF2B5EF4-FFF2-40B4-BE49-F238E27FC236}">
                  <a16:creationId xmlns:a16="http://schemas.microsoft.com/office/drawing/2014/main" id="{6C2569D6-A02D-DF4C-ACC3-D9AF991AF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8645" y="-3415793"/>
              <a:ext cx="21753" cy="9517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6" y="2"/>
                </a:cxn>
                <a:cxn ang="0">
                  <a:pos x="14" y="7"/>
                </a:cxn>
                <a:cxn ang="0">
                  <a:pos x="0" y="4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16" h="7">
                  <a:moveTo>
                    <a:pt x="5" y="0"/>
                  </a:moveTo>
                  <a:lnTo>
                    <a:pt x="16" y="2"/>
                  </a:lnTo>
                  <a:lnTo>
                    <a:pt x="14" y="7"/>
                  </a:lnTo>
                  <a:lnTo>
                    <a:pt x="0" y="4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46" name="Freeform 213">
              <a:extLst>
                <a:ext uri="{FF2B5EF4-FFF2-40B4-BE49-F238E27FC236}">
                  <a16:creationId xmlns:a16="http://schemas.microsoft.com/office/drawing/2014/main" id="{F2B1603C-E67E-0893-3386-D83C6DD9D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3656" y="-3294792"/>
              <a:ext cx="24472" cy="8157"/>
            </a:xfrm>
            <a:custGeom>
              <a:avLst/>
              <a:gdLst/>
              <a:ahLst/>
              <a:cxnLst>
                <a:cxn ang="0">
                  <a:pos x="15" y="6"/>
                </a:cxn>
                <a:cxn ang="0">
                  <a:pos x="0" y="1"/>
                </a:cxn>
                <a:cxn ang="0">
                  <a:pos x="15" y="0"/>
                </a:cxn>
                <a:cxn ang="0">
                  <a:pos x="18" y="1"/>
                </a:cxn>
                <a:cxn ang="0">
                  <a:pos x="18" y="4"/>
                </a:cxn>
                <a:cxn ang="0">
                  <a:pos x="15" y="6"/>
                </a:cxn>
                <a:cxn ang="0">
                  <a:pos x="15" y="6"/>
                </a:cxn>
              </a:cxnLst>
              <a:rect l="0" t="0" r="r" b="b"/>
              <a:pathLst>
                <a:path w="18" h="6">
                  <a:moveTo>
                    <a:pt x="15" y="6"/>
                  </a:moveTo>
                  <a:lnTo>
                    <a:pt x="0" y="1"/>
                  </a:lnTo>
                  <a:lnTo>
                    <a:pt x="15" y="0"/>
                  </a:lnTo>
                  <a:lnTo>
                    <a:pt x="18" y="1"/>
                  </a:lnTo>
                  <a:lnTo>
                    <a:pt x="18" y="4"/>
                  </a:lnTo>
                  <a:lnTo>
                    <a:pt x="15" y="6"/>
                  </a:lnTo>
                  <a:lnTo>
                    <a:pt x="15" y="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47" name="Freeform 214">
              <a:extLst>
                <a:ext uri="{FF2B5EF4-FFF2-40B4-BE49-F238E27FC236}">
                  <a16:creationId xmlns:a16="http://schemas.microsoft.com/office/drawing/2014/main" id="{6D312CF7-00BA-7583-3C12-C062D8B87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1419" y="-3347815"/>
              <a:ext cx="16315" cy="1767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8" y="13"/>
                </a:cxn>
                <a:cxn ang="0">
                  <a:pos x="8" y="8"/>
                </a:cxn>
                <a:cxn ang="0">
                  <a:pos x="0" y="11"/>
                </a:cxn>
                <a:cxn ang="0">
                  <a:pos x="11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3">
                  <a:moveTo>
                    <a:pt x="12" y="6"/>
                  </a:moveTo>
                  <a:lnTo>
                    <a:pt x="8" y="13"/>
                  </a:lnTo>
                  <a:lnTo>
                    <a:pt x="8" y="8"/>
                  </a:lnTo>
                  <a:lnTo>
                    <a:pt x="0" y="11"/>
                  </a:lnTo>
                  <a:lnTo>
                    <a:pt x="11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48" name="Freeform 215">
              <a:extLst>
                <a:ext uri="{FF2B5EF4-FFF2-40B4-BE49-F238E27FC236}">
                  <a16:creationId xmlns:a16="http://schemas.microsoft.com/office/drawing/2014/main" id="{B2F1262A-2DE3-BF32-C93C-5516F6CCE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3635" y="-3200983"/>
              <a:ext cx="32629" cy="21753"/>
            </a:xfrm>
            <a:custGeom>
              <a:avLst/>
              <a:gdLst/>
              <a:ahLst/>
              <a:cxnLst>
                <a:cxn ang="0">
                  <a:pos x="17" y="1"/>
                </a:cxn>
                <a:cxn ang="0">
                  <a:pos x="21" y="3"/>
                </a:cxn>
                <a:cxn ang="0">
                  <a:pos x="24" y="8"/>
                </a:cxn>
                <a:cxn ang="0">
                  <a:pos x="19" y="16"/>
                </a:cxn>
                <a:cxn ang="0">
                  <a:pos x="0" y="9"/>
                </a:cxn>
                <a:cxn ang="0">
                  <a:pos x="5" y="6"/>
                </a:cxn>
                <a:cxn ang="0">
                  <a:pos x="3" y="0"/>
                </a:cxn>
                <a:cxn ang="0">
                  <a:pos x="17" y="1"/>
                </a:cxn>
                <a:cxn ang="0">
                  <a:pos x="17" y="1"/>
                </a:cxn>
              </a:cxnLst>
              <a:rect l="0" t="0" r="r" b="b"/>
              <a:pathLst>
                <a:path w="24" h="16">
                  <a:moveTo>
                    <a:pt x="17" y="1"/>
                  </a:moveTo>
                  <a:lnTo>
                    <a:pt x="21" y="3"/>
                  </a:lnTo>
                  <a:lnTo>
                    <a:pt x="24" y="8"/>
                  </a:lnTo>
                  <a:lnTo>
                    <a:pt x="19" y="16"/>
                  </a:lnTo>
                  <a:lnTo>
                    <a:pt x="0" y="9"/>
                  </a:lnTo>
                  <a:lnTo>
                    <a:pt x="5" y="6"/>
                  </a:lnTo>
                  <a:lnTo>
                    <a:pt x="3" y="0"/>
                  </a:lnTo>
                  <a:lnTo>
                    <a:pt x="17" y="1"/>
                  </a:lnTo>
                  <a:lnTo>
                    <a:pt x="17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49" name="Freeform 216">
              <a:extLst>
                <a:ext uri="{FF2B5EF4-FFF2-40B4-BE49-F238E27FC236}">
                  <a16:creationId xmlns:a16="http://schemas.microsoft.com/office/drawing/2014/main" id="{75AC48A2-C5FE-C8CA-B649-608DB9C3D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8299" y="-3188747"/>
              <a:ext cx="19034" cy="17675"/>
            </a:xfrm>
            <a:custGeom>
              <a:avLst/>
              <a:gdLst/>
              <a:ahLst/>
              <a:cxnLst>
                <a:cxn ang="0">
                  <a:pos x="11" y="7"/>
                </a:cxn>
                <a:cxn ang="0">
                  <a:pos x="14" y="11"/>
                </a:cxn>
                <a:cxn ang="0">
                  <a:pos x="14" y="13"/>
                </a:cxn>
                <a:cxn ang="0">
                  <a:pos x="0" y="0"/>
                </a:cxn>
                <a:cxn ang="0">
                  <a:pos x="11" y="7"/>
                </a:cxn>
                <a:cxn ang="0">
                  <a:pos x="11" y="7"/>
                </a:cxn>
              </a:cxnLst>
              <a:rect l="0" t="0" r="r" b="b"/>
              <a:pathLst>
                <a:path w="14" h="13">
                  <a:moveTo>
                    <a:pt x="11" y="7"/>
                  </a:moveTo>
                  <a:lnTo>
                    <a:pt x="14" y="11"/>
                  </a:lnTo>
                  <a:lnTo>
                    <a:pt x="14" y="13"/>
                  </a:lnTo>
                  <a:lnTo>
                    <a:pt x="0" y="0"/>
                  </a:lnTo>
                  <a:lnTo>
                    <a:pt x="11" y="7"/>
                  </a:lnTo>
                  <a:lnTo>
                    <a:pt x="11" y="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50" name="Freeform 217">
              <a:extLst>
                <a:ext uri="{FF2B5EF4-FFF2-40B4-BE49-F238E27FC236}">
                  <a16:creationId xmlns:a16="http://schemas.microsoft.com/office/drawing/2014/main" id="{4986871B-FDC2-A942-E240-4F7E85066A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4311" y="-3275758"/>
              <a:ext cx="16315" cy="28551"/>
            </a:xfrm>
            <a:custGeom>
              <a:avLst/>
              <a:gdLst/>
              <a:ahLst/>
              <a:cxnLst>
                <a:cxn ang="0">
                  <a:pos x="10" y="13"/>
                </a:cxn>
                <a:cxn ang="0">
                  <a:pos x="12" y="21"/>
                </a:cxn>
                <a:cxn ang="0">
                  <a:pos x="7" y="18"/>
                </a:cxn>
                <a:cxn ang="0">
                  <a:pos x="0" y="0"/>
                </a:cxn>
                <a:cxn ang="0">
                  <a:pos x="10" y="10"/>
                </a:cxn>
                <a:cxn ang="0">
                  <a:pos x="10" y="13"/>
                </a:cxn>
                <a:cxn ang="0">
                  <a:pos x="10" y="13"/>
                </a:cxn>
              </a:cxnLst>
              <a:rect l="0" t="0" r="r" b="b"/>
              <a:pathLst>
                <a:path w="12" h="21">
                  <a:moveTo>
                    <a:pt x="10" y="13"/>
                  </a:moveTo>
                  <a:lnTo>
                    <a:pt x="12" y="21"/>
                  </a:lnTo>
                  <a:lnTo>
                    <a:pt x="7" y="18"/>
                  </a:lnTo>
                  <a:lnTo>
                    <a:pt x="0" y="0"/>
                  </a:lnTo>
                  <a:lnTo>
                    <a:pt x="10" y="10"/>
                  </a:lnTo>
                  <a:lnTo>
                    <a:pt x="10" y="13"/>
                  </a:lnTo>
                  <a:lnTo>
                    <a:pt x="10" y="1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51" name="Freeform 218">
              <a:extLst>
                <a:ext uri="{FF2B5EF4-FFF2-40B4-BE49-F238E27FC236}">
                  <a16:creationId xmlns:a16="http://schemas.microsoft.com/office/drawing/2014/main" id="{CFF6D6F6-E054-5F21-388F-CD7E99905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1502" y="-3297511"/>
              <a:ext cx="127798" cy="84293"/>
            </a:xfrm>
            <a:custGeom>
              <a:avLst/>
              <a:gdLst/>
              <a:ahLst/>
              <a:cxnLst>
                <a:cxn ang="0">
                  <a:pos x="37" y="16"/>
                </a:cxn>
                <a:cxn ang="0">
                  <a:pos x="43" y="18"/>
                </a:cxn>
                <a:cxn ang="0">
                  <a:pos x="43" y="22"/>
                </a:cxn>
                <a:cxn ang="0">
                  <a:pos x="45" y="26"/>
                </a:cxn>
                <a:cxn ang="0">
                  <a:pos x="51" y="26"/>
                </a:cxn>
                <a:cxn ang="0">
                  <a:pos x="51" y="19"/>
                </a:cxn>
                <a:cxn ang="0">
                  <a:pos x="48" y="18"/>
                </a:cxn>
                <a:cxn ang="0">
                  <a:pos x="45" y="10"/>
                </a:cxn>
                <a:cxn ang="0">
                  <a:pos x="48" y="6"/>
                </a:cxn>
                <a:cxn ang="0">
                  <a:pos x="54" y="10"/>
                </a:cxn>
                <a:cxn ang="0">
                  <a:pos x="65" y="21"/>
                </a:cxn>
                <a:cxn ang="0">
                  <a:pos x="70" y="21"/>
                </a:cxn>
                <a:cxn ang="0">
                  <a:pos x="70" y="34"/>
                </a:cxn>
                <a:cxn ang="0">
                  <a:pos x="78" y="43"/>
                </a:cxn>
                <a:cxn ang="0">
                  <a:pos x="94" y="51"/>
                </a:cxn>
                <a:cxn ang="0">
                  <a:pos x="83" y="51"/>
                </a:cxn>
                <a:cxn ang="0">
                  <a:pos x="82" y="56"/>
                </a:cxn>
                <a:cxn ang="0">
                  <a:pos x="72" y="46"/>
                </a:cxn>
                <a:cxn ang="0">
                  <a:pos x="53" y="58"/>
                </a:cxn>
                <a:cxn ang="0">
                  <a:pos x="49" y="56"/>
                </a:cxn>
                <a:cxn ang="0">
                  <a:pos x="53" y="56"/>
                </a:cxn>
                <a:cxn ang="0">
                  <a:pos x="48" y="51"/>
                </a:cxn>
                <a:cxn ang="0">
                  <a:pos x="46" y="48"/>
                </a:cxn>
                <a:cxn ang="0">
                  <a:pos x="43" y="50"/>
                </a:cxn>
                <a:cxn ang="0">
                  <a:pos x="45" y="54"/>
                </a:cxn>
                <a:cxn ang="0">
                  <a:pos x="46" y="53"/>
                </a:cxn>
                <a:cxn ang="0">
                  <a:pos x="46" y="62"/>
                </a:cxn>
                <a:cxn ang="0">
                  <a:pos x="29" y="58"/>
                </a:cxn>
                <a:cxn ang="0">
                  <a:pos x="21" y="50"/>
                </a:cxn>
                <a:cxn ang="0">
                  <a:pos x="11" y="45"/>
                </a:cxn>
                <a:cxn ang="0">
                  <a:pos x="5" y="37"/>
                </a:cxn>
                <a:cxn ang="0">
                  <a:pos x="6" y="34"/>
                </a:cxn>
                <a:cxn ang="0">
                  <a:pos x="8" y="30"/>
                </a:cxn>
                <a:cxn ang="0">
                  <a:pos x="5" y="29"/>
                </a:cxn>
                <a:cxn ang="0">
                  <a:pos x="5" y="26"/>
                </a:cxn>
                <a:cxn ang="0">
                  <a:pos x="1" y="21"/>
                </a:cxn>
                <a:cxn ang="0">
                  <a:pos x="6" y="18"/>
                </a:cxn>
                <a:cxn ang="0">
                  <a:pos x="0" y="13"/>
                </a:cxn>
                <a:cxn ang="0">
                  <a:pos x="17" y="0"/>
                </a:cxn>
                <a:cxn ang="0">
                  <a:pos x="19" y="5"/>
                </a:cxn>
                <a:cxn ang="0">
                  <a:pos x="37" y="16"/>
                </a:cxn>
                <a:cxn ang="0">
                  <a:pos x="37" y="16"/>
                </a:cxn>
              </a:cxnLst>
              <a:rect l="0" t="0" r="r" b="b"/>
              <a:pathLst>
                <a:path w="94" h="62">
                  <a:moveTo>
                    <a:pt x="37" y="16"/>
                  </a:moveTo>
                  <a:lnTo>
                    <a:pt x="43" y="18"/>
                  </a:lnTo>
                  <a:lnTo>
                    <a:pt x="43" y="22"/>
                  </a:lnTo>
                  <a:lnTo>
                    <a:pt x="45" y="26"/>
                  </a:lnTo>
                  <a:lnTo>
                    <a:pt x="51" y="26"/>
                  </a:lnTo>
                  <a:lnTo>
                    <a:pt x="51" y="19"/>
                  </a:lnTo>
                  <a:lnTo>
                    <a:pt x="48" y="18"/>
                  </a:lnTo>
                  <a:lnTo>
                    <a:pt x="45" y="10"/>
                  </a:lnTo>
                  <a:lnTo>
                    <a:pt x="48" y="6"/>
                  </a:lnTo>
                  <a:lnTo>
                    <a:pt x="54" y="10"/>
                  </a:lnTo>
                  <a:lnTo>
                    <a:pt x="65" y="21"/>
                  </a:lnTo>
                  <a:lnTo>
                    <a:pt x="70" y="21"/>
                  </a:lnTo>
                  <a:lnTo>
                    <a:pt x="70" y="34"/>
                  </a:lnTo>
                  <a:lnTo>
                    <a:pt x="78" y="43"/>
                  </a:lnTo>
                  <a:lnTo>
                    <a:pt x="94" y="51"/>
                  </a:lnTo>
                  <a:lnTo>
                    <a:pt x="83" y="51"/>
                  </a:lnTo>
                  <a:lnTo>
                    <a:pt x="82" y="56"/>
                  </a:lnTo>
                  <a:lnTo>
                    <a:pt x="72" y="46"/>
                  </a:lnTo>
                  <a:lnTo>
                    <a:pt x="53" y="58"/>
                  </a:lnTo>
                  <a:lnTo>
                    <a:pt x="49" y="56"/>
                  </a:lnTo>
                  <a:lnTo>
                    <a:pt x="53" y="56"/>
                  </a:lnTo>
                  <a:lnTo>
                    <a:pt x="48" y="51"/>
                  </a:lnTo>
                  <a:lnTo>
                    <a:pt x="46" y="48"/>
                  </a:lnTo>
                  <a:lnTo>
                    <a:pt x="43" y="50"/>
                  </a:lnTo>
                  <a:lnTo>
                    <a:pt x="45" y="54"/>
                  </a:lnTo>
                  <a:lnTo>
                    <a:pt x="46" y="53"/>
                  </a:lnTo>
                  <a:lnTo>
                    <a:pt x="46" y="62"/>
                  </a:lnTo>
                  <a:lnTo>
                    <a:pt x="29" y="58"/>
                  </a:lnTo>
                  <a:lnTo>
                    <a:pt x="21" y="50"/>
                  </a:lnTo>
                  <a:lnTo>
                    <a:pt x="11" y="45"/>
                  </a:lnTo>
                  <a:lnTo>
                    <a:pt x="5" y="37"/>
                  </a:lnTo>
                  <a:lnTo>
                    <a:pt x="6" y="34"/>
                  </a:lnTo>
                  <a:lnTo>
                    <a:pt x="8" y="30"/>
                  </a:lnTo>
                  <a:lnTo>
                    <a:pt x="5" y="29"/>
                  </a:lnTo>
                  <a:lnTo>
                    <a:pt x="5" y="26"/>
                  </a:lnTo>
                  <a:lnTo>
                    <a:pt x="1" y="21"/>
                  </a:lnTo>
                  <a:lnTo>
                    <a:pt x="6" y="18"/>
                  </a:lnTo>
                  <a:lnTo>
                    <a:pt x="0" y="13"/>
                  </a:lnTo>
                  <a:lnTo>
                    <a:pt x="17" y="0"/>
                  </a:lnTo>
                  <a:lnTo>
                    <a:pt x="19" y="5"/>
                  </a:lnTo>
                  <a:lnTo>
                    <a:pt x="37" y="16"/>
                  </a:lnTo>
                  <a:lnTo>
                    <a:pt x="37" y="1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52" name="Freeform 219">
              <a:extLst>
                <a:ext uri="{FF2B5EF4-FFF2-40B4-BE49-F238E27FC236}">
                  <a16:creationId xmlns:a16="http://schemas.microsoft.com/office/drawing/2014/main" id="{5F89E25B-1F32-871C-CFFF-AA57FAC80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8120" y="-3293433"/>
              <a:ext cx="82933" cy="639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" y="11"/>
                </a:cxn>
                <a:cxn ang="0">
                  <a:pos x="61" y="27"/>
                </a:cxn>
                <a:cxn ang="0">
                  <a:pos x="53" y="29"/>
                </a:cxn>
                <a:cxn ang="0">
                  <a:pos x="58" y="35"/>
                </a:cxn>
                <a:cxn ang="0">
                  <a:pos x="55" y="43"/>
                </a:cxn>
                <a:cxn ang="0">
                  <a:pos x="50" y="47"/>
                </a:cxn>
                <a:cxn ang="0">
                  <a:pos x="39" y="43"/>
                </a:cxn>
                <a:cxn ang="0">
                  <a:pos x="24" y="31"/>
                </a:cxn>
                <a:cxn ang="0">
                  <a:pos x="23" y="1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1" h="47">
                  <a:moveTo>
                    <a:pt x="0" y="0"/>
                  </a:moveTo>
                  <a:lnTo>
                    <a:pt x="36" y="11"/>
                  </a:lnTo>
                  <a:lnTo>
                    <a:pt x="61" y="27"/>
                  </a:lnTo>
                  <a:lnTo>
                    <a:pt x="53" y="29"/>
                  </a:lnTo>
                  <a:lnTo>
                    <a:pt x="58" y="35"/>
                  </a:lnTo>
                  <a:lnTo>
                    <a:pt x="55" y="43"/>
                  </a:lnTo>
                  <a:lnTo>
                    <a:pt x="50" y="47"/>
                  </a:lnTo>
                  <a:lnTo>
                    <a:pt x="39" y="43"/>
                  </a:lnTo>
                  <a:lnTo>
                    <a:pt x="24" y="31"/>
                  </a:lnTo>
                  <a:lnTo>
                    <a:pt x="23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53" name="Freeform 220">
              <a:extLst>
                <a:ext uri="{FF2B5EF4-FFF2-40B4-BE49-F238E27FC236}">
                  <a16:creationId xmlns:a16="http://schemas.microsoft.com/office/drawing/2014/main" id="{9AC72F1B-5125-D76F-5D23-5E0133830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7368" y="-3260804"/>
              <a:ext cx="91091" cy="435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5"/>
                </a:cxn>
                <a:cxn ang="0">
                  <a:pos x="30" y="8"/>
                </a:cxn>
                <a:cxn ang="0">
                  <a:pos x="28" y="13"/>
                </a:cxn>
                <a:cxn ang="0">
                  <a:pos x="43" y="11"/>
                </a:cxn>
                <a:cxn ang="0">
                  <a:pos x="67" y="18"/>
                </a:cxn>
                <a:cxn ang="0">
                  <a:pos x="67" y="29"/>
                </a:cxn>
                <a:cxn ang="0">
                  <a:pos x="49" y="32"/>
                </a:cxn>
                <a:cxn ang="0">
                  <a:pos x="17" y="21"/>
                </a:cxn>
                <a:cxn ang="0">
                  <a:pos x="16" y="16"/>
                </a:cxn>
                <a:cxn ang="0">
                  <a:pos x="1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7" h="32">
                  <a:moveTo>
                    <a:pt x="0" y="0"/>
                  </a:moveTo>
                  <a:lnTo>
                    <a:pt x="9" y="5"/>
                  </a:lnTo>
                  <a:lnTo>
                    <a:pt x="30" y="8"/>
                  </a:lnTo>
                  <a:lnTo>
                    <a:pt x="28" y="13"/>
                  </a:lnTo>
                  <a:lnTo>
                    <a:pt x="43" y="11"/>
                  </a:lnTo>
                  <a:lnTo>
                    <a:pt x="67" y="18"/>
                  </a:lnTo>
                  <a:lnTo>
                    <a:pt x="67" y="29"/>
                  </a:lnTo>
                  <a:lnTo>
                    <a:pt x="49" y="32"/>
                  </a:lnTo>
                  <a:lnTo>
                    <a:pt x="17" y="21"/>
                  </a:lnTo>
                  <a:lnTo>
                    <a:pt x="16" y="16"/>
                  </a:lnTo>
                  <a:lnTo>
                    <a:pt x="1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54" name="Freeform 221">
              <a:extLst>
                <a:ext uri="{FF2B5EF4-FFF2-40B4-BE49-F238E27FC236}">
                  <a16:creationId xmlns:a16="http://schemas.microsoft.com/office/drawing/2014/main" id="{38F9D925-F93D-BD37-0183-FFDDFD57F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9873" y="-3192826"/>
              <a:ext cx="17675" cy="21753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0" y="3"/>
                </a:cxn>
                <a:cxn ang="0">
                  <a:pos x="4" y="0"/>
                </a:cxn>
                <a:cxn ang="0">
                  <a:pos x="0" y="6"/>
                </a:cxn>
                <a:cxn ang="0">
                  <a:pos x="4" y="13"/>
                </a:cxn>
                <a:cxn ang="0">
                  <a:pos x="8" y="16"/>
                </a:cxn>
                <a:cxn ang="0">
                  <a:pos x="7" y="13"/>
                </a:cxn>
                <a:cxn ang="0">
                  <a:pos x="13" y="8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3" h="16">
                  <a:moveTo>
                    <a:pt x="12" y="6"/>
                  </a:moveTo>
                  <a:lnTo>
                    <a:pt x="10" y="3"/>
                  </a:lnTo>
                  <a:lnTo>
                    <a:pt x="4" y="0"/>
                  </a:lnTo>
                  <a:lnTo>
                    <a:pt x="0" y="6"/>
                  </a:lnTo>
                  <a:lnTo>
                    <a:pt x="4" y="13"/>
                  </a:lnTo>
                  <a:lnTo>
                    <a:pt x="8" y="16"/>
                  </a:lnTo>
                  <a:lnTo>
                    <a:pt x="7" y="13"/>
                  </a:lnTo>
                  <a:lnTo>
                    <a:pt x="13" y="8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55" name="Freeform 222">
              <a:extLst>
                <a:ext uri="{FF2B5EF4-FFF2-40B4-BE49-F238E27FC236}">
                  <a16:creationId xmlns:a16="http://schemas.microsoft.com/office/drawing/2014/main" id="{1AC16F7E-5FA3-450D-6AD8-5D5CEC265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6671" y="-3171073"/>
              <a:ext cx="72057" cy="32629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31" y="2"/>
                </a:cxn>
                <a:cxn ang="0">
                  <a:pos x="47" y="13"/>
                </a:cxn>
                <a:cxn ang="0">
                  <a:pos x="53" y="24"/>
                </a:cxn>
                <a:cxn ang="0">
                  <a:pos x="12" y="16"/>
                </a:cxn>
                <a:cxn ang="0">
                  <a:pos x="3" y="19"/>
                </a:cxn>
                <a:cxn ang="0">
                  <a:pos x="0" y="16"/>
                </a:cxn>
                <a:cxn ang="0">
                  <a:pos x="8" y="14"/>
                </a:cxn>
                <a:cxn ang="0">
                  <a:pos x="8" y="0"/>
                </a:cxn>
                <a:cxn ang="0">
                  <a:pos x="15" y="0"/>
                </a:cxn>
                <a:cxn ang="0">
                  <a:pos x="15" y="0"/>
                </a:cxn>
              </a:cxnLst>
              <a:rect l="0" t="0" r="r" b="b"/>
              <a:pathLst>
                <a:path w="53" h="24">
                  <a:moveTo>
                    <a:pt x="15" y="0"/>
                  </a:moveTo>
                  <a:lnTo>
                    <a:pt x="31" y="2"/>
                  </a:lnTo>
                  <a:lnTo>
                    <a:pt x="47" y="13"/>
                  </a:lnTo>
                  <a:lnTo>
                    <a:pt x="53" y="24"/>
                  </a:lnTo>
                  <a:lnTo>
                    <a:pt x="12" y="16"/>
                  </a:lnTo>
                  <a:lnTo>
                    <a:pt x="3" y="19"/>
                  </a:lnTo>
                  <a:lnTo>
                    <a:pt x="0" y="16"/>
                  </a:lnTo>
                  <a:lnTo>
                    <a:pt x="8" y="14"/>
                  </a:lnTo>
                  <a:lnTo>
                    <a:pt x="8" y="0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56" name="Freeform 223">
              <a:extLst>
                <a:ext uri="{FF2B5EF4-FFF2-40B4-BE49-F238E27FC236}">
                  <a16:creationId xmlns:a16="http://schemas.microsoft.com/office/drawing/2014/main" id="{D01CADDF-E306-FE62-0E2B-93B2D6FAE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3468" y="-3066387"/>
              <a:ext cx="17675" cy="14956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0"/>
                </a:cxn>
                <a:cxn ang="0">
                  <a:pos x="13" y="5"/>
                </a:cxn>
                <a:cxn ang="0">
                  <a:pos x="10" y="10"/>
                </a:cxn>
                <a:cxn ang="0">
                  <a:pos x="3" y="11"/>
                </a:cxn>
                <a:cxn ang="0">
                  <a:pos x="0" y="10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3" h="11">
                  <a:moveTo>
                    <a:pt x="0" y="5"/>
                  </a:moveTo>
                  <a:lnTo>
                    <a:pt x="7" y="0"/>
                  </a:lnTo>
                  <a:lnTo>
                    <a:pt x="13" y="5"/>
                  </a:lnTo>
                  <a:lnTo>
                    <a:pt x="10" y="10"/>
                  </a:lnTo>
                  <a:lnTo>
                    <a:pt x="3" y="11"/>
                  </a:lnTo>
                  <a:lnTo>
                    <a:pt x="0" y="10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57" name="Freeform 224">
              <a:extLst>
                <a:ext uri="{FF2B5EF4-FFF2-40B4-BE49-F238E27FC236}">
                  <a16:creationId xmlns:a16="http://schemas.microsoft.com/office/drawing/2014/main" id="{94164620-36CF-EE56-7BB7-E7B0E0188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7547" y="-3108533"/>
              <a:ext cx="24472" cy="16315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18" y="2"/>
                </a:cxn>
                <a:cxn ang="0">
                  <a:pos x="15" y="10"/>
                </a:cxn>
                <a:cxn ang="0">
                  <a:pos x="10" y="8"/>
                </a:cxn>
                <a:cxn ang="0">
                  <a:pos x="5" y="12"/>
                </a:cxn>
                <a:cxn ang="0">
                  <a:pos x="0" y="8"/>
                </a:cxn>
                <a:cxn ang="0">
                  <a:pos x="4" y="4"/>
                </a:cxn>
                <a:cxn ang="0">
                  <a:pos x="2" y="0"/>
                </a:cxn>
                <a:cxn ang="0">
                  <a:pos x="8" y="2"/>
                </a:cxn>
                <a:cxn ang="0">
                  <a:pos x="8" y="2"/>
                </a:cxn>
              </a:cxnLst>
              <a:rect l="0" t="0" r="r" b="b"/>
              <a:pathLst>
                <a:path w="18" h="12">
                  <a:moveTo>
                    <a:pt x="8" y="2"/>
                  </a:moveTo>
                  <a:lnTo>
                    <a:pt x="18" y="2"/>
                  </a:lnTo>
                  <a:lnTo>
                    <a:pt x="15" y="10"/>
                  </a:lnTo>
                  <a:lnTo>
                    <a:pt x="10" y="8"/>
                  </a:lnTo>
                  <a:lnTo>
                    <a:pt x="5" y="12"/>
                  </a:lnTo>
                  <a:lnTo>
                    <a:pt x="0" y="8"/>
                  </a:lnTo>
                  <a:lnTo>
                    <a:pt x="4" y="4"/>
                  </a:lnTo>
                  <a:lnTo>
                    <a:pt x="2" y="0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58" name="Freeform 225">
              <a:extLst>
                <a:ext uri="{FF2B5EF4-FFF2-40B4-BE49-F238E27FC236}">
                  <a16:creationId xmlns:a16="http://schemas.microsoft.com/office/drawing/2014/main" id="{3E7C1B26-6D5E-B7DA-FAEB-209322E9D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2247" y="-3001128"/>
              <a:ext cx="29910" cy="19034"/>
            </a:xfrm>
            <a:custGeom>
              <a:avLst/>
              <a:gdLst/>
              <a:ahLst/>
              <a:cxnLst>
                <a:cxn ang="0">
                  <a:pos x="1" y="2"/>
                </a:cxn>
                <a:cxn ang="0">
                  <a:pos x="6" y="0"/>
                </a:cxn>
                <a:cxn ang="0">
                  <a:pos x="20" y="8"/>
                </a:cxn>
                <a:cxn ang="0">
                  <a:pos x="22" y="14"/>
                </a:cxn>
                <a:cxn ang="0">
                  <a:pos x="12" y="13"/>
                </a:cxn>
                <a:cxn ang="0">
                  <a:pos x="0" y="5"/>
                </a:cxn>
                <a:cxn ang="0">
                  <a:pos x="1" y="2"/>
                </a:cxn>
                <a:cxn ang="0">
                  <a:pos x="1" y="2"/>
                </a:cxn>
              </a:cxnLst>
              <a:rect l="0" t="0" r="r" b="b"/>
              <a:pathLst>
                <a:path w="22" h="14">
                  <a:moveTo>
                    <a:pt x="1" y="2"/>
                  </a:moveTo>
                  <a:lnTo>
                    <a:pt x="6" y="0"/>
                  </a:lnTo>
                  <a:lnTo>
                    <a:pt x="20" y="8"/>
                  </a:lnTo>
                  <a:lnTo>
                    <a:pt x="22" y="14"/>
                  </a:lnTo>
                  <a:lnTo>
                    <a:pt x="12" y="13"/>
                  </a:lnTo>
                  <a:lnTo>
                    <a:pt x="0" y="5"/>
                  </a:lnTo>
                  <a:lnTo>
                    <a:pt x="1" y="2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59" name="Freeform 226">
              <a:extLst>
                <a:ext uri="{FF2B5EF4-FFF2-40B4-BE49-F238E27FC236}">
                  <a16:creationId xmlns:a16="http://schemas.microsoft.com/office/drawing/2014/main" id="{68459EA5-145F-9547-EFC9-9307636F1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9244" y="-2538879"/>
              <a:ext cx="16315" cy="13596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8"/>
                </a:cxn>
                <a:cxn ang="0">
                  <a:pos x="4" y="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2" y="3"/>
                </a:cxn>
                <a:cxn ang="0">
                  <a:pos x="10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2" h="10">
                  <a:moveTo>
                    <a:pt x="0" y="6"/>
                  </a:moveTo>
                  <a:lnTo>
                    <a:pt x="0" y="8"/>
                  </a:lnTo>
                  <a:lnTo>
                    <a:pt x="4" y="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2" y="3"/>
                  </a:lnTo>
                  <a:lnTo>
                    <a:pt x="10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60" name="Freeform 227">
              <a:extLst>
                <a:ext uri="{FF2B5EF4-FFF2-40B4-BE49-F238E27FC236}">
                  <a16:creationId xmlns:a16="http://schemas.microsoft.com/office/drawing/2014/main" id="{C5F8B0DC-B28C-4A27-3FA5-E8CC17A33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3336" y="-2643565"/>
              <a:ext cx="17675" cy="19034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5"/>
                </a:cxn>
                <a:cxn ang="0">
                  <a:pos x="0" y="14"/>
                </a:cxn>
                <a:cxn ang="0">
                  <a:pos x="3" y="14"/>
                </a:cxn>
                <a:cxn ang="0">
                  <a:pos x="13" y="5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3" h="14">
                  <a:moveTo>
                    <a:pt x="8" y="0"/>
                  </a:moveTo>
                  <a:lnTo>
                    <a:pt x="0" y="5"/>
                  </a:lnTo>
                  <a:lnTo>
                    <a:pt x="0" y="14"/>
                  </a:lnTo>
                  <a:lnTo>
                    <a:pt x="3" y="14"/>
                  </a:lnTo>
                  <a:lnTo>
                    <a:pt x="13" y="5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61" name="Freeform 228">
              <a:extLst>
                <a:ext uri="{FF2B5EF4-FFF2-40B4-BE49-F238E27FC236}">
                  <a16:creationId xmlns:a16="http://schemas.microsoft.com/office/drawing/2014/main" id="{C0419575-9313-7F3E-5956-DBC177C32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7629" y="-2542958"/>
              <a:ext cx="23113" cy="14956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5" y="0"/>
                </a:cxn>
                <a:cxn ang="0">
                  <a:pos x="9" y="5"/>
                </a:cxn>
                <a:cxn ang="0">
                  <a:pos x="17" y="11"/>
                </a:cxn>
                <a:cxn ang="0">
                  <a:pos x="9" y="8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17" h="11">
                  <a:moveTo>
                    <a:pt x="2" y="0"/>
                  </a:moveTo>
                  <a:lnTo>
                    <a:pt x="5" y="0"/>
                  </a:lnTo>
                  <a:lnTo>
                    <a:pt x="9" y="5"/>
                  </a:lnTo>
                  <a:lnTo>
                    <a:pt x="17" y="11"/>
                  </a:lnTo>
                  <a:lnTo>
                    <a:pt x="9" y="8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62" name="Freeform 229">
              <a:extLst>
                <a:ext uri="{FF2B5EF4-FFF2-40B4-BE49-F238E27FC236}">
                  <a16:creationId xmlns:a16="http://schemas.microsoft.com/office/drawing/2014/main" id="{46289903-5752-8851-EA71-21B435BC3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1618" y="-2532081"/>
              <a:ext cx="14956" cy="67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" y="5"/>
                </a:cxn>
                <a:cxn ang="0">
                  <a:pos x="3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1" h="5">
                  <a:moveTo>
                    <a:pt x="0" y="0"/>
                  </a:moveTo>
                  <a:lnTo>
                    <a:pt x="11" y="5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63" name="Freeform 230">
              <a:extLst>
                <a:ext uri="{FF2B5EF4-FFF2-40B4-BE49-F238E27FC236}">
                  <a16:creationId xmlns:a16="http://schemas.microsoft.com/office/drawing/2014/main" id="{4A6CCBDC-A68E-5849-67F0-9F11474D84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8746" y="-1322076"/>
              <a:ext cx="8157" cy="4079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6" y="3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3">
                  <a:moveTo>
                    <a:pt x="4" y="0"/>
                  </a:moveTo>
                  <a:lnTo>
                    <a:pt x="6" y="3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64" name="Freeform 231">
              <a:extLst>
                <a:ext uri="{FF2B5EF4-FFF2-40B4-BE49-F238E27FC236}">
                  <a16:creationId xmlns:a16="http://schemas.microsoft.com/office/drawing/2014/main" id="{1EBBD4C0-90C8-B630-30E3-B08C4B742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3308" y="-1433559"/>
              <a:ext cx="20394" cy="679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0" y="2"/>
                </a:cxn>
                <a:cxn ang="0">
                  <a:pos x="15" y="5"/>
                </a:cxn>
                <a:cxn ang="0">
                  <a:pos x="5" y="3"/>
                </a:cxn>
                <a:cxn ang="0">
                  <a:pos x="0" y="0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15" h="5">
                  <a:moveTo>
                    <a:pt x="5" y="0"/>
                  </a:moveTo>
                  <a:lnTo>
                    <a:pt x="10" y="2"/>
                  </a:lnTo>
                  <a:lnTo>
                    <a:pt x="15" y="5"/>
                  </a:lnTo>
                  <a:lnTo>
                    <a:pt x="5" y="3"/>
                  </a:lnTo>
                  <a:lnTo>
                    <a:pt x="0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65" name="Freeform 232">
              <a:extLst>
                <a:ext uri="{FF2B5EF4-FFF2-40B4-BE49-F238E27FC236}">
                  <a16:creationId xmlns:a16="http://schemas.microsoft.com/office/drawing/2014/main" id="{4059B856-5DFC-B305-178E-97D830EF5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5061" y="-1426761"/>
              <a:ext cx="16315" cy="136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2" y="1"/>
                </a:cxn>
                <a:cxn ang="0">
                  <a:pos x="4" y="1"/>
                </a:cxn>
                <a:cxn ang="0">
                  <a:pos x="0" y="0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12" h="1">
                  <a:moveTo>
                    <a:pt x="5" y="0"/>
                  </a:moveTo>
                  <a:lnTo>
                    <a:pt x="12" y="1"/>
                  </a:lnTo>
                  <a:lnTo>
                    <a:pt x="4" y="1"/>
                  </a:lnTo>
                  <a:lnTo>
                    <a:pt x="0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66" name="Freeform 233">
              <a:extLst>
                <a:ext uri="{FF2B5EF4-FFF2-40B4-BE49-F238E27FC236}">
                  <a16:creationId xmlns:a16="http://schemas.microsoft.com/office/drawing/2014/main" id="{CB5FAE35-550E-B0D0-458D-78BB97D14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3252" y="-945478"/>
              <a:ext cx="13596" cy="6798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10" y="3"/>
                </a:cxn>
                <a:cxn ang="0">
                  <a:pos x="7" y="5"/>
                </a:cxn>
                <a:cxn ang="0">
                  <a:pos x="4" y="2"/>
                </a:cxn>
                <a:cxn ang="0">
                  <a:pos x="0" y="2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0" h="5">
                  <a:moveTo>
                    <a:pt x="8" y="0"/>
                  </a:moveTo>
                  <a:lnTo>
                    <a:pt x="10" y="3"/>
                  </a:lnTo>
                  <a:lnTo>
                    <a:pt x="7" y="5"/>
                  </a:lnTo>
                  <a:lnTo>
                    <a:pt x="4" y="2"/>
                  </a:lnTo>
                  <a:lnTo>
                    <a:pt x="0" y="2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67" name="Freeform 234">
              <a:extLst>
                <a:ext uri="{FF2B5EF4-FFF2-40B4-BE49-F238E27FC236}">
                  <a16:creationId xmlns:a16="http://schemas.microsoft.com/office/drawing/2014/main" id="{5654A9C4-670E-DE61-9C01-30CDD09DEE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8878" y="-2466823"/>
              <a:ext cx="10876" cy="67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2"/>
                </a:cxn>
                <a:cxn ang="0">
                  <a:pos x="6" y="5"/>
                </a:cxn>
                <a:cxn ang="0">
                  <a:pos x="3" y="5"/>
                </a:cxn>
                <a:cxn ang="0">
                  <a:pos x="3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lnTo>
                    <a:pt x="8" y="2"/>
                  </a:lnTo>
                  <a:lnTo>
                    <a:pt x="6" y="5"/>
                  </a:lnTo>
                  <a:lnTo>
                    <a:pt x="3" y="5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68" name="Freeform 235">
              <a:extLst>
                <a:ext uri="{FF2B5EF4-FFF2-40B4-BE49-F238E27FC236}">
                  <a16:creationId xmlns:a16="http://schemas.microsoft.com/office/drawing/2014/main" id="{2EA7AE9F-CEC8-3331-9209-2A17703D74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1114" y="-2464103"/>
              <a:ext cx="9517" cy="4079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7" y="0"/>
                </a:cxn>
                <a:cxn ang="0">
                  <a:pos x="7" y="1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7" h="3">
                  <a:moveTo>
                    <a:pt x="0" y="3"/>
                  </a:moveTo>
                  <a:lnTo>
                    <a:pt x="7" y="0"/>
                  </a:lnTo>
                  <a:lnTo>
                    <a:pt x="7" y="1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69" name="Freeform 236">
              <a:extLst>
                <a:ext uri="{FF2B5EF4-FFF2-40B4-BE49-F238E27FC236}">
                  <a16:creationId xmlns:a16="http://schemas.microsoft.com/office/drawing/2014/main" id="{AF3769DD-C997-D87D-5F3D-334798C08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4709" y="-2466823"/>
              <a:ext cx="10876" cy="6798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1" y="0"/>
                </a:cxn>
                <a:cxn ang="0">
                  <a:pos x="5" y="2"/>
                </a:cxn>
                <a:cxn ang="0">
                  <a:pos x="8" y="2"/>
                </a:cxn>
                <a:cxn ang="0">
                  <a:pos x="8" y="3"/>
                </a:cxn>
                <a:cxn ang="0">
                  <a:pos x="3" y="5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8" h="5">
                  <a:moveTo>
                    <a:pt x="0" y="3"/>
                  </a:moveTo>
                  <a:lnTo>
                    <a:pt x="1" y="0"/>
                  </a:lnTo>
                  <a:lnTo>
                    <a:pt x="5" y="2"/>
                  </a:lnTo>
                  <a:lnTo>
                    <a:pt x="8" y="2"/>
                  </a:lnTo>
                  <a:lnTo>
                    <a:pt x="8" y="3"/>
                  </a:lnTo>
                  <a:lnTo>
                    <a:pt x="3" y="5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0" name="Freeform 237">
              <a:extLst>
                <a:ext uri="{FF2B5EF4-FFF2-40B4-BE49-F238E27FC236}">
                  <a16:creationId xmlns:a16="http://schemas.microsoft.com/office/drawing/2014/main" id="{82B8356A-EF8D-794F-263A-B7D82FD53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4137" y="-2477699"/>
              <a:ext cx="10876" cy="8157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6" y="0"/>
                </a:cxn>
                <a:cxn ang="0">
                  <a:pos x="8" y="3"/>
                </a:cxn>
                <a:cxn ang="0">
                  <a:pos x="6" y="5"/>
                </a:cxn>
                <a:cxn ang="0">
                  <a:pos x="0" y="6"/>
                </a:cxn>
                <a:cxn ang="0">
                  <a:pos x="5" y="3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8" h="6">
                  <a:moveTo>
                    <a:pt x="3" y="0"/>
                  </a:moveTo>
                  <a:lnTo>
                    <a:pt x="6" y="0"/>
                  </a:lnTo>
                  <a:lnTo>
                    <a:pt x="8" y="3"/>
                  </a:lnTo>
                  <a:lnTo>
                    <a:pt x="6" y="5"/>
                  </a:lnTo>
                  <a:lnTo>
                    <a:pt x="0" y="6"/>
                  </a:lnTo>
                  <a:lnTo>
                    <a:pt x="5" y="3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1" name="Freeform 238">
              <a:extLst>
                <a:ext uri="{FF2B5EF4-FFF2-40B4-BE49-F238E27FC236}">
                  <a16:creationId xmlns:a16="http://schemas.microsoft.com/office/drawing/2014/main" id="{4ACA76DD-3AD7-448B-43A2-399CACA39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6373" y="-2470901"/>
              <a:ext cx="20394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" y="1"/>
                </a:cxn>
                <a:cxn ang="0">
                  <a:pos x="7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5" h="1">
                  <a:moveTo>
                    <a:pt x="0" y="0"/>
                  </a:moveTo>
                  <a:lnTo>
                    <a:pt x="15" y="1"/>
                  </a:lnTo>
                  <a:lnTo>
                    <a:pt x="7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2" name="Freeform 239">
              <a:extLst>
                <a:ext uri="{FF2B5EF4-FFF2-40B4-BE49-F238E27FC236}">
                  <a16:creationId xmlns:a16="http://schemas.microsoft.com/office/drawing/2014/main" id="{FFCA19E2-FEB9-C7D4-6369-838A4A40F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0845" y="-2477699"/>
              <a:ext cx="6798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1"/>
                </a:cxn>
                <a:cxn ang="0">
                  <a:pos x="2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5" y="1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3" name="Freeform 240">
              <a:extLst>
                <a:ext uri="{FF2B5EF4-FFF2-40B4-BE49-F238E27FC236}">
                  <a16:creationId xmlns:a16="http://schemas.microsoft.com/office/drawing/2014/main" id="{8B12ED1D-2977-5168-68AA-6B26859B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9361" y="-2682992"/>
              <a:ext cx="9517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3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lnTo>
                    <a:pt x="7" y="3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4" name="Freeform 241">
              <a:extLst>
                <a:ext uri="{FF2B5EF4-FFF2-40B4-BE49-F238E27FC236}">
                  <a16:creationId xmlns:a16="http://schemas.microsoft.com/office/drawing/2014/main" id="{74B2899F-2DDC-5E99-EA00-7F96279A2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4097" y="-1762572"/>
              <a:ext cx="4079" cy="4079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3" y="3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3" h="3">
                  <a:moveTo>
                    <a:pt x="0" y="1"/>
                  </a:moveTo>
                  <a:lnTo>
                    <a:pt x="3" y="3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5" name="Freeform 242">
              <a:extLst>
                <a:ext uri="{FF2B5EF4-FFF2-40B4-BE49-F238E27FC236}">
                  <a16:creationId xmlns:a16="http://schemas.microsoft.com/office/drawing/2014/main" id="{62F76700-04A3-476E-B198-494B94C4F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6753" y="-3066387"/>
              <a:ext cx="66619" cy="29910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23" y="0"/>
                </a:cxn>
                <a:cxn ang="0">
                  <a:pos x="36" y="3"/>
                </a:cxn>
                <a:cxn ang="0">
                  <a:pos x="49" y="11"/>
                </a:cxn>
                <a:cxn ang="0">
                  <a:pos x="33" y="21"/>
                </a:cxn>
                <a:cxn ang="0">
                  <a:pos x="21" y="18"/>
                </a:cxn>
                <a:cxn ang="0">
                  <a:pos x="7" y="22"/>
                </a:cxn>
                <a:cxn ang="0">
                  <a:pos x="0" y="18"/>
                </a:cxn>
                <a:cxn ang="0">
                  <a:pos x="5" y="6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49" h="22">
                  <a:moveTo>
                    <a:pt x="12" y="0"/>
                  </a:moveTo>
                  <a:lnTo>
                    <a:pt x="23" y="0"/>
                  </a:lnTo>
                  <a:lnTo>
                    <a:pt x="36" y="3"/>
                  </a:lnTo>
                  <a:lnTo>
                    <a:pt x="49" y="11"/>
                  </a:lnTo>
                  <a:lnTo>
                    <a:pt x="33" y="21"/>
                  </a:lnTo>
                  <a:lnTo>
                    <a:pt x="21" y="18"/>
                  </a:lnTo>
                  <a:lnTo>
                    <a:pt x="7" y="22"/>
                  </a:lnTo>
                  <a:lnTo>
                    <a:pt x="0" y="18"/>
                  </a:lnTo>
                  <a:lnTo>
                    <a:pt x="5" y="6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6" name="Freeform 243">
              <a:extLst>
                <a:ext uri="{FF2B5EF4-FFF2-40B4-BE49-F238E27FC236}">
                  <a16:creationId xmlns:a16="http://schemas.microsoft.com/office/drawing/2014/main" id="{5275E21C-443E-0D18-F8D5-AB1752991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5403" y="-2257451"/>
              <a:ext cx="47585" cy="25832"/>
            </a:xfrm>
            <a:custGeom>
              <a:avLst/>
              <a:gdLst/>
              <a:ahLst/>
              <a:cxnLst>
                <a:cxn ang="0">
                  <a:pos x="2" y="3"/>
                </a:cxn>
                <a:cxn ang="0">
                  <a:pos x="3" y="1"/>
                </a:cxn>
                <a:cxn ang="0">
                  <a:pos x="7" y="0"/>
                </a:cxn>
                <a:cxn ang="0">
                  <a:pos x="10" y="1"/>
                </a:cxn>
                <a:cxn ang="0">
                  <a:pos x="13" y="0"/>
                </a:cxn>
                <a:cxn ang="0">
                  <a:pos x="26" y="0"/>
                </a:cxn>
                <a:cxn ang="0">
                  <a:pos x="32" y="5"/>
                </a:cxn>
                <a:cxn ang="0">
                  <a:pos x="35" y="13"/>
                </a:cxn>
                <a:cxn ang="0">
                  <a:pos x="29" y="16"/>
                </a:cxn>
                <a:cxn ang="0">
                  <a:pos x="24" y="16"/>
                </a:cxn>
                <a:cxn ang="0">
                  <a:pos x="16" y="19"/>
                </a:cxn>
                <a:cxn ang="0">
                  <a:pos x="7" y="19"/>
                </a:cxn>
                <a:cxn ang="0">
                  <a:pos x="2" y="16"/>
                </a:cxn>
                <a:cxn ang="0">
                  <a:pos x="0" y="13"/>
                </a:cxn>
                <a:cxn ang="0">
                  <a:pos x="0" y="3"/>
                </a:cxn>
                <a:cxn ang="0">
                  <a:pos x="2" y="3"/>
                </a:cxn>
                <a:cxn ang="0">
                  <a:pos x="2" y="3"/>
                </a:cxn>
              </a:cxnLst>
              <a:rect l="0" t="0" r="r" b="b"/>
              <a:pathLst>
                <a:path w="35" h="19">
                  <a:moveTo>
                    <a:pt x="2" y="3"/>
                  </a:moveTo>
                  <a:lnTo>
                    <a:pt x="3" y="1"/>
                  </a:lnTo>
                  <a:lnTo>
                    <a:pt x="7" y="0"/>
                  </a:lnTo>
                  <a:lnTo>
                    <a:pt x="10" y="1"/>
                  </a:lnTo>
                  <a:lnTo>
                    <a:pt x="13" y="0"/>
                  </a:lnTo>
                  <a:lnTo>
                    <a:pt x="26" y="0"/>
                  </a:lnTo>
                  <a:lnTo>
                    <a:pt x="32" y="5"/>
                  </a:lnTo>
                  <a:lnTo>
                    <a:pt x="35" y="13"/>
                  </a:lnTo>
                  <a:lnTo>
                    <a:pt x="29" y="16"/>
                  </a:lnTo>
                  <a:lnTo>
                    <a:pt x="24" y="16"/>
                  </a:lnTo>
                  <a:lnTo>
                    <a:pt x="16" y="19"/>
                  </a:lnTo>
                  <a:lnTo>
                    <a:pt x="7" y="19"/>
                  </a:lnTo>
                  <a:lnTo>
                    <a:pt x="2" y="16"/>
                  </a:lnTo>
                  <a:lnTo>
                    <a:pt x="0" y="13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7" name="Freeform 244">
              <a:extLst>
                <a:ext uri="{FF2B5EF4-FFF2-40B4-BE49-F238E27FC236}">
                  <a16:creationId xmlns:a16="http://schemas.microsoft.com/office/drawing/2014/main" id="{68F5D77D-8E11-227D-640C-D04B62FAF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9571" y="-2264248"/>
              <a:ext cx="36708" cy="54382"/>
            </a:xfrm>
            <a:custGeom>
              <a:avLst/>
              <a:gdLst/>
              <a:ahLst/>
              <a:cxnLst>
                <a:cxn ang="0">
                  <a:pos x="16" y="40"/>
                </a:cxn>
                <a:cxn ang="0">
                  <a:pos x="27" y="29"/>
                </a:cxn>
                <a:cxn ang="0">
                  <a:pos x="26" y="24"/>
                </a:cxn>
                <a:cxn ang="0">
                  <a:pos x="21" y="21"/>
                </a:cxn>
                <a:cxn ang="0">
                  <a:pos x="19" y="18"/>
                </a:cxn>
                <a:cxn ang="0">
                  <a:pos x="19" y="8"/>
                </a:cxn>
                <a:cxn ang="0">
                  <a:pos x="11" y="2"/>
                </a:cxn>
                <a:cxn ang="0">
                  <a:pos x="6" y="0"/>
                </a:cxn>
                <a:cxn ang="0">
                  <a:pos x="2" y="3"/>
                </a:cxn>
                <a:cxn ang="0">
                  <a:pos x="0" y="11"/>
                </a:cxn>
                <a:cxn ang="0">
                  <a:pos x="5" y="13"/>
                </a:cxn>
                <a:cxn ang="0">
                  <a:pos x="2" y="18"/>
                </a:cxn>
                <a:cxn ang="0">
                  <a:pos x="3" y="19"/>
                </a:cxn>
                <a:cxn ang="0">
                  <a:pos x="2" y="26"/>
                </a:cxn>
                <a:cxn ang="0">
                  <a:pos x="3" y="31"/>
                </a:cxn>
                <a:cxn ang="0">
                  <a:pos x="2" y="31"/>
                </a:cxn>
                <a:cxn ang="0">
                  <a:pos x="5" y="35"/>
                </a:cxn>
                <a:cxn ang="0">
                  <a:pos x="10" y="35"/>
                </a:cxn>
                <a:cxn ang="0">
                  <a:pos x="13" y="40"/>
                </a:cxn>
                <a:cxn ang="0">
                  <a:pos x="16" y="40"/>
                </a:cxn>
                <a:cxn ang="0">
                  <a:pos x="16" y="40"/>
                </a:cxn>
              </a:cxnLst>
              <a:rect l="0" t="0" r="r" b="b"/>
              <a:pathLst>
                <a:path w="27" h="40">
                  <a:moveTo>
                    <a:pt x="16" y="40"/>
                  </a:moveTo>
                  <a:lnTo>
                    <a:pt x="27" y="29"/>
                  </a:lnTo>
                  <a:lnTo>
                    <a:pt x="26" y="24"/>
                  </a:lnTo>
                  <a:lnTo>
                    <a:pt x="21" y="21"/>
                  </a:lnTo>
                  <a:lnTo>
                    <a:pt x="19" y="18"/>
                  </a:lnTo>
                  <a:lnTo>
                    <a:pt x="19" y="8"/>
                  </a:lnTo>
                  <a:lnTo>
                    <a:pt x="11" y="2"/>
                  </a:lnTo>
                  <a:lnTo>
                    <a:pt x="6" y="0"/>
                  </a:lnTo>
                  <a:lnTo>
                    <a:pt x="2" y="3"/>
                  </a:lnTo>
                  <a:lnTo>
                    <a:pt x="0" y="11"/>
                  </a:lnTo>
                  <a:lnTo>
                    <a:pt x="5" y="13"/>
                  </a:lnTo>
                  <a:lnTo>
                    <a:pt x="2" y="18"/>
                  </a:lnTo>
                  <a:lnTo>
                    <a:pt x="3" y="19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2" y="31"/>
                  </a:lnTo>
                  <a:lnTo>
                    <a:pt x="5" y="35"/>
                  </a:lnTo>
                  <a:lnTo>
                    <a:pt x="10" y="35"/>
                  </a:lnTo>
                  <a:lnTo>
                    <a:pt x="13" y="40"/>
                  </a:lnTo>
                  <a:lnTo>
                    <a:pt x="16" y="40"/>
                  </a:lnTo>
                  <a:lnTo>
                    <a:pt x="16" y="4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8" name="Freeform 245">
              <a:extLst>
                <a:ext uri="{FF2B5EF4-FFF2-40B4-BE49-F238E27FC236}">
                  <a16:creationId xmlns:a16="http://schemas.microsoft.com/office/drawing/2014/main" id="{F62C3716-6F33-176A-CF89-F5FCE95BC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1897" y="-2333586"/>
              <a:ext cx="87012" cy="84293"/>
            </a:xfrm>
            <a:custGeom>
              <a:avLst/>
              <a:gdLst/>
              <a:ahLst/>
              <a:cxnLst>
                <a:cxn ang="0">
                  <a:pos x="58" y="53"/>
                </a:cxn>
                <a:cxn ang="0">
                  <a:pos x="56" y="40"/>
                </a:cxn>
                <a:cxn ang="0">
                  <a:pos x="56" y="32"/>
                </a:cxn>
                <a:cxn ang="0">
                  <a:pos x="58" y="30"/>
                </a:cxn>
                <a:cxn ang="0">
                  <a:pos x="58" y="24"/>
                </a:cxn>
                <a:cxn ang="0">
                  <a:pos x="53" y="24"/>
                </a:cxn>
                <a:cxn ang="0">
                  <a:pos x="40" y="16"/>
                </a:cxn>
                <a:cxn ang="0">
                  <a:pos x="29" y="6"/>
                </a:cxn>
                <a:cxn ang="0">
                  <a:pos x="19" y="0"/>
                </a:cxn>
                <a:cxn ang="0">
                  <a:pos x="0" y="5"/>
                </a:cxn>
                <a:cxn ang="0">
                  <a:pos x="3" y="9"/>
                </a:cxn>
                <a:cxn ang="0">
                  <a:pos x="5" y="13"/>
                </a:cxn>
                <a:cxn ang="0">
                  <a:pos x="8" y="14"/>
                </a:cxn>
                <a:cxn ang="0">
                  <a:pos x="11" y="19"/>
                </a:cxn>
                <a:cxn ang="0">
                  <a:pos x="8" y="25"/>
                </a:cxn>
                <a:cxn ang="0">
                  <a:pos x="16" y="30"/>
                </a:cxn>
                <a:cxn ang="0">
                  <a:pos x="11" y="32"/>
                </a:cxn>
                <a:cxn ang="0">
                  <a:pos x="15" y="35"/>
                </a:cxn>
                <a:cxn ang="0">
                  <a:pos x="8" y="38"/>
                </a:cxn>
                <a:cxn ang="0">
                  <a:pos x="8" y="41"/>
                </a:cxn>
                <a:cxn ang="0">
                  <a:pos x="8" y="41"/>
                </a:cxn>
                <a:cxn ang="0">
                  <a:pos x="5" y="41"/>
                </a:cxn>
                <a:cxn ang="0">
                  <a:pos x="2" y="45"/>
                </a:cxn>
                <a:cxn ang="0">
                  <a:pos x="0" y="48"/>
                </a:cxn>
                <a:cxn ang="0">
                  <a:pos x="2" y="51"/>
                </a:cxn>
                <a:cxn ang="0">
                  <a:pos x="0" y="54"/>
                </a:cxn>
                <a:cxn ang="0">
                  <a:pos x="8" y="57"/>
                </a:cxn>
                <a:cxn ang="0">
                  <a:pos x="13" y="61"/>
                </a:cxn>
                <a:cxn ang="0">
                  <a:pos x="15" y="54"/>
                </a:cxn>
                <a:cxn ang="0">
                  <a:pos x="24" y="53"/>
                </a:cxn>
                <a:cxn ang="0">
                  <a:pos x="34" y="59"/>
                </a:cxn>
                <a:cxn ang="0">
                  <a:pos x="39" y="56"/>
                </a:cxn>
                <a:cxn ang="0">
                  <a:pos x="45" y="56"/>
                </a:cxn>
                <a:cxn ang="0">
                  <a:pos x="58" y="56"/>
                </a:cxn>
              </a:cxnLst>
              <a:rect l="0" t="0" r="r" b="b"/>
              <a:pathLst>
                <a:path w="64" h="62">
                  <a:moveTo>
                    <a:pt x="58" y="56"/>
                  </a:moveTo>
                  <a:lnTo>
                    <a:pt x="58" y="53"/>
                  </a:lnTo>
                  <a:lnTo>
                    <a:pt x="64" y="45"/>
                  </a:lnTo>
                  <a:lnTo>
                    <a:pt x="56" y="40"/>
                  </a:lnTo>
                  <a:lnTo>
                    <a:pt x="56" y="35"/>
                  </a:lnTo>
                  <a:lnTo>
                    <a:pt x="56" y="32"/>
                  </a:lnTo>
                  <a:lnTo>
                    <a:pt x="61" y="30"/>
                  </a:lnTo>
                  <a:lnTo>
                    <a:pt x="58" y="30"/>
                  </a:lnTo>
                  <a:lnTo>
                    <a:pt x="56" y="27"/>
                  </a:lnTo>
                  <a:lnTo>
                    <a:pt x="58" y="24"/>
                  </a:lnTo>
                  <a:lnTo>
                    <a:pt x="56" y="22"/>
                  </a:lnTo>
                  <a:lnTo>
                    <a:pt x="53" y="24"/>
                  </a:lnTo>
                  <a:lnTo>
                    <a:pt x="42" y="21"/>
                  </a:lnTo>
                  <a:lnTo>
                    <a:pt x="40" y="16"/>
                  </a:lnTo>
                  <a:lnTo>
                    <a:pt x="35" y="14"/>
                  </a:lnTo>
                  <a:lnTo>
                    <a:pt x="29" y="6"/>
                  </a:lnTo>
                  <a:lnTo>
                    <a:pt x="23" y="1"/>
                  </a:lnTo>
                  <a:lnTo>
                    <a:pt x="19" y="0"/>
                  </a:lnTo>
                  <a:lnTo>
                    <a:pt x="15" y="1"/>
                  </a:lnTo>
                  <a:lnTo>
                    <a:pt x="0" y="5"/>
                  </a:lnTo>
                  <a:lnTo>
                    <a:pt x="3" y="6"/>
                  </a:lnTo>
                  <a:lnTo>
                    <a:pt x="3" y="9"/>
                  </a:lnTo>
                  <a:lnTo>
                    <a:pt x="5" y="9"/>
                  </a:lnTo>
                  <a:lnTo>
                    <a:pt x="5" y="13"/>
                  </a:lnTo>
                  <a:lnTo>
                    <a:pt x="11" y="14"/>
                  </a:lnTo>
                  <a:lnTo>
                    <a:pt x="8" y="14"/>
                  </a:lnTo>
                  <a:lnTo>
                    <a:pt x="8" y="19"/>
                  </a:lnTo>
                  <a:lnTo>
                    <a:pt x="11" y="19"/>
                  </a:lnTo>
                  <a:lnTo>
                    <a:pt x="11" y="19"/>
                  </a:lnTo>
                  <a:lnTo>
                    <a:pt x="8" y="25"/>
                  </a:lnTo>
                  <a:lnTo>
                    <a:pt x="8" y="27"/>
                  </a:lnTo>
                  <a:lnTo>
                    <a:pt x="16" y="30"/>
                  </a:lnTo>
                  <a:lnTo>
                    <a:pt x="15" y="32"/>
                  </a:lnTo>
                  <a:lnTo>
                    <a:pt x="11" y="32"/>
                  </a:lnTo>
                  <a:lnTo>
                    <a:pt x="10" y="32"/>
                  </a:lnTo>
                  <a:lnTo>
                    <a:pt x="15" y="35"/>
                  </a:lnTo>
                  <a:lnTo>
                    <a:pt x="15" y="37"/>
                  </a:lnTo>
                  <a:lnTo>
                    <a:pt x="8" y="38"/>
                  </a:lnTo>
                  <a:lnTo>
                    <a:pt x="7" y="38"/>
                  </a:lnTo>
                  <a:lnTo>
                    <a:pt x="8" y="41"/>
                  </a:lnTo>
                  <a:lnTo>
                    <a:pt x="8" y="41"/>
                  </a:lnTo>
                  <a:lnTo>
                    <a:pt x="8" y="41"/>
                  </a:lnTo>
                  <a:lnTo>
                    <a:pt x="7" y="41"/>
                  </a:lnTo>
                  <a:lnTo>
                    <a:pt x="5" y="41"/>
                  </a:lnTo>
                  <a:lnTo>
                    <a:pt x="2" y="43"/>
                  </a:lnTo>
                  <a:lnTo>
                    <a:pt x="2" y="45"/>
                  </a:lnTo>
                  <a:lnTo>
                    <a:pt x="0" y="45"/>
                  </a:lnTo>
                  <a:lnTo>
                    <a:pt x="0" y="48"/>
                  </a:lnTo>
                  <a:lnTo>
                    <a:pt x="2" y="49"/>
                  </a:lnTo>
                  <a:lnTo>
                    <a:pt x="2" y="51"/>
                  </a:lnTo>
                  <a:lnTo>
                    <a:pt x="0" y="53"/>
                  </a:lnTo>
                  <a:lnTo>
                    <a:pt x="0" y="54"/>
                  </a:lnTo>
                  <a:lnTo>
                    <a:pt x="5" y="56"/>
                  </a:lnTo>
                  <a:lnTo>
                    <a:pt x="8" y="57"/>
                  </a:lnTo>
                  <a:lnTo>
                    <a:pt x="10" y="59"/>
                  </a:lnTo>
                  <a:lnTo>
                    <a:pt x="13" y="61"/>
                  </a:lnTo>
                  <a:lnTo>
                    <a:pt x="13" y="62"/>
                  </a:lnTo>
                  <a:lnTo>
                    <a:pt x="15" y="54"/>
                  </a:lnTo>
                  <a:lnTo>
                    <a:pt x="19" y="51"/>
                  </a:lnTo>
                  <a:lnTo>
                    <a:pt x="24" y="53"/>
                  </a:lnTo>
                  <a:lnTo>
                    <a:pt x="32" y="59"/>
                  </a:lnTo>
                  <a:lnTo>
                    <a:pt x="34" y="59"/>
                  </a:lnTo>
                  <a:lnTo>
                    <a:pt x="35" y="57"/>
                  </a:lnTo>
                  <a:lnTo>
                    <a:pt x="39" y="56"/>
                  </a:lnTo>
                  <a:lnTo>
                    <a:pt x="42" y="57"/>
                  </a:lnTo>
                  <a:lnTo>
                    <a:pt x="45" y="56"/>
                  </a:lnTo>
                  <a:lnTo>
                    <a:pt x="58" y="56"/>
                  </a:lnTo>
                  <a:lnTo>
                    <a:pt x="58" y="5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9" name="Freeform 246">
              <a:extLst>
                <a:ext uri="{FF2B5EF4-FFF2-40B4-BE49-F238E27FC236}">
                  <a16:creationId xmlns:a16="http://schemas.microsoft.com/office/drawing/2014/main" id="{AE395919-035E-EC3E-22BA-0F08DDB7B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1907" y="-2080708"/>
              <a:ext cx="573733" cy="270552"/>
            </a:xfrm>
            <a:custGeom>
              <a:avLst/>
              <a:gdLst/>
              <a:ahLst/>
              <a:cxnLst>
                <a:cxn ang="0">
                  <a:pos x="49" y="16"/>
                </a:cxn>
                <a:cxn ang="0">
                  <a:pos x="60" y="35"/>
                </a:cxn>
                <a:cxn ang="0">
                  <a:pos x="76" y="54"/>
                </a:cxn>
                <a:cxn ang="0">
                  <a:pos x="89" y="65"/>
                </a:cxn>
                <a:cxn ang="0">
                  <a:pos x="95" y="78"/>
                </a:cxn>
                <a:cxn ang="0">
                  <a:pos x="106" y="86"/>
                </a:cxn>
                <a:cxn ang="0">
                  <a:pos x="126" y="101"/>
                </a:cxn>
                <a:cxn ang="0">
                  <a:pos x="140" y="115"/>
                </a:cxn>
                <a:cxn ang="0">
                  <a:pos x="143" y="131"/>
                </a:cxn>
                <a:cxn ang="0">
                  <a:pos x="137" y="146"/>
                </a:cxn>
                <a:cxn ang="0">
                  <a:pos x="164" y="160"/>
                </a:cxn>
                <a:cxn ang="0">
                  <a:pos x="227" y="179"/>
                </a:cxn>
                <a:cxn ang="0">
                  <a:pos x="254" y="186"/>
                </a:cxn>
                <a:cxn ang="0">
                  <a:pos x="294" y="183"/>
                </a:cxn>
                <a:cxn ang="0">
                  <a:pos x="326" y="194"/>
                </a:cxn>
                <a:cxn ang="0">
                  <a:pos x="352" y="176"/>
                </a:cxn>
                <a:cxn ang="0">
                  <a:pos x="366" y="163"/>
                </a:cxn>
                <a:cxn ang="0">
                  <a:pos x="392" y="158"/>
                </a:cxn>
                <a:cxn ang="0">
                  <a:pos x="398" y="158"/>
                </a:cxn>
                <a:cxn ang="0">
                  <a:pos x="405" y="147"/>
                </a:cxn>
                <a:cxn ang="0">
                  <a:pos x="414" y="136"/>
                </a:cxn>
                <a:cxn ang="0">
                  <a:pos x="413" y="125"/>
                </a:cxn>
                <a:cxn ang="0">
                  <a:pos x="392" y="126"/>
                </a:cxn>
                <a:cxn ang="0">
                  <a:pos x="356" y="149"/>
                </a:cxn>
                <a:cxn ang="0">
                  <a:pos x="339" y="157"/>
                </a:cxn>
                <a:cxn ang="0">
                  <a:pos x="323" y="157"/>
                </a:cxn>
                <a:cxn ang="0">
                  <a:pos x="291" y="155"/>
                </a:cxn>
                <a:cxn ang="0">
                  <a:pos x="273" y="142"/>
                </a:cxn>
                <a:cxn ang="0">
                  <a:pos x="265" y="128"/>
                </a:cxn>
                <a:cxn ang="0">
                  <a:pos x="263" y="106"/>
                </a:cxn>
                <a:cxn ang="0">
                  <a:pos x="276" y="83"/>
                </a:cxn>
                <a:cxn ang="0">
                  <a:pos x="279" y="78"/>
                </a:cxn>
                <a:cxn ang="0">
                  <a:pos x="262" y="75"/>
                </a:cxn>
                <a:cxn ang="0">
                  <a:pos x="246" y="57"/>
                </a:cxn>
                <a:cxn ang="0">
                  <a:pos x="233" y="41"/>
                </a:cxn>
                <a:cxn ang="0">
                  <a:pos x="206" y="33"/>
                </a:cxn>
                <a:cxn ang="0">
                  <a:pos x="175" y="33"/>
                </a:cxn>
                <a:cxn ang="0">
                  <a:pos x="158" y="14"/>
                </a:cxn>
                <a:cxn ang="0">
                  <a:pos x="129" y="9"/>
                </a:cxn>
                <a:cxn ang="0">
                  <a:pos x="66" y="11"/>
                </a:cxn>
                <a:cxn ang="0">
                  <a:pos x="25" y="1"/>
                </a:cxn>
                <a:cxn ang="0">
                  <a:pos x="5" y="14"/>
                </a:cxn>
                <a:cxn ang="0">
                  <a:pos x="13" y="35"/>
                </a:cxn>
                <a:cxn ang="0">
                  <a:pos x="31" y="54"/>
                </a:cxn>
                <a:cxn ang="0">
                  <a:pos x="23" y="57"/>
                </a:cxn>
                <a:cxn ang="0">
                  <a:pos x="23" y="61"/>
                </a:cxn>
                <a:cxn ang="0">
                  <a:pos x="39" y="69"/>
                </a:cxn>
                <a:cxn ang="0">
                  <a:pos x="50" y="75"/>
                </a:cxn>
                <a:cxn ang="0">
                  <a:pos x="50" y="91"/>
                </a:cxn>
                <a:cxn ang="0">
                  <a:pos x="57" y="94"/>
                </a:cxn>
                <a:cxn ang="0">
                  <a:pos x="76" y="112"/>
                </a:cxn>
                <a:cxn ang="0">
                  <a:pos x="82" y="99"/>
                </a:cxn>
                <a:cxn ang="0">
                  <a:pos x="69" y="93"/>
                </a:cxn>
                <a:cxn ang="0">
                  <a:pos x="66" y="80"/>
                </a:cxn>
                <a:cxn ang="0">
                  <a:pos x="61" y="72"/>
                </a:cxn>
                <a:cxn ang="0">
                  <a:pos x="55" y="61"/>
                </a:cxn>
                <a:cxn ang="0">
                  <a:pos x="47" y="45"/>
                </a:cxn>
                <a:cxn ang="0">
                  <a:pos x="33" y="35"/>
                </a:cxn>
                <a:cxn ang="0">
                  <a:pos x="33" y="11"/>
                </a:cxn>
              </a:cxnLst>
              <a:rect l="0" t="0" r="r" b="b"/>
              <a:pathLst>
                <a:path w="422" h="199">
                  <a:moveTo>
                    <a:pt x="33" y="11"/>
                  </a:moveTo>
                  <a:lnTo>
                    <a:pt x="41" y="14"/>
                  </a:lnTo>
                  <a:lnTo>
                    <a:pt x="47" y="14"/>
                  </a:lnTo>
                  <a:lnTo>
                    <a:pt x="49" y="16"/>
                  </a:lnTo>
                  <a:lnTo>
                    <a:pt x="55" y="19"/>
                  </a:lnTo>
                  <a:lnTo>
                    <a:pt x="55" y="24"/>
                  </a:lnTo>
                  <a:lnTo>
                    <a:pt x="58" y="33"/>
                  </a:lnTo>
                  <a:lnTo>
                    <a:pt x="60" y="35"/>
                  </a:lnTo>
                  <a:lnTo>
                    <a:pt x="60" y="40"/>
                  </a:lnTo>
                  <a:lnTo>
                    <a:pt x="61" y="40"/>
                  </a:lnTo>
                  <a:lnTo>
                    <a:pt x="66" y="48"/>
                  </a:lnTo>
                  <a:lnTo>
                    <a:pt x="76" y="54"/>
                  </a:lnTo>
                  <a:lnTo>
                    <a:pt x="82" y="56"/>
                  </a:lnTo>
                  <a:lnTo>
                    <a:pt x="81" y="59"/>
                  </a:lnTo>
                  <a:lnTo>
                    <a:pt x="82" y="62"/>
                  </a:lnTo>
                  <a:lnTo>
                    <a:pt x="89" y="65"/>
                  </a:lnTo>
                  <a:lnTo>
                    <a:pt x="92" y="70"/>
                  </a:lnTo>
                  <a:lnTo>
                    <a:pt x="95" y="70"/>
                  </a:lnTo>
                  <a:lnTo>
                    <a:pt x="100" y="73"/>
                  </a:lnTo>
                  <a:lnTo>
                    <a:pt x="95" y="78"/>
                  </a:lnTo>
                  <a:lnTo>
                    <a:pt x="95" y="82"/>
                  </a:lnTo>
                  <a:lnTo>
                    <a:pt x="101" y="82"/>
                  </a:lnTo>
                  <a:lnTo>
                    <a:pt x="100" y="83"/>
                  </a:lnTo>
                  <a:lnTo>
                    <a:pt x="106" y="86"/>
                  </a:lnTo>
                  <a:lnTo>
                    <a:pt x="110" y="86"/>
                  </a:lnTo>
                  <a:lnTo>
                    <a:pt x="114" y="90"/>
                  </a:lnTo>
                  <a:lnTo>
                    <a:pt x="113" y="93"/>
                  </a:lnTo>
                  <a:lnTo>
                    <a:pt x="126" y="101"/>
                  </a:lnTo>
                  <a:lnTo>
                    <a:pt x="126" y="104"/>
                  </a:lnTo>
                  <a:lnTo>
                    <a:pt x="129" y="104"/>
                  </a:lnTo>
                  <a:lnTo>
                    <a:pt x="132" y="109"/>
                  </a:lnTo>
                  <a:lnTo>
                    <a:pt x="140" y="115"/>
                  </a:lnTo>
                  <a:lnTo>
                    <a:pt x="142" y="122"/>
                  </a:lnTo>
                  <a:lnTo>
                    <a:pt x="143" y="123"/>
                  </a:lnTo>
                  <a:lnTo>
                    <a:pt x="145" y="130"/>
                  </a:lnTo>
                  <a:lnTo>
                    <a:pt x="143" y="131"/>
                  </a:lnTo>
                  <a:lnTo>
                    <a:pt x="140" y="134"/>
                  </a:lnTo>
                  <a:lnTo>
                    <a:pt x="142" y="136"/>
                  </a:lnTo>
                  <a:lnTo>
                    <a:pt x="135" y="139"/>
                  </a:lnTo>
                  <a:lnTo>
                    <a:pt x="137" y="146"/>
                  </a:lnTo>
                  <a:lnTo>
                    <a:pt x="146" y="150"/>
                  </a:lnTo>
                  <a:lnTo>
                    <a:pt x="151" y="152"/>
                  </a:lnTo>
                  <a:lnTo>
                    <a:pt x="158" y="155"/>
                  </a:lnTo>
                  <a:lnTo>
                    <a:pt x="164" y="160"/>
                  </a:lnTo>
                  <a:lnTo>
                    <a:pt x="178" y="165"/>
                  </a:lnTo>
                  <a:lnTo>
                    <a:pt x="185" y="165"/>
                  </a:lnTo>
                  <a:lnTo>
                    <a:pt x="198" y="171"/>
                  </a:lnTo>
                  <a:lnTo>
                    <a:pt x="227" y="179"/>
                  </a:lnTo>
                  <a:lnTo>
                    <a:pt x="230" y="179"/>
                  </a:lnTo>
                  <a:lnTo>
                    <a:pt x="238" y="183"/>
                  </a:lnTo>
                  <a:lnTo>
                    <a:pt x="246" y="186"/>
                  </a:lnTo>
                  <a:lnTo>
                    <a:pt x="254" y="186"/>
                  </a:lnTo>
                  <a:lnTo>
                    <a:pt x="262" y="187"/>
                  </a:lnTo>
                  <a:lnTo>
                    <a:pt x="267" y="187"/>
                  </a:lnTo>
                  <a:lnTo>
                    <a:pt x="284" y="183"/>
                  </a:lnTo>
                  <a:lnTo>
                    <a:pt x="294" y="183"/>
                  </a:lnTo>
                  <a:lnTo>
                    <a:pt x="307" y="186"/>
                  </a:lnTo>
                  <a:lnTo>
                    <a:pt x="324" y="199"/>
                  </a:lnTo>
                  <a:lnTo>
                    <a:pt x="326" y="195"/>
                  </a:lnTo>
                  <a:lnTo>
                    <a:pt x="326" y="194"/>
                  </a:lnTo>
                  <a:lnTo>
                    <a:pt x="339" y="183"/>
                  </a:lnTo>
                  <a:lnTo>
                    <a:pt x="353" y="183"/>
                  </a:lnTo>
                  <a:lnTo>
                    <a:pt x="355" y="179"/>
                  </a:lnTo>
                  <a:lnTo>
                    <a:pt x="352" y="176"/>
                  </a:lnTo>
                  <a:lnTo>
                    <a:pt x="340" y="170"/>
                  </a:lnTo>
                  <a:lnTo>
                    <a:pt x="350" y="170"/>
                  </a:lnTo>
                  <a:lnTo>
                    <a:pt x="352" y="165"/>
                  </a:lnTo>
                  <a:lnTo>
                    <a:pt x="366" y="163"/>
                  </a:lnTo>
                  <a:lnTo>
                    <a:pt x="379" y="163"/>
                  </a:lnTo>
                  <a:lnTo>
                    <a:pt x="384" y="163"/>
                  </a:lnTo>
                  <a:lnTo>
                    <a:pt x="389" y="158"/>
                  </a:lnTo>
                  <a:lnTo>
                    <a:pt x="392" y="158"/>
                  </a:lnTo>
                  <a:lnTo>
                    <a:pt x="397" y="154"/>
                  </a:lnTo>
                  <a:lnTo>
                    <a:pt x="398" y="154"/>
                  </a:lnTo>
                  <a:lnTo>
                    <a:pt x="397" y="157"/>
                  </a:lnTo>
                  <a:lnTo>
                    <a:pt x="398" y="158"/>
                  </a:lnTo>
                  <a:lnTo>
                    <a:pt x="398" y="162"/>
                  </a:lnTo>
                  <a:lnTo>
                    <a:pt x="400" y="162"/>
                  </a:lnTo>
                  <a:lnTo>
                    <a:pt x="406" y="149"/>
                  </a:lnTo>
                  <a:lnTo>
                    <a:pt x="405" y="147"/>
                  </a:lnTo>
                  <a:lnTo>
                    <a:pt x="408" y="147"/>
                  </a:lnTo>
                  <a:lnTo>
                    <a:pt x="408" y="146"/>
                  </a:lnTo>
                  <a:lnTo>
                    <a:pt x="406" y="144"/>
                  </a:lnTo>
                  <a:lnTo>
                    <a:pt x="414" y="136"/>
                  </a:lnTo>
                  <a:lnTo>
                    <a:pt x="421" y="133"/>
                  </a:lnTo>
                  <a:lnTo>
                    <a:pt x="422" y="128"/>
                  </a:lnTo>
                  <a:lnTo>
                    <a:pt x="421" y="125"/>
                  </a:lnTo>
                  <a:lnTo>
                    <a:pt x="413" y="125"/>
                  </a:lnTo>
                  <a:lnTo>
                    <a:pt x="408" y="126"/>
                  </a:lnTo>
                  <a:lnTo>
                    <a:pt x="409" y="125"/>
                  </a:lnTo>
                  <a:lnTo>
                    <a:pt x="405" y="123"/>
                  </a:lnTo>
                  <a:lnTo>
                    <a:pt x="392" y="126"/>
                  </a:lnTo>
                  <a:lnTo>
                    <a:pt x="377" y="126"/>
                  </a:lnTo>
                  <a:lnTo>
                    <a:pt x="368" y="130"/>
                  </a:lnTo>
                  <a:lnTo>
                    <a:pt x="363" y="141"/>
                  </a:lnTo>
                  <a:lnTo>
                    <a:pt x="356" y="149"/>
                  </a:lnTo>
                  <a:lnTo>
                    <a:pt x="348" y="152"/>
                  </a:lnTo>
                  <a:lnTo>
                    <a:pt x="348" y="155"/>
                  </a:lnTo>
                  <a:lnTo>
                    <a:pt x="344" y="157"/>
                  </a:lnTo>
                  <a:lnTo>
                    <a:pt x="339" y="157"/>
                  </a:lnTo>
                  <a:lnTo>
                    <a:pt x="337" y="155"/>
                  </a:lnTo>
                  <a:lnTo>
                    <a:pt x="331" y="155"/>
                  </a:lnTo>
                  <a:lnTo>
                    <a:pt x="329" y="155"/>
                  </a:lnTo>
                  <a:lnTo>
                    <a:pt x="323" y="157"/>
                  </a:lnTo>
                  <a:lnTo>
                    <a:pt x="308" y="158"/>
                  </a:lnTo>
                  <a:lnTo>
                    <a:pt x="302" y="160"/>
                  </a:lnTo>
                  <a:lnTo>
                    <a:pt x="299" y="160"/>
                  </a:lnTo>
                  <a:lnTo>
                    <a:pt x="291" y="155"/>
                  </a:lnTo>
                  <a:lnTo>
                    <a:pt x="288" y="155"/>
                  </a:lnTo>
                  <a:lnTo>
                    <a:pt x="281" y="154"/>
                  </a:lnTo>
                  <a:lnTo>
                    <a:pt x="275" y="150"/>
                  </a:lnTo>
                  <a:lnTo>
                    <a:pt x="273" y="142"/>
                  </a:lnTo>
                  <a:lnTo>
                    <a:pt x="267" y="136"/>
                  </a:lnTo>
                  <a:lnTo>
                    <a:pt x="263" y="131"/>
                  </a:lnTo>
                  <a:lnTo>
                    <a:pt x="263" y="130"/>
                  </a:lnTo>
                  <a:lnTo>
                    <a:pt x="265" y="128"/>
                  </a:lnTo>
                  <a:lnTo>
                    <a:pt x="265" y="126"/>
                  </a:lnTo>
                  <a:lnTo>
                    <a:pt x="262" y="122"/>
                  </a:lnTo>
                  <a:lnTo>
                    <a:pt x="260" y="118"/>
                  </a:lnTo>
                  <a:lnTo>
                    <a:pt x="263" y="106"/>
                  </a:lnTo>
                  <a:lnTo>
                    <a:pt x="265" y="91"/>
                  </a:lnTo>
                  <a:lnTo>
                    <a:pt x="268" y="88"/>
                  </a:lnTo>
                  <a:lnTo>
                    <a:pt x="270" y="85"/>
                  </a:lnTo>
                  <a:lnTo>
                    <a:pt x="276" y="83"/>
                  </a:lnTo>
                  <a:lnTo>
                    <a:pt x="278" y="82"/>
                  </a:lnTo>
                  <a:lnTo>
                    <a:pt x="279" y="80"/>
                  </a:lnTo>
                  <a:lnTo>
                    <a:pt x="276" y="82"/>
                  </a:lnTo>
                  <a:lnTo>
                    <a:pt x="279" y="78"/>
                  </a:lnTo>
                  <a:lnTo>
                    <a:pt x="279" y="77"/>
                  </a:lnTo>
                  <a:lnTo>
                    <a:pt x="275" y="78"/>
                  </a:lnTo>
                  <a:lnTo>
                    <a:pt x="270" y="77"/>
                  </a:lnTo>
                  <a:lnTo>
                    <a:pt x="262" y="75"/>
                  </a:lnTo>
                  <a:lnTo>
                    <a:pt x="254" y="73"/>
                  </a:lnTo>
                  <a:lnTo>
                    <a:pt x="251" y="72"/>
                  </a:lnTo>
                  <a:lnTo>
                    <a:pt x="247" y="67"/>
                  </a:lnTo>
                  <a:lnTo>
                    <a:pt x="246" y="57"/>
                  </a:lnTo>
                  <a:lnTo>
                    <a:pt x="241" y="56"/>
                  </a:lnTo>
                  <a:lnTo>
                    <a:pt x="239" y="53"/>
                  </a:lnTo>
                  <a:lnTo>
                    <a:pt x="236" y="49"/>
                  </a:lnTo>
                  <a:lnTo>
                    <a:pt x="233" y="41"/>
                  </a:lnTo>
                  <a:lnTo>
                    <a:pt x="225" y="35"/>
                  </a:lnTo>
                  <a:lnTo>
                    <a:pt x="223" y="33"/>
                  </a:lnTo>
                  <a:lnTo>
                    <a:pt x="209" y="33"/>
                  </a:lnTo>
                  <a:lnTo>
                    <a:pt x="206" y="33"/>
                  </a:lnTo>
                  <a:lnTo>
                    <a:pt x="195" y="43"/>
                  </a:lnTo>
                  <a:lnTo>
                    <a:pt x="190" y="41"/>
                  </a:lnTo>
                  <a:lnTo>
                    <a:pt x="178" y="37"/>
                  </a:lnTo>
                  <a:lnTo>
                    <a:pt x="175" y="33"/>
                  </a:lnTo>
                  <a:lnTo>
                    <a:pt x="175" y="24"/>
                  </a:lnTo>
                  <a:lnTo>
                    <a:pt x="167" y="21"/>
                  </a:lnTo>
                  <a:lnTo>
                    <a:pt x="161" y="14"/>
                  </a:lnTo>
                  <a:lnTo>
                    <a:pt x="158" y="14"/>
                  </a:lnTo>
                  <a:lnTo>
                    <a:pt x="158" y="11"/>
                  </a:lnTo>
                  <a:lnTo>
                    <a:pt x="153" y="9"/>
                  </a:lnTo>
                  <a:lnTo>
                    <a:pt x="142" y="9"/>
                  </a:lnTo>
                  <a:lnTo>
                    <a:pt x="129" y="9"/>
                  </a:lnTo>
                  <a:lnTo>
                    <a:pt x="127" y="16"/>
                  </a:lnTo>
                  <a:lnTo>
                    <a:pt x="103" y="16"/>
                  </a:lnTo>
                  <a:lnTo>
                    <a:pt x="87" y="16"/>
                  </a:lnTo>
                  <a:lnTo>
                    <a:pt x="66" y="11"/>
                  </a:lnTo>
                  <a:lnTo>
                    <a:pt x="47" y="5"/>
                  </a:lnTo>
                  <a:lnTo>
                    <a:pt x="34" y="1"/>
                  </a:lnTo>
                  <a:lnTo>
                    <a:pt x="34" y="0"/>
                  </a:lnTo>
                  <a:lnTo>
                    <a:pt x="25" y="1"/>
                  </a:lnTo>
                  <a:lnTo>
                    <a:pt x="13" y="1"/>
                  </a:lnTo>
                  <a:lnTo>
                    <a:pt x="0" y="3"/>
                  </a:lnTo>
                  <a:lnTo>
                    <a:pt x="5" y="11"/>
                  </a:lnTo>
                  <a:lnTo>
                    <a:pt x="5" y="14"/>
                  </a:lnTo>
                  <a:lnTo>
                    <a:pt x="10" y="22"/>
                  </a:lnTo>
                  <a:lnTo>
                    <a:pt x="10" y="27"/>
                  </a:lnTo>
                  <a:lnTo>
                    <a:pt x="12" y="27"/>
                  </a:lnTo>
                  <a:lnTo>
                    <a:pt x="13" y="35"/>
                  </a:lnTo>
                  <a:lnTo>
                    <a:pt x="20" y="38"/>
                  </a:lnTo>
                  <a:lnTo>
                    <a:pt x="23" y="38"/>
                  </a:lnTo>
                  <a:lnTo>
                    <a:pt x="33" y="49"/>
                  </a:lnTo>
                  <a:lnTo>
                    <a:pt x="31" y="54"/>
                  </a:lnTo>
                  <a:lnTo>
                    <a:pt x="29" y="56"/>
                  </a:lnTo>
                  <a:lnTo>
                    <a:pt x="29" y="57"/>
                  </a:lnTo>
                  <a:lnTo>
                    <a:pt x="28" y="56"/>
                  </a:lnTo>
                  <a:lnTo>
                    <a:pt x="23" y="57"/>
                  </a:lnTo>
                  <a:lnTo>
                    <a:pt x="17" y="57"/>
                  </a:lnTo>
                  <a:lnTo>
                    <a:pt x="17" y="59"/>
                  </a:lnTo>
                  <a:lnTo>
                    <a:pt x="18" y="57"/>
                  </a:lnTo>
                  <a:lnTo>
                    <a:pt x="23" y="61"/>
                  </a:lnTo>
                  <a:lnTo>
                    <a:pt x="23" y="64"/>
                  </a:lnTo>
                  <a:lnTo>
                    <a:pt x="28" y="65"/>
                  </a:lnTo>
                  <a:lnTo>
                    <a:pt x="34" y="69"/>
                  </a:lnTo>
                  <a:lnTo>
                    <a:pt x="39" y="69"/>
                  </a:lnTo>
                  <a:lnTo>
                    <a:pt x="42" y="67"/>
                  </a:lnTo>
                  <a:lnTo>
                    <a:pt x="42" y="70"/>
                  </a:lnTo>
                  <a:lnTo>
                    <a:pt x="45" y="73"/>
                  </a:lnTo>
                  <a:lnTo>
                    <a:pt x="50" y="75"/>
                  </a:lnTo>
                  <a:lnTo>
                    <a:pt x="53" y="80"/>
                  </a:lnTo>
                  <a:lnTo>
                    <a:pt x="52" y="86"/>
                  </a:lnTo>
                  <a:lnTo>
                    <a:pt x="49" y="91"/>
                  </a:lnTo>
                  <a:lnTo>
                    <a:pt x="50" y="91"/>
                  </a:lnTo>
                  <a:lnTo>
                    <a:pt x="50" y="91"/>
                  </a:lnTo>
                  <a:lnTo>
                    <a:pt x="53" y="91"/>
                  </a:lnTo>
                  <a:lnTo>
                    <a:pt x="53" y="93"/>
                  </a:lnTo>
                  <a:lnTo>
                    <a:pt x="57" y="94"/>
                  </a:lnTo>
                  <a:lnTo>
                    <a:pt x="58" y="96"/>
                  </a:lnTo>
                  <a:lnTo>
                    <a:pt x="71" y="104"/>
                  </a:lnTo>
                  <a:lnTo>
                    <a:pt x="74" y="106"/>
                  </a:lnTo>
                  <a:lnTo>
                    <a:pt x="76" y="112"/>
                  </a:lnTo>
                  <a:lnTo>
                    <a:pt x="84" y="109"/>
                  </a:lnTo>
                  <a:lnTo>
                    <a:pt x="85" y="106"/>
                  </a:lnTo>
                  <a:lnTo>
                    <a:pt x="85" y="104"/>
                  </a:lnTo>
                  <a:lnTo>
                    <a:pt x="82" y="99"/>
                  </a:lnTo>
                  <a:lnTo>
                    <a:pt x="77" y="96"/>
                  </a:lnTo>
                  <a:lnTo>
                    <a:pt x="74" y="98"/>
                  </a:lnTo>
                  <a:lnTo>
                    <a:pt x="71" y="96"/>
                  </a:lnTo>
                  <a:lnTo>
                    <a:pt x="69" y="93"/>
                  </a:lnTo>
                  <a:lnTo>
                    <a:pt x="71" y="90"/>
                  </a:lnTo>
                  <a:lnTo>
                    <a:pt x="69" y="86"/>
                  </a:lnTo>
                  <a:lnTo>
                    <a:pt x="69" y="83"/>
                  </a:lnTo>
                  <a:lnTo>
                    <a:pt x="66" y="80"/>
                  </a:lnTo>
                  <a:lnTo>
                    <a:pt x="66" y="75"/>
                  </a:lnTo>
                  <a:lnTo>
                    <a:pt x="65" y="70"/>
                  </a:lnTo>
                  <a:lnTo>
                    <a:pt x="61" y="69"/>
                  </a:lnTo>
                  <a:lnTo>
                    <a:pt x="61" y="72"/>
                  </a:lnTo>
                  <a:lnTo>
                    <a:pt x="60" y="70"/>
                  </a:lnTo>
                  <a:lnTo>
                    <a:pt x="60" y="65"/>
                  </a:lnTo>
                  <a:lnTo>
                    <a:pt x="57" y="64"/>
                  </a:lnTo>
                  <a:lnTo>
                    <a:pt x="55" y="61"/>
                  </a:lnTo>
                  <a:lnTo>
                    <a:pt x="52" y="57"/>
                  </a:lnTo>
                  <a:lnTo>
                    <a:pt x="52" y="51"/>
                  </a:lnTo>
                  <a:lnTo>
                    <a:pt x="49" y="49"/>
                  </a:lnTo>
                  <a:lnTo>
                    <a:pt x="47" y="45"/>
                  </a:lnTo>
                  <a:lnTo>
                    <a:pt x="44" y="45"/>
                  </a:lnTo>
                  <a:lnTo>
                    <a:pt x="42" y="40"/>
                  </a:lnTo>
                  <a:lnTo>
                    <a:pt x="36" y="35"/>
                  </a:lnTo>
                  <a:lnTo>
                    <a:pt x="33" y="35"/>
                  </a:lnTo>
                  <a:lnTo>
                    <a:pt x="31" y="30"/>
                  </a:lnTo>
                  <a:lnTo>
                    <a:pt x="33" y="21"/>
                  </a:lnTo>
                  <a:lnTo>
                    <a:pt x="31" y="19"/>
                  </a:lnTo>
                  <a:lnTo>
                    <a:pt x="33" y="11"/>
                  </a:lnTo>
                  <a:lnTo>
                    <a:pt x="33" y="1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0" name="Freeform 247">
              <a:extLst>
                <a:ext uri="{FF2B5EF4-FFF2-40B4-BE49-F238E27FC236}">
                  <a16:creationId xmlns:a16="http://schemas.microsoft.com/office/drawing/2014/main" id="{B2816D7F-3B4E-FA30-DB9A-0FEA063E5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8856" y="-2362136"/>
              <a:ext cx="101967" cy="58461"/>
            </a:xfrm>
            <a:custGeom>
              <a:avLst/>
              <a:gdLst/>
              <a:ahLst/>
              <a:cxnLst>
                <a:cxn ang="0">
                  <a:pos x="72" y="29"/>
                </a:cxn>
                <a:cxn ang="0">
                  <a:pos x="75" y="29"/>
                </a:cxn>
                <a:cxn ang="0">
                  <a:pos x="73" y="27"/>
                </a:cxn>
                <a:cxn ang="0">
                  <a:pos x="64" y="26"/>
                </a:cxn>
                <a:cxn ang="0">
                  <a:pos x="61" y="19"/>
                </a:cxn>
                <a:cxn ang="0">
                  <a:pos x="61" y="14"/>
                </a:cxn>
                <a:cxn ang="0">
                  <a:pos x="54" y="13"/>
                </a:cxn>
                <a:cxn ang="0">
                  <a:pos x="59" y="9"/>
                </a:cxn>
                <a:cxn ang="0">
                  <a:pos x="62" y="6"/>
                </a:cxn>
                <a:cxn ang="0">
                  <a:pos x="64" y="3"/>
                </a:cxn>
                <a:cxn ang="0">
                  <a:pos x="59" y="1"/>
                </a:cxn>
                <a:cxn ang="0">
                  <a:pos x="51" y="5"/>
                </a:cxn>
                <a:cxn ang="0">
                  <a:pos x="49" y="1"/>
                </a:cxn>
                <a:cxn ang="0">
                  <a:pos x="41" y="0"/>
                </a:cxn>
                <a:cxn ang="0">
                  <a:pos x="33" y="0"/>
                </a:cxn>
                <a:cxn ang="0">
                  <a:pos x="32" y="1"/>
                </a:cxn>
                <a:cxn ang="0">
                  <a:pos x="25" y="3"/>
                </a:cxn>
                <a:cxn ang="0">
                  <a:pos x="22" y="0"/>
                </a:cxn>
                <a:cxn ang="0">
                  <a:pos x="16" y="0"/>
                </a:cxn>
                <a:cxn ang="0">
                  <a:pos x="14" y="1"/>
                </a:cxn>
                <a:cxn ang="0">
                  <a:pos x="11" y="1"/>
                </a:cxn>
                <a:cxn ang="0">
                  <a:pos x="9" y="6"/>
                </a:cxn>
                <a:cxn ang="0">
                  <a:pos x="6" y="9"/>
                </a:cxn>
                <a:cxn ang="0">
                  <a:pos x="0" y="11"/>
                </a:cxn>
                <a:cxn ang="0">
                  <a:pos x="0" y="13"/>
                </a:cxn>
                <a:cxn ang="0">
                  <a:pos x="3" y="13"/>
                </a:cxn>
                <a:cxn ang="0">
                  <a:pos x="11" y="9"/>
                </a:cxn>
                <a:cxn ang="0">
                  <a:pos x="17" y="14"/>
                </a:cxn>
                <a:cxn ang="0">
                  <a:pos x="16" y="26"/>
                </a:cxn>
                <a:cxn ang="0">
                  <a:pos x="14" y="35"/>
                </a:cxn>
                <a:cxn ang="0">
                  <a:pos x="17" y="37"/>
                </a:cxn>
                <a:cxn ang="0">
                  <a:pos x="17" y="40"/>
                </a:cxn>
                <a:cxn ang="0">
                  <a:pos x="21" y="42"/>
                </a:cxn>
                <a:cxn ang="0">
                  <a:pos x="22" y="42"/>
                </a:cxn>
                <a:cxn ang="0">
                  <a:pos x="24" y="42"/>
                </a:cxn>
                <a:cxn ang="0">
                  <a:pos x="30" y="43"/>
                </a:cxn>
                <a:cxn ang="0">
                  <a:pos x="35" y="42"/>
                </a:cxn>
                <a:cxn ang="0">
                  <a:pos x="38" y="42"/>
                </a:cxn>
                <a:cxn ang="0">
                  <a:pos x="40" y="40"/>
                </a:cxn>
                <a:cxn ang="0">
                  <a:pos x="45" y="40"/>
                </a:cxn>
                <a:cxn ang="0">
                  <a:pos x="59" y="34"/>
                </a:cxn>
                <a:cxn ang="0">
                  <a:pos x="62" y="30"/>
                </a:cxn>
                <a:cxn ang="0">
                  <a:pos x="62" y="32"/>
                </a:cxn>
                <a:cxn ang="0">
                  <a:pos x="65" y="32"/>
                </a:cxn>
                <a:cxn ang="0">
                  <a:pos x="67" y="30"/>
                </a:cxn>
                <a:cxn ang="0">
                  <a:pos x="72" y="29"/>
                </a:cxn>
                <a:cxn ang="0">
                  <a:pos x="72" y="29"/>
                </a:cxn>
              </a:cxnLst>
              <a:rect l="0" t="0" r="r" b="b"/>
              <a:pathLst>
                <a:path w="75" h="43">
                  <a:moveTo>
                    <a:pt x="72" y="29"/>
                  </a:moveTo>
                  <a:lnTo>
                    <a:pt x="75" y="29"/>
                  </a:lnTo>
                  <a:lnTo>
                    <a:pt x="73" y="27"/>
                  </a:lnTo>
                  <a:lnTo>
                    <a:pt x="64" y="26"/>
                  </a:lnTo>
                  <a:lnTo>
                    <a:pt x="61" y="19"/>
                  </a:lnTo>
                  <a:lnTo>
                    <a:pt x="61" y="14"/>
                  </a:lnTo>
                  <a:lnTo>
                    <a:pt x="54" y="13"/>
                  </a:lnTo>
                  <a:lnTo>
                    <a:pt x="59" y="9"/>
                  </a:lnTo>
                  <a:lnTo>
                    <a:pt x="62" y="6"/>
                  </a:lnTo>
                  <a:lnTo>
                    <a:pt x="64" y="3"/>
                  </a:lnTo>
                  <a:lnTo>
                    <a:pt x="59" y="1"/>
                  </a:lnTo>
                  <a:lnTo>
                    <a:pt x="51" y="5"/>
                  </a:lnTo>
                  <a:lnTo>
                    <a:pt x="49" y="1"/>
                  </a:lnTo>
                  <a:lnTo>
                    <a:pt x="41" y="0"/>
                  </a:lnTo>
                  <a:lnTo>
                    <a:pt x="33" y="0"/>
                  </a:lnTo>
                  <a:lnTo>
                    <a:pt x="32" y="1"/>
                  </a:lnTo>
                  <a:lnTo>
                    <a:pt x="25" y="3"/>
                  </a:lnTo>
                  <a:lnTo>
                    <a:pt x="22" y="0"/>
                  </a:lnTo>
                  <a:lnTo>
                    <a:pt x="16" y="0"/>
                  </a:lnTo>
                  <a:lnTo>
                    <a:pt x="14" y="1"/>
                  </a:lnTo>
                  <a:lnTo>
                    <a:pt x="11" y="1"/>
                  </a:lnTo>
                  <a:lnTo>
                    <a:pt x="9" y="6"/>
                  </a:lnTo>
                  <a:lnTo>
                    <a:pt x="6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3" y="13"/>
                  </a:lnTo>
                  <a:lnTo>
                    <a:pt x="11" y="9"/>
                  </a:lnTo>
                  <a:lnTo>
                    <a:pt x="17" y="14"/>
                  </a:lnTo>
                  <a:lnTo>
                    <a:pt x="16" y="26"/>
                  </a:lnTo>
                  <a:lnTo>
                    <a:pt x="14" y="35"/>
                  </a:lnTo>
                  <a:lnTo>
                    <a:pt x="17" y="37"/>
                  </a:lnTo>
                  <a:lnTo>
                    <a:pt x="17" y="40"/>
                  </a:lnTo>
                  <a:lnTo>
                    <a:pt x="21" y="42"/>
                  </a:lnTo>
                  <a:lnTo>
                    <a:pt x="22" y="42"/>
                  </a:lnTo>
                  <a:lnTo>
                    <a:pt x="24" y="42"/>
                  </a:lnTo>
                  <a:lnTo>
                    <a:pt x="30" y="43"/>
                  </a:lnTo>
                  <a:lnTo>
                    <a:pt x="35" y="42"/>
                  </a:lnTo>
                  <a:lnTo>
                    <a:pt x="38" y="42"/>
                  </a:lnTo>
                  <a:lnTo>
                    <a:pt x="40" y="40"/>
                  </a:lnTo>
                  <a:lnTo>
                    <a:pt x="45" y="40"/>
                  </a:lnTo>
                  <a:lnTo>
                    <a:pt x="59" y="34"/>
                  </a:lnTo>
                  <a:lnTo>
                    <a:pt x="62" y="30"/>
                  </a:lnTo>
                  <a:lnTo>
                    <a:pt x="62" y="32"/>
                  </a:lnTo>
                  <a:lnTo>
                    <a:pt x="65" y="32"/>
                  </a:lnTo>
                  <a:lnTo>
                    <a:pt x="67" y="30"/>
                  </a:lnTo>
                  <a:lnTo>
                    <a:pt x="72" y="29"/>
                  </a:lnTo>
                  <a:lnTo>
                    <a:pt x="72" y="2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1" name="Freeform 248">
              <a:extLst>
                <a:ext uri="{FF2B5EF4-FFF2-40B4-BE49-F238E27FC236}">
                  <a16:creationId xmlns:a16="http://schemas.microsoft.com/office/drawing/2014/main" id="{71B0DB8C-A7D6-8F8E-642F-EF7AEA802E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6440" y="-2322709"/>
              <a:ext cx="104686" cy="50304"/>
            </a:xfrm>
            <a:custGeom>
              <a:avLst/>
              <a:gdLst/>
              <a:ahLst/>
              <a:cxnLst>
                <a:cxn ang="0">
                  <a:pos x="74" y="6"/>
                </a:cxn>
                <a:cxn ang="0">
                  <a:pos x="72" y="5"/>
                </a:cxn>
                <a:cxn ang="0">
                  <a:pos x="66" y="6"/>
                </a:cxn>
                <a:cxn ang="0">
                  <a:pos x="66" y="5"/>
                </a:cxn>
                <a:cxn ang="0">
                  <a:pos x="64" y="1"/>
                </a:cxn>
                <a:cxn ang="0">
                  <a:pos x="59" y="5"/>
                </a:cxn>
                <a:cxn ang="0">
                  <a:pos x="53" y="5"/>
                </a:cxn>
                <a:cxn ang="0">
                  <a:pos x="53" y="5"/>
                </a:cxn>
                <a:cxn ang="0">
                  <a:pos x="37" y="1"/>
                </a:cxn>
                <a:cxn ang="0">
                  <a:pos x="37" y="0"/>
                </a:cxn>
                <a:cxn ang="0">
                  <a:pos x="32" y="1"/>
                </a:cxn>
                <a:cxn ang="0">
                  <a:pos x="30" y="3"/>
                </a:cxn>
                <a:cxn ang="0">
                  <a:pos x="22" y="8"/>
                </a:cxn>
                <a:cxn ang="0">
                  <a:pos x="22" y="9"/>
                </a:cxn>
                <a:cxn ang="0">
                  <a:pos x="29" y="9"/>
                </a:cxn>
                <a:cxn ang="0">
                  <a:pos x="43" y="9"/>
                </a:cxn>
                <a:cxn ang="0">
                  <a:pos x="43" y="9"/>
                </a:cxn>
                <a:cxn ang="0">
                  <a:pos x="37" y="11"/>
                </a:cxn>
                <a:cxn ang="0">
                  <a:pos x="30" y="14"/>
                </a:cxn>
                <a:cxn ang="0">
                  <a:pos x="27" y="11"/>
                </a:cxn>
                <a:cxn ang="0">
                  <a:pos x="11" y="17"/>
                </a:cxn>
                <a:cxn ang="0">
                  <a:pos x="11" y="19"/>
                </a:cxn>
                <a:cxn ang="0">
                  <a:pos x="6" y="19"/>
                </a:cxn>
                <a:cxn ang="0">
                  <a:pos x="0" y="24"/>
                </a:cxn>
                <a:cxn ang="0">
                  <a:pos x="5" y="21"/>
                </a:cxn>
                <a:cxn ang="0">
                  <a:pos x="2" y="24"/>
                </a:cxn>
                <a:cxn ang="0">
                  <a:pos x="0" y="29"/>
                </a:cxn>
                <a:cxn ang="0">
                  <a:pos x="2" y="32"/>
                </a:cxn>
                <a:cxn ang="0">
                  <a:pos x="3" y="32"/>
                </a:cxn>
                <a:cxn ang="0">
                  <a:pos x="6" y="35"/>
                </a:cxn>
                <a:cxn ang="0">
                  <a:pos x="10" y="37"/>
                </a:cxn>
                <a:cxn ang="0">
                  <a:pos x="11" y="33"/>
                </a:cxn>
                <a:cxn ang="0">
                  <a:pos x="16" y="33"/>
                </a:cxn>
                <a:cxn ang="0">
                  <a:pos x="27" y="25"/>
                </a:cxn>
                <a:cxn ang="0">
                  <a:pos x="30" y="21"/>
                </a:cxn>
                <a:cxn ang="0">
                  <a:pos x="30" y="22"/>
                </a:cxn>
                <a:cxn ang="0">
                  <a:pos x="34" y="19"/>
                </a:cxn>
                <a:cxn ang="0">
                  <a:pos x="35" y="22"/>
                </a:cxn>
                <a:cxn ang="0">
                  <a:pos x="38" y="22"/>
                </a:cxn>
                <a:cxn ang="0">
                  <a:pos x="38" y="19"/>
                </a:cxn>
                <a:cxn ang="0">
                  <a:pos x="42" y="21"/>
                </a:cxn>
                <a:cxn ang="0">
                  <a:pos x="50" y="19"/>
                </a:cxn>
                <a:cxn ang="0">
                  <a:pos x="69" y="11"/>
                </a:cxn>
                <a:cxn ang="0">
                  <a:pos x="75" y="11"/>
                </a:cxn>
                <a:cxn ang="0">
                  <a:pos x="77" y="9"/>
                </a:cxn>
                <a:cxn ang="0">
                  <a:pos x="75" y="9"/>
                </a:cxn>
                <a:cxn ang="0">
                  <a:pos x="72" y="9"/>
                </a:cxn>
                <a:cxn ang="0">
                  <a:pos x="74" y="8"/>
                </a:cxn>
                <a:cxn ang="0">
                  <a:pos x="74" y="6"/>
                </a:cxn>
                <a:cxn ang="0">
                  <a:pos x="74" y="6"/>
                </a:cxn>
              </a:cxnLst>
              <a:rect l="0" t="0" r="r" b="b"/>
              <a:pathLst>
                <a:path w="77" h="37">
                  <a:moveTo>
                    <a:pt x="74" y="6"/>
                  </a:moveTo>
                  <a:lnTo>
                    <a:pt x="72" y="5"/>
                  </a:lnTo>
                  <a:lnTo>
                    <a:pt x="66" y="6"/>
                  </a:lnTo>
                  <a:lnTo>
                    <a:pt x="66" y="5"/>
                  </a:lnTo>
                  <a:lnTo>
                    <a:pt x="64" y="1"/>
                  </a:lnTo>
                  <a:lnTo>
                    <a:pt x="59" y="5"/>
                  </a:lnTo>
                  <a:lnTo>
                    <a:pt x="53" y="5"/>
                  </a:lnTo>
                  <a:lnTo>
                    <a:pt x="53" y="5"/>
                  </a:lnTo>
                  <a:lnTo>
                    <a:pt x="37" y="1"/>
                  </a:lnTo>
                  <a:lnTo>
                    <a:pt x="37" y="0"/>
                  </a:lnTo>
                  <a:lnTo>
                    <a:pt x="32" y="1"/>
                  </a:lnTo>
                  <a:lnTo>
                    <a:pt x="30" y="3"/>
                  </a:lnTo>
                  <a:lnTo>
                    <a:pt x="22" y="8"/>
                  </a:lnTo>
                  <a:lnTo>
                    <a:pt x="22" y="9"/>
                  </a:lnTo>
                  <a:lnTo>
                    <a:pt x="29" y="9"/>
                  </a:lnTo>
                  <a:lnTo>
                    <a:pt x="43" y="9"/>
                  </a:lnTo>
                  <a:lnTo>
                    <a:pt x="43" y="9"/>
                  </a:lnTo>
                  <a:lnTo>
                    <a:pt x="37" y="11"/>
                  </a:lnTo>
                  <a:lnTo>
                    <a:pt x="30" y="14"/>
                  </a:lnTo>
                  <a:lnTo>
                    <a:pt x="27" y="11"/>
                  </a:lnTo>
                  <a:lnTo>
                    <a:pt x="11" y="17"/>
                  </a:lnTo>
                  <a:lnTo>
                    <a:pt x="11" y="19"/>
                  </a:lnTo>
                  <a:lnTo>
                    <a:pt x="6" y="19"/>
                  </a:lnTo>
                  <a:lnTo>
                    <a:pt x="0" y="24"/>
                  </a:lnTo>
                  <a:lnTo>
                    <a:pt x="5" y="21"/>
                  </a:lnTo>
                  <a:lnTo>
                    <a:pt x="2" y="24"/>
                  </a:lnTo>
                  <a:lnTo>
                    <a:pt x="0" y="29"/>
                  </a:lnTo>
                  <a:lnTo>
                    <a:pt x="2" y="32"/>
                  </a:lnTo>
                  <a:lnTo>
                    <a:pt x="3" y="32"/>
                  </a:lnTo>
                  <a:lnTo>
                    <a:pt x="6" y="35"/>
                  </a:lnTo>
                  <a:lnTo>
                    <a:pt x="10" y="37"/>
                  </a:lnTo>
                  <a:lnTo>
                    <a:pt x="11" y="33"/>
                  </a:lnTo>
                  <a:lnTo>
                    <a:pt x="16" y="33"/>
                  </a:lnTo>
                  <a:lnTo>
                    <a:pt x="27" y="25"/>
                  </a:lnTo>
                  <a:lnTo>
                    <a:pt x="30" y="21"/>
                  </a:lnTo>
                  <a:lnTo>
                    <a:pt x="30" y="22"/>
                  </a:lnTo>
                  <a:lnTo>
                    <a:pt x="34" y="19"/>
                  </a:lnTo>
                  <a:lnTo>
                    <a:pt x="35" y="22"/>
                  </a:lnTo>
                  <a:lnTo>
                    <a:pt x="38" y="22"/>
                  </a:lnTo>
                  <a:lnTo>
                    <a:pt x="38" y="19"/>
                  </a:lnTo>
                  <a:lnTo>
                    <a:pt x="42" y="21"/>
                  </a:lnTo>
                  <a:lnTo>
                    <a:pt x="50" y="19"/>
                  </a:lnTo>
                  <a:lnTo>
                    <a:pt x="69" y="11"/>
                  </a:lnTo>
                  <a:lnTo>
                    <a:pt x="75" y="11"/>
                  </a:lnTo>
                  <a:lnTo>
                    <a:pt x="77" y="9"/>
                  </a:lnTo>
                  <a:lnTo>
                    <a:pt x="75" y="9"/>
                  </a:lnTo>
                  <a:lnTo>
                    <a:pt x="72" y="9"/>
                  </a:lnTo>
                  <a:lnTo>
                    <a:pt x="74" y="8"/>
                  </a:lnTo>
                  <a:lnTo>
                    <a:pt x="74" y="6"/>
                  </a:lnTo>
                  <a:lnTo>
                    <a:pt x="74" y="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2" name="Freeform 249">
              <a:extLst>
                <a:ext uri="{FF2B5EF4-FFF2-40B4-BE49-F238E27FC236}">
                  <a16:creationId xmlns:a16="http://schemas.microsoft.com/office/drawing/2014/main" id="{561D7FF1-6EC8-3C0F-EE6D-66E1BB6B2C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1237" y="-2189473"/>
              <a:ext cx="4079" cy="1360"/>
            </a:xfrm>
            <a:custGeom>
              <a:avLst/>
              <a:gdLst/>
              <a:ahLst/>
              <a:cxnLst>
                <a:cxn ang="0">
                  <a:pos x="1" y="1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1" y="1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3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3" name="Freeform 250">
              <a:extLst>
                <a:ext uri="{FF2B5EF4-FFF2-40B4-BE49-F238E27FC236}">
                  <a16:creationId xmlns:a16="http://schemas.microsoft.com/office/drawing/2014/main" id="{AA91CA69-C021-D70F-3468-F55B2F044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0270" y="-2173158"/>
              <a:ext cx="14956" cy="16315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0"/>
                </a:cxn>
                <a:cxn ang="0">
                  <a:pos x="5" y="2"/>
                </a:cxn>
                <a:cxn ang="0">
                  <a:pos x="0" y="7"/>
                </a:cxn>
                <a:cxn ang="0">
                  <a:pos x="0" y="12"/>
                </a:cxn>
                <a:cxn ang="0">
                  <a:pos x="3" y="10"/>
                </a:cxn>
                <a:cxn ang="0">
                  <a:pos x="7" y="5"/>
                </a:cxn>
                <a:cxn ang="0">
                  <a:pos x="11" y="0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11" h="12">
                  <a:moveTo>
                    <a:pt x="5" y="0"/>
                  </a:moveTo>
                  <a:lnTo>
                    <a:pt x="5" y="0"/>
                  </a:lnTo>
                  <a:lnTo>
                    <a:pt x="5" y="2"/>
                  </a:lnTo>
                  <a:lnTo>
                    <a:pt x="0" y="7"/>
                  </a:lnTo>
                  <a:lnTo>
                    <a:pt x="0" y="12"/>
                  </a:lnTo>
                  <a:lnTo>
                    <a:pt x="3" y="10"/>
                  </a:lnTo>
                  <a:lnTo>
                    <a:pt x="7" y="5"/>
                  </a:lnTo>
                  <a:lnTo>
                    <a:pt x="11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4" name="Freeform 251">
              <a:extLst>
                <a:ext uri="{FF2B5EF4-FFF2-40B4-BE49-F238E27FC236}">
                  <a16:creationId xmlns:a16="http://schemas.microsoft.com/office/drawing/2014/main" id="{547F9D0E-367C-DF92-E34B-F9F99257BE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0072" y="-3020162"/>
              <a:ext cx="591408" cy="513913"/>
            </a:xfrm>
            <a:custGeom>
              <a:avLst/>
              <a:gdLst/>
              <a:ahLst/>
              <a:cxnLst>
                <a:cxn ang="0">
                  <a:pos x="359" y="275"/>
                </a:cxn>
                <a:cxn ang="0">
                  <a:pos x="374" y="213"/>
                </a:cxn>
                <a:cxn ang="0">
                  <a:pos x="411" y="112"/>
                </a:cxn>
                <a:cxn ang="0">
                  <a:pos x="411" y="35"/>
                </a:cxn>
                <a:cxn ang="0">
                  <a:pos x="335" y="25"/>
                </a:cxn>
                <a:cxn ang="0">
                  <a:pos x="299" y="20"/>
                </a:cxn>
                <a:cxn ang="0">
                  <a:pos x="271" y="14"/>
                </a:cxn>
                <a:cxn ang="0">
                  <a:pos x="258" y="19"/>
                </a:cxn>
                <a:cxn ang="0">
                  <a:pos x="244" y="4"/>
                </a:cxn>
                <a:cxn ang="0">
                  <a:pos x="206" y="19"/>
                </a:cxn>
                <a:cxn ang="0">
                  <a:pos x="194" y="30"/>
                </a:cxn>
                <a:cxn ang="0">
                  <a:pos x="162" y="40"/>
                </a:cxn>
                <a:cxn ang="0">
                  <a:pos x="125" y="70"/>
                </a:cxn>
                <a:cxn ang="0">
                  <a:pos x="108" y="121"/>
                </a:cxn>
                <a:cxn ang="0">
                  <a:pos x="135" y="125"/>
                </a:cxn>
                <a:cxn ang="0">
                  <a:pos x="157" y="134"/>
                </a:cxn>
                <a:cxn ang="0">
                  <a:pos x="124" y="141"/>
                </a:cxn>
                <a:cxn ang="0">
                  <a:pos x="117" y="147"/>
                </a:cxn>
                <a:cxn ang="0">
                  <a:pos x="69" y="142"/>
                </a:cxn>
                <a:cxn ang="0">
                  <a:pos x="39" y="165"/>
                </a:cxn>
                <a:cxn ang="0">
                  <a:pos x="47" y="184"/>
                </a:cxn>
                <a:cxn ang="0">
                  <a:pos x="92" y="184"/>
                </a:cxn>
                <a:cxn ang="0">
                  <a:pos x="117" y="184"/>
                </a:cxn>
                <a:cxn ang="0">
                  <a:pos x="88" y="210"/>
                </a:cxn>
                <a:cxn ang="0">
                  <a:pos x="56" y="226"/>
                </a:cxn>
                <a:cxn ang="0">
                  <a:pos x="18" y="248"/>
                </a:cxn>
                <a:cxn ang="0">
                  <a:pos x="26" y="255"/>
                </a:cxn>
                <a:cxn ang="0">
                  <a:pos x="34" y="266"/>
                </a:cxn>
                <a:cxn ang="0">
                  <a:pos x="32" y="283"/>
                </a:cxn>
                <a:cxn ang="0">
                  <a:pos x="74" y="264"/>
                </a:cxn>
                <a:cxn ang="0">
                  <a:pos x="53" y="304"/>
                </a:cxn>
                <a:cxn ang="0">
                  <a:pos x="79" y="306"/>
                </a:cxn>
                <a:cxn ang="0">
                  <a:pos x="98" y="306"/>
                </a:cxn>
                <a:cxn ang="0">
                  <a:pos x="111" y="316"/>
                </a:cxn>
                <a:cxn ang="0">
                  <a:pos x="76" y="343"/>
                </a:cxn>
                <a:cxn ang="0">
                  <a:pos x="37" y="357"/>
                </a:cxn>
                <a:cxn ang="0">
                  <a:pos x="5" y="373"/>
                </a:cxn>
                <a:cxn ang="0">
                  <a:pos x="32" y="364"/>
                </a:cxn>
                <a:cxn ang="0">
                  <a:pos x="56" y="365"/>
                </a:cxn>
                <a:cxn ang="0">
                  <a:pos x="88" y="349"/>
                </a:cxn>
                <a:cxn ang="0">
                  <a:pos x="112" y="338"/>
                </a:cxn>
                <a:cxn ang="0">
                  <a:pos x="140" y="320"/>
                </a:cxn>
                <a:cxn ang="0">
                  <a:pos x="165" y="301"/>
                </a:cxn>
                <a:cxn ang="0">
                  <a:pos x="181" y="285"/>
                </a:cxn>
                <a:cxn ang="0">
                  <a:pos x="207" y="263"/>
                </a:cxn>
                <a:cxn ang="0">
                  <a:pos x="230" y="250"/>
                </a:cxn>
                <a:cxn ang="0">
                  <a:pos x="246" y="263"/>
                </a:cxn>
                <a:cxn ang="0">
                  <a:pos x="197" y="287"/>
                </a:cxn>
                <a:cxn ang="0">
                  <a:pos x="193" y="296"/>
                </a:cxn>
                <a:cxn ang="0">
                  <a:pos x="214" y="295"/>
                </a:cxn>
                <a:cxn ang="0">
                  <a:pos x="244" y="282"/>
                </a:cxn>
                <a:cxn ang="0">
                  <a:pos x="247" y="271"/>
                </a:cxn>
                <a:cxn ang="0">
                  <a:pos x="257" y="259"/>
                </a:cxn>
                <a:cxn ang="0">
                  <a:pos x="265" y="261"/>
                </a:cxn>
                <a:cxn ang="0">
                  <a:pos x="287" y="267"/>
                </a:cxn>
                <a:cxn ang="0">
                  <a:pos x="321" y="279"/>
                </a:cxn>
                <a:cxn ang="0">
                  <a:pos x="361" y="285"/>
                </a:cxn>
                <a:cxn ang="0">
                  <a:pos x="366" y="288"/>
                </a:cxn>
              </a:cxnLst>
              <a:rect l="0" t="0" r="r" b="b"/>
              <a:pathLst>
                <a:path w="435" h="378">
                  <a:moveTo>
                    <a:pt x="383" y="291"/>
                  </a:moveTo>
                  <a:lnTo>
                    <a:pt x="375" y="280"/>
                  </a:lnTo>
                  <a:lnTo>
                    <a:pt x="374" y="280"/>
                  </a:lnTo>
                  <a:lnTo>
                    <a:pt x="377" y="274"/>
                  </a:lnTo>
                  <a:lnTo>
                    <a:pt x="367" y="275"/>
                  </a:lnTo>
                  <a:lnTo>
                    <a:pt x="364" y="277"/>
                  </a:lnTo>
                  <a:lnTo>
                    <a:pt x="359" y="275"/>
                  </a:lnTo>
                  <a:lnTo>
                    <a:pt x="356" y="277"/>
                  </a:lnTo>
                  <a:lnTo>
                    <a:pt x="351" y="275"/>
                  </a:lnTo>
                  <a:lnTo>
                    <a:pt x="356" y="263"/>
                  </a:lnTo>
                  <a:lnTo>
                    <a:pt x="361" y="250"/>
                  </a:lnTo>
                  <a:lnTo>
                    <a:pt x="364" y="239"/>
                  </a:lnTo>
                  <a:lnTo>
                    <a:pt x="369" y="226"/>
                  </a:lnTo>
                  <a:lnTo>
                    <a:pt x="374" y="213"/>
                  </a:lnTo>
                  <a:lnTo>
                    <a:pt x="379" y="198"/>
                  </a:lnTo>
                  <a:lnTo>
                    <a:pt x="385" y="186"/>
                  </a:lnTo>
                  <a:lnTo>
                    <a:pt x="390" y="171"/>
                  </a:lnTo>
                  <a:lnTo>
                    <a:pt x="395" y="157"/>
                  </a:lnTo>
                  <a:lnTo>
                    <a:pt x="400" y="142"/>
                  </a:lnTo>
                  <a:lnTo>
                    <a:pt x="406" y="128"/>
                  </a:lnTo>
                  <a:lnTo>
                    <a:pt x="411" y="112"/>
                  </a:lnTo>
                  <a:lnTo>
                    <a:pt x="417" y="97"/>
                  </a:lnTo>
                  <a:lnTo>
                    <a:pt x="424" y="81"/>
                  </a:lnTo>
                  <a:lnTo>
                    <a:pt x="428" y="64"/>
                  </a:lnTo>
                  <a:lnTo>
                    <a:pt x="435" y="48"/>
                  </a:lnTo>
                  <a:lnTo>
                    <a:pt x="433" y="46"/>
                  </a:lnTo>
                  <a:lnTo>
                    <a:pt x="430" y="49"/>
                  </a:lnTo>
                  <a:lnTo>
                    <a:pt x="411" y="35"/>
                  </a:lnTo>
                  <a:lnTo>
                    <a:pt x="408" y="36"/>
                  </a:lnTo>
                  <a:lnTo>
                    <a:pt x="406" y="40"/>
                  </a:lnTo>
                  <a:lnTo>
                    <a:pt x="403" y="36"/>
                  </a:lnTo>
                  <a:lnTo>
                    <a:pt x="382" y="40"/>
                  </a:lnTo>
                  <a:lnTo>
                    <a:pt x="374" y="35"/>
                  </a:lnTo>
                  <a:lnTo>
                    <a:pt x="361" y="35"/>
                  </a:lnTo>
                  <a:lnTo>
                    <a:pt x="335" y="25"/>
                  </a:lnTo>
                  <a:lnTo>
                    <a:pt x="321" y="28"/>
                  </a:lnTo>
                  <a:lnTo>
                    <a:pt x="324" y="27"/>
                  </a:lnTo>
                  <a:lnTo>
                    <a:pt x="323" y="25"/>
                  </a:lnTo>
                  <a:lnTo>
                    <a:pt x="303" y="27"/>
                  </a:lnTo>
                  <a:lnTo>
                    <a:pt x="307" y="24"/>
                  </a:lnTo>
                  <a:lnTo>
                    <a:pt x="302" y="22"/>
                  </a:lnTo>
                  <a:lnTo>
                    <a:pt x="299" y="20"/>
                  </a:lnTo>
                  <a:lnTo>
                    <a:pt x="303" y="16"/>
                  </a:lnTo>
                  <a:lnTo>
                    <a:pt x="295" y="14"/>
                  </a:lnTo>
                  <a:lnTo>
                    <a:pt x="295" y="17"/>
                  </a:lnTo>
                  <a:lnTo>
                    <a:pt x="292" y="17"/>
                  </a:lnTo>
                  <a:lnTo>
                    <a:pt x="290" y="12"/>
                  </a:lnTo>
                  <a:lnTo>
                    <a:pt x="276" y="16"/>
                  </a:lnTo>
                  <a:lnTo>
                    <a:pt x="271" y="14"/>
                  </a:lnTo>
                  <a:lnTo>
                    <a:pt x="273" y="12"/>
                  </a:lnTo>
                  <a:lnTo>
                    <a:pt x="271" y="8"/>
                  </a:lnTo>
                  <a:lnTo>
                    <a:pt x="268" y="6"/>
                  </a:lnTo>
                  <a:lnTo>
                    <a:pt x="262" y="11"/>
                  </a:lnTo>
                  <a:lnTo>
                    <a:pt x="260" y="12"/>
                  </a:lnTo>
                  <a:lnTo>
                    <a:pt x="260" y="19"/>
                  </a:lnTo>
                  <a:lnTo>
                    <a:pt x="258" y="19"/>
                  </a:lnTo>
                  <a:lnTo>
                    <a:pt x="258" y="16"/>
                  </a:lnTo>
                  <a:lnTo>
                    <a:pt x="249" y="16"/>
                  </a:lnTo>
                  <a:lnTo>
                    <a:pt x="252" y="12"/>
                  </a:lnTo>
                  <a:lnTo>
                    <a:pt x="262" y="9"/>
                  </a:lnTo>
                  <a:lnTo>
                    <a:pt x="262" y="6"/>
                  </a:lnTo>
                  <a:lnTo>
                    <a:pt x="250" y="0"/>
                  </a:lnTo>
                  <a:lnTo>
                    <a:pt x="244" y="4"/>
                  </a:lnTo>
                  <a:lnTo>
                    <a:pt x="244" y="6"/>
                  </a:lnTo>
                  <a:lnTo>
                    <a:pt x="226" y="16"/>
                  </a:lnTo>
                  <a:lnTo>
                    <a:pt x="210" y="17"/>
                  </a:lnTo>
                  <a:lnTo>
                    <a:pt x="212" y="17"/>
                  </a:lnTo>
                  <a:lnTo>
                    <a:pt x="209" y="19"/>
                  </a:lnTo>
                  <a:lnTo>
                    <a:pt x="209" y="20"/>
                  </a:lnTo>
                  <a:lnTo>
                    <a:pt x="206" y="19"/>
                  </a:lnTo>
                  <a:lnTo>
                    <a:pt x="214" y="14"/>
                  </a:lnTo>
                  <a:lnTo>
                    <a:pt x="201" y="19"/>
                  </a:lnTo>
                  <a:lnTo>
                    <a:pt x="197" y="20"/>
                  </a:lnTo>
                  <a:lnTo>
                    <a:pt x="202" y="25"/>
                  </a:lnTo>
                  <a:lnTo>
                    <a:pt x="197" y="27"/>
                  </a:lnTo>
                  <a:lnTo>
                    <a:pt x="193" y="33"/>
                  </a:lnTo>
                  <a:lnTo>
                    <a:pt x="194" y="30"/>
                  </a:lnTo>
                  <a:lnTo>
                    <a:pt x="191" y="30"/>
                  </a:lnTo>
                  <a:lnTo>
                    <a:pt x="196" y="25"/>
                  </a:lnTo>
                  <a:lnTo>
                    <a:pt x="194" y="24"/>
                  </a:lnTo>
                  <a:lnTo>
                    <a:pt x="165" y="36"/>
                  </a:lnTo>
                  <a:lnTo>
                    <a:pt x="170" y="33"/>
                  </a:lnTo>
                  <a:lnTo>
                    <a:pt x="167" y="32"/>
                  </a:lnTo>
                  <a:lnTo>
                    <a:pt x="162" y="40"/>
                  </a:lnTo>
                  <a:lnTo>
                    <a:pt x="159" y="40"/>
                  </a:lnTo>
                  <a:lnTo>
                    <a:pt x="149" y="46"/>
                  </a:lnTo>
                  <a:lnTo>
                    <a:pt x="148" y="49"/>
                  </a:lnTo>
                  <a:lnTo>
                    <a:pt x="141" y="59"/>
                  </a:lnTo>
                  <a:lnTo>
                    <a:pt x="141" y="57"/>
                  </a:lnTo>
                  <a:lnTo>
                    <a:pt x="133" y="65"/>
                  </a:lnTo>
                  <a:lnTo>
                    <a:pt x="125" y="70"/>
                  </a:lnTo>
                  <a:lnTo>
                    <a:pt x="93" y="73"/>
                  </a:lnTo>
                  <a:lnTo>
                    <a:pt x="88" y="83"/>
                  </a:lnTo>
                  <a:lnTo>
                    <a:pt x="90" y="83"/>
                  </a:lnTo>
                  <a:lnTo>
                    <a:pt x="79" y="88"/>
                  </a:lnTo>
                  <a:lnTo>
                    <a:pt x="104" y="105"/>
                  </a:lnTo>
                  <a:lnTo>
                    <a:pt x="108" y="110"/>
                  </a:lnTo>
                  <a:lnTo>
                    <a:pt x="108" y="121"/>
                  </a:lnTo>
                  <a:lnTo>
                    <a:pt x="117" y="125"/>
                  </a:lnTo>
                  <a:lnTo>
                    <a:pt x="119" y="121"/>
                  </a:lnTo>
                  <a:lnTo>
                    <a:pt x="124" y="120"/>
                  </a:lnTo>
                  <a:lnTo>
                    <a:pt x="121" y="123"/>
                  </a:lnTo>
                  <a:lnTo>
                    <a:pt x="122" y="125"/>
                  </a:lnTo>
                  <a:lnTo>
                    <a:pt x="133" y="123"/>
                  </a:lnTo>
                  <a:lnTo>
                    <a:pt x="135" y="125"/>
                  </a:lnTo>
                  <a:lnTo>
                    <a:pt x="127" y="129"/>
                  </a:lnTo>
                  <a:lnTo>
                    <a:pt x="132" y="136"/>
                  </a:lnTo>
                  <a:lnTo>
                    <a:pt x="135" y="131"/>
                  </a:lnTo>
                  <a:lnTo>
                    <a:pt x="135" y="134"/>
                  </a:lnTo>
                  <a:lnTo>
                    <a:pt x="143" y="134"/>
                  </a:lnTo>
                  <a:lnTo>
                    <a:pt x="157" y="131"/>
                  </a:lnTo>
                  <a:lnTo>
                    <a:pt x="157" y="134"/>
                  </a:lnTo>
                  <a:lnTo>
                    <a:pt x="140" y="139"/>
                  </a:lnTo>
                  <a:lnTo>
                    <a:pt x="133" y="136"/>
                  </a:lnTo>
                  <a:lnTo>
                    <a:pt x="127" y="138"/>
                  </a:lnTo>
                  <a:lnTo>
                    <a:pt x="124" y="131"/>
                  </a:lnTo>
                  <a:lnTo>
                    <a:pt x="125" y="138"/>
                  </a:lnTo>
                  <a:lnTo>
                    <a:pt x="122" y="141"/>
                  </a:lnTo>
                  <a:lnTo>
                    <a:pt x="124" y="141"/>
                  </a:lnTo>
                  <a:lnTo>
                    <a:pt x="125" y="139"/>
                  </a:lnTo>
                  <a:lnTo>
                    <a:pt x="135" y="142"/>
                  </a:lnTo>
                  <a:lnTo>
                    <a:pt x="130" y="146"/>
                  </a:lnTo>
                  <a:lnTo>
                    <a:pt x="132" y="144"/>
                  </a:lnTo>
                  <a:lnTo>
                    <a:pt x="127" y="142"/>
                  </a:lnTo>
                  <a:lnTo>
                    <a:pt x="119" y="150"/>
                  </a:lnTo>
                  <a:lnTo>
                    <a:pt x="117" y="147"/>
                  </a:lnTo>
                  <a:lnTo>
                    <a:pt x="96" y="147"/>
                  </a:lnTo>
                  <a:lnTo>
                    <a:pt x="92" y="144"/>
                  </a:lnTo>
                  <a:lnTo>
                    <a:pt x="96" y="141"/>
                  </a:lnTo>
                  <a:lnTo>
                    <a:pt x="100" y="136"/>
                  </a:lnTo>
                  <a:lnTo>
                    <a:pt x="103" y="133"/>
                  </a:lnTo>
                  <a:lnTo>
                    <a:pt x="88" y="134"/>
                  </a:lnTo>
                  <a:lnTo>
                    <a:pt x="69" y="142"/>
                  </a:lnTo>
                  <a:lnTo>
                    <a:pt x="72" y="146"/>
                  </a:lnTo>
                  <a:lnTo>
                    <a:pt x="61" y="146"/>
                  </a:lnTo>
                  <a:lnTo>
                    <a:pt x="50" y="152"/>
                  </a:lnTo>
                  <a:lnTo>
                    <a:pt x="44" y="154"/>
                  </a:lnTo>
                  <a:lnTo>
                    <a:pt x="42" y="155"/>
                  </a:lnTo>
                  <a:lnTo>
                    <a:pt x="32" y="157"/>
                  </a:lnTo>
                  <a:lnTo>
                    <a:pt x="39" y="165"/>
                  </a:lnTo>
                  <a:lnTo>
                    <a:pt x="55" y="166"/>
                  </a:lnTo>
                  <a:lnTo>
                    <a:pt x="47" y="170"/>
                  </a:lnTo>
                  <a:lnTo>
                    <a:pt x="45" y="166"/>
                  </a:lnTo>
                  <a:lnTo>
                    <a:pt x="44" y="168"/>
                  </a:lnTo>
                  <a:lnTo>
                    <a:pt x="47" y="176"/>
                  </a:lnTo>
                  <a:lnTo>
                    <a:pt x="44" y="179"/>
                  </a:lnTo>
                  <a:lnTo>
                    <a:pt x="47" y="184"/>
                  </a:lnTo>
                  <a:lnTo>
                    <a:pt x="63" y="187"/>
                  </a:lnTo>
                  <a:lnTo>
                    <a:pt x="80" y="184"/>
                  </a:lnTo>
                  <a:lnTo>
                    <a:pt x="87" y="187"/>
                  </a:lnTo>
                  <a:lnTo>
                    <a:pt x="88" y="184"/>
                  </a:lnTo>
                  <a:lnTo>
                    <a:pt x="85" y="182"/>
                  </a:lnTo>
                  <a:lnTo>
                    <a:pt x="88" y="182"/>
                  </a:lnTo>
                  <a:lnTo>
                    <a:pt x="92" y="184"/>
                  </a:lnTo>
                  <a:lnTo>
                    <a:pt x="90" y="190"/>
                  </a:lnTo>
                  <a:lnTo>
                    <a:pt x="96" y="184"/>
                  </a:lnTo>
                  <a:lnTo>
                    <a:pt x="109" y="178"/>
                  </a:lnTo>
                  <a:lnTo>
                    <a:pt x="114" y="178"/>
                  </a:lnTo>
                  <a:lnTo>
                    <a:pt x="119" y="176"/>
                  </a:lnTo>
                  <a:lnTo>
                    <a:pt x="122" y="178"/>
                  </a:lnTo>
                  <a:lnTo>
                    <a:pt x="117" y="184"/>
                  </a:lnTo>
                  <a:lnTo>
                    <a:pt x="109" y="184"/>
                  </a:lnTo>
                  <a:lnTo>
                    <a:pt x="109" y="187"/>
                  </a:lnTo>
                  <a:lnTo>
                    <a:pt x="112" y="187"/>
                  </a:lnTo>
                  <a:lnTo>
                    <a:pt x="112" y="198"/>
                  </a:lnTo>
                  <a:lnTo>
                    <a:pt x="111" y="202"/>
                  </a:lnTo>
                  <a:lnTo>
                    <a:pt x="106" y="206"/>
                  </a:lnTo>
                  <a:lnTo>
                    <a:pt x="88" y="210"/>
                  </a:lnTo>
                  <a:lnTo>
                    <a:pt x="92" y="208"/>
                  </a:lnTo>
                  <a:lnTo>
                    <a:pt x="88" y="208"/>
                  </a:lnTo>
                  <a:lnTo>
                    <a:pt x="74" y="218"/>
                  </a:lnTo>
                  <a:lnTo>
                    <a:pt x="69" y="218"/>
                  </a:lnTo>
                  <a:lnTo>
                    <a:pt x="64" y="219"/>
                  </a:lnTo>
                  <a:lnTo>
                    <a:pt x="58" y="221"/>
                  </a:lnTo>
                  <a:lnTo>
                    <a:pt x="56" y="226"/>
                  </a:lnTo>
                  <a:lnTo>
                    <a:pt x="48" y="226"/>
                  </a:lnTo>
                  <a:lnTo>
                    <a:pt x="34" y="234"/>
                  </a:lnTo>
                  <a:lnTo>
                    <a:pt x="28" y="239"/>
                  </a:lnTo>
                  <a:lnTo>
                    <a:pt x="26" y="243"/>
                  </a:lnTo>
                  <a:lnTo>
                    <a:pt x="19" y="245"/>
                  </a:lnTo>
                  <a:lnTo>
                    <a:pt x="21" y="248"/>
                  </a:lnTo>
                  <a:lnTo>
                    <a:pt x="18" y="248"/>
                  </a:lnTo>
                  <a:lnTo>
                    <a:pt x="15" y="251"/>
                  </a:lnTo>
                  <a:lnTo>
                    <a:pt x="29" y="250"/>
                  </a:lnTo>
                  <a:lnTo>
                    <a:pt x="29" y="250"/>
                  </a:lnTo>
                  <a:lnTo>
                    <a:pt x="21" y="251"/>
                  </a:lnTo>
                  <a:lnTo>
                    <a:pt x="19" y="255"/>
                  </a:lnTo>
                  <a:lnTo>
                    <a:pt x="21" y="256"/>
                  </a:lnTo>
                  <a:lnTo>
                    <a:pt x="26" y="255"/>
                  </a:lnTo>
                  <a:lnTo>
                    <a:pt x="24" y="256"/>
                  </a:lnTo>
                  <a:lnTo>
                    <a:pt x="24" y="263"/>
                  </a:lnTo>
                  <a:lnTo>
                    <a:pt x="31" y="259"/>
                  </a:lnTo>
                  <a:lnTo>
                    <a:pt x="31" y="261"/>
                  </a:lnTo>
                  <a:lnTo>
                    <a:pt x="34" y="261"/>
                  </a:lnTo>
                  <a:lnTo>
                    <a:pt x="31" y="264"/>
                  </a:lnTo>
                  <a:lnTo>
                    <a:pt x="34" y="266"/>
                  </a:lnTo>
                  <a:lnTo>
                    <a:pt x="44" y="264"/>
                  </a:lnTo>
                  <a:lnTo>
                    <a:pt x="44" y="267"/>
                  </a:lnTo>
                  <a:lnTo>
                    <a:pt x="37" y="269"/>
                  </a:lnTo>
                  <a:lnTo>
                    <a:pt x="28" y="277"/>
                  </a:lnTo>
                  <a:lnTo>
                    <a:pt x="28" y="282"/>
                  </a:lnTo>
                  <a:lnTo>
                    <a:pt x="34" y="282"/>
                  </a:lnTo>
                  <a:lnTo>
                    <a:pt x="32" y="283"/>
                  </a:lnTo>
                  <a:lnTo>
                    <a:pt x="29" y="285"/>
                  </a:lnTo>
                  <a:lnTo>
                    <a:pt x="32" y="288"/>
                  </a:lnTo>
                  <a:lnTo>
                    <a:pt x="42" y="290"/>
                  </a:lnTo>
                  <a:lnTo>
                    <a:pt x="56" y="279"/>
                  </a:lnTo>
                  <a:lnTo>
                    <a:pt x="55" y="275"/>
                  </a:lnTo>
                  <a:lnTo>
                    <a:pt x="61" y="271"/>
                  </a:lnTo>
                  <a:lnTo>
                    <a:pt x="74" y="264"/>
                  </a:lnTo>
                  <a:lnTo>
                    <a:pt x="56" y="275"/>
                  </a:lnTo>
                  <a:lnTo>
                    <a:pt x="60" y="291"/>
                  </a:lnTo>
                  <a:lnTo>
                    <a:pt x="53" y="298"/>
                  </a:lnTo>
                  <a:lnTo>
                    <a:pt x="53" y="299"/>
                  </a:lnTo>
                  <a:lnTo>
                    <a:pt x="58" y="299"/>
                  </a:lnTo>
                  <a:lnTo>
                    <a:pt x="55" y="303"/>
                  </a:lnTo>
                  <a:lnTo>
                    <a:pt x="53" y="304"/>
                  </a:lnTo>
                  <a:lnTo>
                    <a:pt x="56" y="306"/>
                  </a:lnTo>
                  <a:lnTo>
                    <a:pt x="47" y="309"/>
                  </a:lnTo>
                  <a:lnTo>
                    <a:pt x="52" y="309"/>
                  </a:lnTo>
                  <a:lnTo>
                    <a:pt x="68" y="303"/>
                  </a:lnTo>
                  <a:lnTo>
                    <a:pt x="77" y="296"/>
                  </a:lnTo>
                  <a:lnTo>
                    <a:pt x="74" y="303"/>
                  </a:lnTo>
                  <a:lnTo>
                    <a:pt x="79" y="306"/>
                  </a:lnTo>
                  <a:lnTo>
                    <a:pt x="84" y="304"/>
                  </a:lnTo>
                  <a:lnTo>
                    <a:pt x="88" y="314"/>
                  </a:lnTo>
                  <a:lnTo>
                    <a:pt x="92" y="311"/>
                  </a:lnTo>
                  <a:lnTo>
                    <a:pt x="92" y="306"/>
                  </a:lnTo>
                  <a:lnTo>
                    <a:pt x="100" y="301"/>
                  </a:lnTo>
                  <a:lnTo>
                    <a:pt x="100" y="303"/>
                  </a:lnTo>
                  <a:lnTo>
                    <a:pt x="98" y="306"/>
                  </a:lnTo>
                  <a:lnTo>
                    <a:pt x="103" y="309"/>
                  </a:lnTo>
                  <a:lnTo>
                    <a:pt x="125" y="299"/>
                  </a:lnTo>
                  <a:lnTo>
                    <a:pt x="117" y="306"/>
                  </a:lnTo>
                  <a:lnTo>
                    <a:pt x="117" y="306"/>
                  </a:lnTo>
                  <a:lnTo>
                    <a:pt x="111" y="309"/>
                  </a:lnTo>
                  <a:lnTo>
                    <a:pt x="108" y="316"/>
                  </a:lnTo>
                  <a:lnTo>
                    <a:pt x="111" y="316"/>
                  </a:lnTo>
                  <a:lnTo>
                    <a:pt x="106" y="319"/>
                  </a:lnTo>
                  <a:lnTo>
                    <a:pt x="100" y="328"/>
                  </a:lnTo>
                  <a:lnTo>
                    <a:pt x="93" y="333"/>
                  </a:lnTo>
                  <a:lnTo>
                    <a:pt x="90" y="333"/>
                  </a:lnTo>
                  <a:lnTo>
                    <a:pt x="84" y="338"/>
                  </a:lnTo>
                  <a:lnTo>
                    <a:pt x="79" y="343"/>
                  </a:lnTo>
                  <a:lnTo>
                    <a:pt x="76" y="343"/>
                  </a:lnTo>
                  <a:lnTo>
                    <a:pt x="55" y="351"/>
                  </a:lnTo>
                  <a:lnTo>
                    <a:pt x="47" y="359"/>
                  </a:lnTo>
                  <a:lnTo>
                    <a:pt x="45" y="359"/>
                  </a:lnTo>
                  <a:lnTo>
                    <a:pt x="44" y="360"/>
                  </a:lnTo>
                  <a:lnTo>
                    <a:pt x="42" y="359"/>
                  </a:lnTo>
                  <a:lnTo>
                    <a:pt x="44" y="357"/>
                  </a:lnTo>
                  <a:lnTo>
                    <a:pt x="37" y="357"/>
                  </a:lnTo>
                  <a:lnTo>
                    <a:pt x="24" y="362"/>
                  </a:lnTo>
                  <a:lnTo>
                    <a:pt x="8" y="372"/>
                  </a:lnTo>
                  <a:lnTo>
                    <a:pt x="2" y="373"/>
                  </a:lnTo>
                  <a:lnTo>
                    <a:pt x="0" y="373"/>
                  </a:lnTo>
                  <a:lnTo>
                    <a:pt x="2" y="378"/>
                  </a:lnTo>
                  <a:lnTo>
                    <a:pt x="3" y="376"/>
                  </a:lnTo>
                  <a:lnTo>
                    <a:pt x="5" y="373"/>
                  </a:lnTo>
                  <a:lnTo>
                    <a:pt x="7" y="376"/>
                  </a:lnTo>
                  <a:lnTo>
                    <a:pt x="11" y="375"/>
                  </a:lnTo>
                  <a:lnTo>
                    <a:pt x="13" y="372"/>
                  </a:lnTo>
                  <a:lnTo>
                    <a:pt x="13" y="375"/>
                  </a:lnTo>
                  <a:lnTo>
                    <a:pt x="19" y="373"/>
                  </a:lnTo>
                  <a:lnTo>
                    <a:pt x="31" y="365"/>
                  </a:lnTo>
                  <a:lnTo>
                    <a:pt x="32" y="364"/>
                  </a:lnTo>
                  <a:lnTo>
                    <a:pt x="29" y="368"/>
                  </a:lnTo>
                  <a:lnTo>
                    <a:pt x="42" y="367"/>
                  </a:lnTo>
                  <a:lnTo>
                    <a:pt x="44" y="365"/>
                  </a:lnTo>
                  <a:lnTo>
                    <a:pt x="45" y="367"/>
                  </a:lnTo>
                  <a:lnTo>
                    <a:pt x="56" y="360"/>
                  </a:lnTo>
                  <a:lnTo>
                    <a:pt x="58" y="362"/>
                  </a:lnTo>
                  <a:lnTo>
                    <a:pt x="56" y="365"/>
                  </a:lnTo>
                  <a:lnTo>
                    <a:pt x="61" y="359"/>
                  </a:lnTo>
                  <a:lnTo>
                    <a:pt x="68" y="359"/>
                  </a:lnTo>
                  <a:lnTo>
                    <a:pt x="74" y="357"/>
                  </a:lnTo>
                  <a:lnTo>
                    <a:pt x="76" y="354"/>
                  </a:lnTo>
                  <a:lnTo>
                    <a:pt x="76" y="352"/>
                  </a:lnTo>
                  <a:lnTo>
                    <a:pt x="80" y="349"/>
                  </a:lnTo>
                  <a:lnTo>
                    <a:pt x="88" y="349"/>
                  </a:lnTo>
                  <a:lnTo>
                    <a:pt x="90" y="348"/>
                  </a:lnTo>
                  <a:lnTo>
                    <a:pt x="87" y="348"/>
                  </a:lnTo>
                  <a:lnTo>
                    <a:pt x="92" y="346"/>
                  </a:lnTo>
                  <a:lnTo>
                    <a:pt x="95" y="346"/>
                  </a:lnTo>
                  <a:lnTo>
                    <a:pt x="96" y="343"/>
                  </a:lnTo>
                  <a:lnTo>
                    <a:pt x="101" y="343"/>
                  </a:lnTo>
                  <a:lnTo>
                    <a:pt x="112" y="338"/>
                  </a:lnTo>
                  <a:lnTo>
                    <a:pt x="116" y="335"/>
                  </a:lnTo>
                  <a:lnTo>
                    <a:pt x="121" y="332"/>
                  </a:lnTo>
                  <a:lnTo>
                    <a:pt x="122" y="328"/>
                  </a:lnTo>
                  <a:lnTo>
                    <a:pt x="125" y="328"/>
                  </a:lnTo>
                  <a:lnTo>
                    <a:pt x="129" y="325"/>
                  </a:lnTo>
                  <a:lnTo>
                    <a:pt x="132" y="327"/>
                  </a:lnTo>
                  <a:lnTo>
                    <a:pt x="140" y="320"/>
                  </a:lnTo>
                  <a:lnTo>
                    <a:pt x="154" y="317"/>
                  </a:lnTo>
                  <a:lnTo>
                    <a:pt x="153" y="314"/>
                  </a:lnTo>
                  <a:lnTo>
                    <a:pt x="156" y="314"/>
                  </a:lnTo>
                  <a:lnTo>
                    <a:pt x="157" y="311"/>
                  </a:lnTo>
                  <a:lnTo>
                    <a:pt x="165" y="307"/>
                  </a:lnTo>
                  <a:lnTo>
                    <a:pt x="169" y="304"/>
                  </a:lnTo>
                  <a:lnTo>
                    <a:pt x="165" y="301"/>
                  </a:lnTo>
                  <a:lnTo>
                    <a:pt x="159" y="301"/>
                  </a:lnTo>
                  <a:lnTo>
                    <a:pt x="164" y="295"/>
                  </a:lnTo>
                  <a:lnTo>
                    <a:pt x="169" y="293"/>
                  </a:lnTo>
                  <a:lnTo>
                    <a:pt x="172" y="290"/>
                  </a:lnTo>
                  <a:lnTo>
                    <a:pt x="172" y="288"/>
                  </a:lnTo>
                  <a:lnTo>
                    <a:pt x="178" y="288"/>
                  </a:lnTo>
                  <a:lnTo>
                    <a:pt x="181" y="285"/>
                  </a:lnTo>
                  <a:lnTo>
                    <a:pt x="178" y="285"/>
                  </a:lnTo>
                  <a:lnTo>
                    <a:pt x="188" y="282"/>
                  </a:lnTo>
                  <a:lnTo>
                    <a:pt x="188" y="279"/>
                  </a:lnTo>
                  <a:lnTo>
                    <a:pt x="185" y="275"/>
                  </a:lnTo>
                  <a:lnTo>
                    <a:pt x="191" y="277"/>
                  </a:lnTo>
                  <a:lnTo>
                    <a:pt x="196" y="274"/>
                  </a:lnTo>
                  <a:lnTo>
                    <a:pt x="207" y="263"/>
                  </a:lnTo>
                  <a:lnTo>
                    <a:pt x="225" y="255"/>
                  </a:lnTo>
                  <a:lnTo>
                    <a:pt x="226" y="250"/>
                  </a:lnTo>
                  <a:lnTo>
                    <a:pt x="238" y="240"/>
                  </a:lnTo>
                  <a:lnTo>
                    <a:pt x="241" y="234"/>
                  </a:lnTo>
                  <a:lnTo>
                    <a:pt x="241" y="235"/>
                  </a:lnTo>
                  <a:lnTo>
                    <a:pt x="236" y="243"/>
                  </a:lnTo>
                  <a:lnTo>
                    <a:pt x="230" y="250"/>
                  </a:lnTo>
                  <a:lnTo>
                    <a:pt x="226" y="255"/>
                  </a:lnTo>
                  <a:lnTo>
                    <a:pt x="233" y="256"/>
                  </a:lnTo>
                  <a:lnTo>
                    <a:pt x="246" y="250"/>
                  </a:lnTo>
                  <a:lnTo>
                    <a:pt x="244" y="253"/>
                  </a:lnTo>
                  <a:lnTo>
                    <a:pt x="234" y="258"/>
                  </a:lnTo>
                  <a:lnTo>
                    <a:pt x="233" y="259"/>
                  </a:lnTo>
                  <a:lnTo>
                    <a:pt x="246" y="263"/>
                  </a:lnTo>
                  <a:lnTo>
                    <a:pt x="242" y="266"/>
                  </a:lnTo>
                  <a:lnTo>
                    <a:pt x="230" y="263"/>
                  </a:lnTo>
                  <a:lnTo>
                    <a:pt x="228" y="261"/>
                  </a:lnTo>
                  <a:lnTo>
                    <a:pt x="212" y="266"/>
                  </a:lnTo>
                  <a:lnTo>
                    <a:pt x="210" y="267"/>
                  </a:lnTo>
                  <a:lnTo>
                    <a:pt x="209" y="275"/>
                  </a:lnTo>
                  <a:lnTo>
                    <a:pt x="197" y="287"/>
                  </a:lnTo>
                  <a:lnTo>
                    <a:pt x="201" y="288"/>
                  </a:lnTo>
                  <a:lnTo>
                    <a:pt x="209" y="287"/>
                  </a:lnTo>
                  <a:lnTo>
                    <a:pt x="206" y="290"/>
                  </a:lnTo>
                  <a:lnTo>
                    <a:pt x="202" y="291"/>
                  </a:lnTo>
                  <a:lnTo>
                    <a:pt x="202" y="293"/>
                  </a:lnTo>
                  <a:lnTo>
                    <a:pt x="196" y="291"/>
                  </a:lnTo>
                  <a:lnTo>
                    <a:pt x="193" y="296"/>
                  </a:lnTo>
                  <a:lnTo>
                    <a:pt x="194" y="298"/>
                  </a:lnTo>
                  <a:lnTo>
                    <a:pt x="202" y="296"/>
                  </a:lnTo>
                  <a:lnTo>
                    <a:pt x="202" y="295"/>
                  </a:lnTo>
                  <a:lnTo>
                    <a:pt x="206" y="296"/>
                  </a:lnTo>
                  <a:lnTo>
                    <a:pt x="214" y="291"/>
                  </a:lnTo>
                  <a:lnTo>
                    <a:pt x="217" y="290"/>
                  </a:lnTo>
                  <a:lnTo>
                    <a:pt x="214" y="295"/>
                  </a:lnTo>
                  <a:lnTo>
                    <a:pt x="220" y="288"/>
                  </a:lnTo>
                  <a:lnTo>
                    <a:pt x="225" y="288"/>
                  </a:lnTo>
                  <a:lnTo>
                    <a:pt x="228" y="282"/>
                  </a:lnTo>
                  <a:lnTo>
                    <a:pt x="228" y="287"/>
                  </a:lnTo>
                  <a:lnTo>
                    <a:pt x="233" y="280"/>
                  </a:lnTo>
                  <a:lnTo>
                    <a:pt x="233" y="282"/>
                  </a:lnTo>
                  <a:lnTo>
                    <a:pt x="244" y="282"/>
                  </a:lnTo>
                  <a:lnTo>
                    <a:pt x="247" y="279"/>
                  </a:lnTo>
                  <a:lnTo>
                    <a:pt x="250" y="277"/>
                  </a:lnTo>
                  <a:lnTo>
                    <a:pt x="249" y="275"/>
                  </a:lnTo>
                  <a:lnTo>
                    <a:pt x="255" y="271"/>
                  </a:lnTo>
                  <a:lnTo>
                    <a:pt x="255" y="269"/>
                  </a:lnTo>
                  <a:lnTo>
                    <a:pt x="247" y="272"/>
                  </a:lnTo>
                  <a:lnTo>
                    <a:pt x="247" y="271"/>
                  </a:lnTo>
                  <a:lnTo>
                    <a:pt x="254" y="269"/>
                  </a:lnTo>
                  <a:lnTo>
                    <a:pt x="254" y="266"/>
                  </a:lnTo>
                  <a:lnTo>
                    <a:pt x="249" y="266"/>
                  </a:lnTo>
                  <a:lnTo>
                    <a:pt x="254" y="263"/>
                  </a:lnTo>
                  <a:lnTo>
                    <a:pt x="255" y="261"/>
                  </a:lnTo>
                  <a:lnTo>
                    <a:pt x="254" y="261"/>
                  </a:lnTo>
                  <a:lnTo>
                    <a:pt x="257" y="259"/>
                  </a:lnTo>
                  <a:lnTo>
                    <a:pt x="258" y="259"/>
                  </a:lnTo>
                  <a:lnTo>
                    <a:pt x="265" y="256"/>
                  </a:lnTo>
                  <a:lnTo>
                    <a:pt x="258" y="263"/>
                  </a:lnTo>
                  <a:lnTo>
                    <a:pt x="260" y="263"/>
                  </a:lnTo>
                  <a:lnTo>
                    <a:pt x="263" y="263"/>
                  </a:lnTo>
                  <a:lnTo>
                    <a:pt x="265" y="258"/>
                  </a:lnTo>
                  <a:lnTo>
                    <a:pt x="265" y="261"/>
                  </a:lnTo>
                  <a:lnTo>
                    <a:pt x="266" y="261"/>
                  </a:lnTo>
                  <a:lnTo>
                    <a:pt x="279" y="259"/>
                  </a:lnTo>
                  <a:lnTo>
                    <a:pt x="276" y="264"/>
                  </a:lnTo>
                  <a:lnTo>
                    <a:pt x="274" y="266"/>
                  </a:lnTo>
                  <a:lnTo>
                    <a:pt x="284" y="264"/>
                  </a:lnTo>
                  <a:lnTo>
                    <a:pt x="279" y="267"/>
                  </a:lnTo>
                  <a:lnTo>
                    <a:pt x="287" y="267"/>
                  </a:lnTo>
                  <a:lnTo>
                    <a:pt x="286" y="271"/>
                  </a:lnTo>
                  <a:lnTo>
                    <a:pt x="290" y="274"/>
                  </a:lnTo>
                  <a:lnTo>
                    <a:pt x="297" y="271"/>
                  </a:lnTo>
                  <a:lnTo>
                    <a:pt x="297" y="275"/>
                  </a:lnTo>
                  <a:lnTo>
                    <a:pt x="305" y="277"/>
                  </a:lnTo>
                  <a:lnTo>
                    <a:pt x="307" y="280"/>
                  </a:lnTo>
                  <a:lnTo>
                    <a:pt x="321" y="279"/>
                  </a:lnTo>
                  <a:lnTo>
                    <a:pt x="337" y="282"/>
                  </a:lnTo>
                  <a:lnTo>
                    <a:pt x="343" y="280"/>
                  </a:lnTo>
                  <a:lnTo>
                    <a:pt x="343" y="282"/>
                  </a:lnTo>
                  <a:lnTo>
                    <a:pt x="342" y="283"/>
                  </a:lnTo>
                  <a:lnTo>
                    <a:pt x="342" y="283"/>
                  </a:lnTo>
                  <a:lnTo>
                    <a:pt x="351" y="287"/>
                  </a:lnTo>
                  <a:lnTo>
                    <a:pt x="361" y="285"/>
                  </a:lnTo>
                  <a:lnTo>
                    <a:pt x="369" y="279"/>
                  </a:lnTo>
                  <a:lnTo>
                    <a:pt x="374" y="283"/>
                  </a:lnTo>
                  <a:lnTo>
                    <a:pt x="371" y="285"/>
                  </a:lnTo>
                  <a:lnTo>
                    <a:pt x="369" y="290"/>
                  </a:lnTo>
                  <a:lnTo>
                    <a:pt x="369" y="282"/>
                  </a:lnTo>
                  <a:lnTo>
                    <a:pt x="367" y="283"/>
                  </a:lnTo>
                  <a:lnTo>
                    <a:pt x="366" y="288"/>
                  </a:lnTo>
                  <a:lnTo>
                    <a:pt x="361" y="290"/>
                  </a:lnTo>
                  <a:lnTo>
                    <a:pt x="374" y="298"/>
                  </a:lnTo>
                  <a:lnTo>
                    <a:pt x="379" y="296"/>
                  </a:lnTo>
                  <a:lnTo>
                    <a:pt x="380" y="293"/>
                  </a:lnTo>
                  <a:lnTo>
                    <a:pt x="383" y="291"/>
                  </a:lnTo>
                  <a:lnTo>
                    <a:pt x="383" y="29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5" name="Freeform 252">
              <a:extLst>
                <a:ext uri="{FF2B5EF4-FFF2-40B4-BE49-F238E27FC236}">
                  <a16:creationId xmlns:a16="http://schemas.microsoft.com/office/drawing/2014/main" id="{BEE33F90-E09F-1C7B-6BD1-5126CA985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6703" y="-2632688"/>
              <a:ext cx="129158" cy="126439"/>
            </a:xfrm>
            <a:custGeom>
              <a:avLst/>
              <a:gdLst/>
              <a:ahLst/>
              <a:cxnLst>
                <a:cxn ang="0">
                  <a:pos x="3" y="10"/>
                </a:cxn>
                <a:cxn ang="0">
                  <a:pos x="3" y="21"/>
                </a:cxn>
                <a:cxn ang="0">
                  <a:pos x="5" y="24"/>
                </a:cxn>
                <a:cxn ang="0">
                  <a:pos x="18" y="29"/>
                </a:cxn>
                <a:cxn ang="0">
                  <a:pos x="24" y="27"/>
                </a:cxn>
                <a:cxn ang="0">
                  <a:pos x="20" y="19"/>
                </a:cxn>
                <a:cxn ang="0">
                  <a:pos x="18" y="16"/>
                </a:cxn>
                <a:cxn ang="0">
                  <a:pos x="20" y="18"/>
                </a:cxn>
                <a:cxn ang="0">
                  <a:pos x="24" y="19"/>
                </a:cxn>
                <a:cxn ang="0">
                  <a:pos x="29" y="24"/>
                </a:cxn>
                <a:cxn ang="0">
                  <a:pos x="32" y="27"/>
                </a:cxn>
                <a:cxn ang="0">
                  <a:pos x="34" y="31"/>
                </a:cxn>
                <a:cxn ang="0">
                  <a:pos x="39" y="26"/>
                </a:cxn>
                <a:cxn ang="0">
                  <a:pos x="39" y="13"/>
                </a:cxn>
                <a:cxn ang="0">
                  <a:pos x="40" y="8"/>
                </a:cxn>
                <a:cxn ang="0">
                  <a:pos x="52" y="29"/>
                </a:cxn>
                <a:cxn ang="0">
                  <a:pos x="58" y="31"/>
                </a:cxn>
                <a:cxn ang="0">
                  <a:pos x="53" y="35"/>
                </a:cxn>
                <a:cxn ang="0">
                  <a:pos x="56" y="35"/>
                </a:cxn>
                <a:cxn ang="0">
                  <a:pos x="61" y="43"/>
                </a:cxn>
                <a:cxn ang="0">
                  <a:pos x="55" y="43"/>
                </a:cxn>
                <a:cxn ang="0">
                  <a:pos x="55" y="47"/>
                </a:cxn>
                <a:cxn ang="0">
                  <a:pos x="55" y="48"/>
                </a:cxn>
                <a:cxn ang="0">
                  <a:pos x="58" y="51"/>
                </a:cxn>
                <a:cxn ang="0">
                  <a:pos x="61" y="55"/>
                </a:cxn>
                <a:cxn ang="0">
                  <a:pos x="60" y="55"/>
                </a:cxn>
                <a:cxn ang="0">
                  <a:pos x="66" y="64"/>
                </a:cxn>
                <a:cxn ang="0">
                  <a:pos x="68" y="69"/>
                </a:cxn>
                <a:cxn ang="0">
                  <a:pos x="61" y="77"/>
                </a:cxn>
                <a:cxn ang="0">
                  <a:pos x="63" y="80"/>
                </a:cxn>
                <a:cxn ang="0">
                  <a:pos x="69" y="74"/>
                </a:cxn>
                <a:cxn ang="0">
                  <a:pos x="80" y="69"/>
                </a:cxn>
                <a:cxn ang="0">
                  <a:pos x="80" y="77"/>
                </a:cxn>
                <a:cxn ang="0">
                  <a:pos x="82" y="83"/>
                </a:cxn>
                <a:cxn ang="0">
                  <a:pos x="76" y="88"/>
                </a:cxn>
                <a:cxn ang="0">
                  <a:pos x="77" y="91"/>
                </a:cxn>
                <a:cxn ang="0">
                  <a:pos x="80" y="91"/>
                </a:cxn>
                <a:cxn ang="0">
                  <a:pos x="87" y="88"/>
                </a:cxn>
                <a:cxn ang="0">
                  <a:pos x="90" y="85"/>
                </a:cxn>
                <a:cxn ang="0">
                  <a:pos x="95" y="72"/>
                </a:cxn>
                <a:cxn ang="0">
                  <a:pos x="84" y="64"/>
                </a:cxn>
                <a:cxn ang="0">
                  <a:pos x="71" y="61"/>
                </a:cxn>
                <a:cxn ang="0">
                  <a:pos x="68" y="51"/>
                </a:cxn>
                <a:cxn ang="0">
                  <a:pos x="58" y="22"/>
                </a:cxn>
                <a:cxn ang="0">
                  <a:pos x="52" y="14"/>
                </a:cxn>
                <a:cxn ang="0">
                  <a:pos x="31" y="5"/>
                </a:cxn>
                <a:cxn ang="0">
                  <a:pos x="10" y="18"/>
                </a:cxn>
                <a:cxn ang="0">
                  <a:pos x="3" y="8"/>
                </a:cxn>
              </a:cxnLst>
              <a:rect l="0" t="0" r="r" b="b"/>
              <a:pathLst>
                <a:path w="95" h="93">
                  <a:moveTo>
                    <a:pt x="3" y="8"/>
                  </a:moveTo>
                  <a:lnTo>
                    <a:pt x="3" y="10"/>
                  </a:lnTo>
                  <a:lnTo>
                    <a:pt x="0" y="16"/>
                  </a:lnTo>
                  <a:lnTo>
                    <a:pt x="3" y="21"/>
                  </a:lnTo>
                  <a:lnTo>
                    <a:pt x="7" y="21"/>
                  </a:lnTo>
                  <a:lnTo>
                    <a:pt x="5" y="24"/>
                  </a:lnTo>
                  <a:lnTo>
                    <a:pt x="16" y="31"/>
                  </a:lnTo>
                  <a:lnTo>
                    <a:pt x="18" y="29"/>
                  </a:lnTo>
                  <a:lnTo>
                    <a:pt x="20" y="27"/>
                  </a:lnTo>
                  <a:lnTo>
                    <a:pt x="24" y="27"/>
                  </a:lnTo>
                  <a:lnTo>
                    <a:pt x="24" y="24"/>
                  </a:lnTo>
                  <a:lnTo>
                    <a:pt x="20" y="19"/>
                  </a:lnTo>
                  <a:lnTo>
                    <a:pt x="15" y="18"/>
                  </a:lnTo>
                  <a:lnTo>
                    <a:pt x="18" y="16"/>
                  </a:lnTo>
                  <a:lnTo>
                    <a:pt x="18" y="14"/>
                  </a:lnTo>
                  <a:lnTo>
                    <a:pt x="20" y="18"/>
                  </a:lnTo>
                  <a:lnTo>
                    <a:pt x="21" y="16"/>
                  </a:lnTo>
                  <a:lnTo>
                    <a:pt x="24" y="19"/>
                  </a:lnTo>
                  <a:lnTo>
                    <a:pt x="28" y="16"/>
                  </a:lnTo>
                  <a:lnTo>
                    <a:pt x="29" y="24"/>
                  </a:lnTo>
                  <a:lnTo>
                    <a:pt x="28" y="27"/>
                  </a:lnTo>
                  <a:lnTo>
                    <a:pt x="32" y="27"/>
                  </a:lnTo>
                  <a:lnTo>
                    <a:pt x="32" y="26"/>
                  </a:lnTo>
                  <a:lnTo>
                    <a:pt x="34" y="31"/>
                  </a:lnTo>
                  <a:lnTo>
                    <a:pt x="37" y="29"/>
                  </a:lnTo>
                  <a:lnTo>
                    <a:pt x="39" y="26"/>
                  </a:lnTo>
                  <a:lnTo>
                    <a:pt x="39" y="11"/>
                  </a:lnTo>
                  <a:lnTo>
                    <a:pt x="39" y="13"/>
                  </a:lnTo>
                  <a:lnTo>
                    <a:pt x="39" y="10"/>
                  </a:lnTo>
                  <a:lnTo>
                    <a:pt x="40" y="8"/>
                  </a:lnTo>
                  <a:lnTo>
                    <a:pt x="44" y="27"/>
                  </a:lnTo>
                  <a:lnTo>
                    <a:pt x="52" y="29"/>
                  </a:lnTo>
                  <a:lnTo>
                    <a:pt x="53" y="34"/>
                  </a:lnTo>
                  <a:lnTo>
                    <a:pt x="58" y="31"/>
                  </a:lnTo>
                  <a:lnTo>
                    <a:pt x="56" y="34"/>
                  </a:lnTo>
                  <a:lnTo>
                    <a:pt x="53" y="35"/>
                  </a:lnTo>
                  <a:lnTo>
                    <a:pt x="55" y="39"/>
                  </a:lnTo>
                  <a:lnTo>
                    <a:pt x="56" y="35"/>
                  </a:lnTo>
                  <a:lnTo>
                    <a:pt x="56" y="37"/>
                  </a:lnTo>
                  <a:lnTo>
                    <a:pt x="61" y="43"/>
                  </a:lnTo>
                  <a:lnTo>
                    <a:pt x="55" y="40"/>
                  </a:lnTo>
                  <a:lnTo>
                    <a:pt x="55" y="43"/>
                  </a:lnTo>
                  <a:lnTo>
                    <a:pt x="55" y="43"/>
                  </a:lnTo>
                  <a:lnTo>
                    <a:pt x="55" y="47"/>
                  </a:lnTo>
                  <a:lnTo>
                    <a:pt x="60" y="47"/>
                  </a:lnTo>
                  <a:lnTo>
                    <a:pt x="55" y="48"/>
                  </a:lnTo>
                  <a:lnTo>
                    <a:pt x="53" y="50"/>
                  </a:lnTo>
                  <a:lnTo>
                    <a:pt x="58" y="51"/>
                  </a:lnTo>
                  <a:lnTo>
                    <a:pt x="63" y="51"/>
                  </a:lnTo>
                  <a:lnTo>
                    <a:pt x="61" y="55"/>
                  </a:lnTo>
                  <a:lnTo>
                    <a:pt x="60" y="51"/>
                  </a:lnTo>
                  <a:lnTo>
                    <a:pt x="60" y="55"/>
                  </a:lnTo>
                  <a:lnTo>
                    <a:pt x="66" y="59"/>
                  </a:lnTo>
                  <a:lnTo>
                    <a:pt x="66" y="64"/>
                  </a:lnTo>
                  <a:lnTo>
                    <a:pt x="74" y="67"/>
                  </a:lnTo>
                  <a:lnTo>
                    <a:pt x="68" y="69"/>
                  </a:lnTo>
                  <a:lnTo>
                    <a:pt x="64" y="74"/>
                  </a:lnTo>
                  <a:lnTo>
                    <a:pt x="61" y="77"/>
                  </a:lnTo>
                  <a:lnTo>
                    <a:pt x="63" y="79"/>
                  </a:lnTo>
                  <a:lnTo>
                    <a:pt x="63" y="80"/>
                  </a:lnTo>
                  <a:lnTo>
                    <a:pt x="68" y="77"/>
                  </a:lnTo>
                  <a:lnTo>
                    <a:pt x="69" y="74"/>
                  </a:lnTo>
                  <a:lnTo>
                    <a:pt x="74" y="72"/>
                  </a:lnTo>
                  <a:lnTo>
                    <a:pt x="80" y="69"/>
                  </a:lnTo>
                  <a:lnTo>
                    <a:pt x="79" y="72"/>
                  </a:lnTo>
                  <a:lnTo>
                    <a:pt x="80" y="77"/>
                  </a:lnTo>
                  <a:lnTo>
                    <a:pt x="79" y="83"/>
                  </a:lnTo>
                  <a:lnTo>
                    <a:pt x="82" y="83"/>
                  </a:lnTo>
                  <a:lnTo>
                    <a:pt x="82" y="87"/>
                  </a:lnTo>
                  <a:lnTo>
                    <a:pt x="76" y="88"/>
                  </a:lnTo>
                  <a:lnTo>
                    <a:pt x="74" y="93"/>
                  </a:lnTo>
                  <a:lnTo>
                    <a:pt x="77" y="91"/>
                  </a:lnTo>
                  <a:lnTo>
                    <a:pt x="77" y="93"/>
                  </a:lnTo>
                  <a:lnTo>
                    <a:pt x="80" y="91"/>
                  </a:lnTo>
                  <a:lnTo>
                    <a:pt x="85" y="88"/>
                  </a:lnTo>
                  <a:lnTo>
                    <a:pt x="87" y="88"/>
                  </a:lnTo>
                  <a:lnTo>
                    <a:pt x="88" y="87"/>
                  </a:lnTo>
                  <a:lnTo>
                    <a:pt x="90" y="85"/>
                  </a:lnTo>
                  <a:lnTo>
                    <a:pt x="92" y="77"/>
                  </a:lnTo>
                  <a:lnTo>
                    <a:pt x="95" y="72"/>
                  </a:lnTo>
                  <a:lnTo>
                    <a:pt x="93" y="71"/>
                  </a:lnTo>
                  <a:lnTo>
                    <a:pt x="84" y="64"/>
                  </a:lnTo>
                  <a:lnTo>
                    <a:pt x="74" y="63"/>
                  </a:lnTo>
                  <a:lnTo>
                    <a:pt x="71" y="61"/>
                  </a:lnTo>
                  <a:lnTo>
                    <a:pt x="71" y="53"/>
                  </a:lnTo>
                  <a:lnTo>
                    <a:pt x="68" y="51"/>
                  </a:lnTo>
                  <a:lnTo>
                    <a:pt x="69" y="50"/>
                  </a:lnTo>
                  <a:lnTo>
                    <a:pt x="58" y="22"/>
                  </a:lnTo>
                  <a:lnTo>
                    <a:pt x="52" y="18"/>
                  </a:lnTo>
                  <a:lnTo>
                    <a:pt x="52" y="14"/>
                  </a:lnTo>
                  <a:lnTo>
                    <a:pt x="44" y="0"/>
                  </a:lnTo>
                  <a:lnTo>
                    <a:pt x="31" y="5"/>
                  </a:lnTo>
                  <a:lnTo>
                    <a:pt x="23" y="13"/>
                  </a:lnTo>
                  <a:lnTo>
                    <a:pt x="10" y="18"/>
                  </a:lnTo>
                  <a:lnTo>
                    <a:pt x="8" y="11"/>
                  </a:lnTo>
                  <a:lnTo>
                    <a:pt x="3" y="8"/>
                  </a:lnTo>
                  <a:lnTo>
                    <a:pt x="3" y="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6" name="Freeform 253">
              <a:extLst>
                <a:ext uri="{FF2B5EF4-FFF2-40B4-BE49-F238E27FC236}">
                  <a16:creationId xmlns:a16="http://schemas.microsoft.com/office/drawing/2014/main" id="{F306F14B-8B8A-08C7-298E-9888D31DD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3629" y="-2072551"/>
              <a:ext cx="6798" cy="679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1" y="5"/>
                </a:cxn>
                <a:cxn ang="0">
                  <a:pos x="1" y="3"/>
                </a:cxn>
                <a:cxn ang="0">
                  <a:pos x="5" y="2"/>
                </a:cxn>
                <a:cxn ang="0">
                  <a:pos x="3" y="0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lnTo>
                    <a:pt x="1" y="5"/>
                  </a:lnTo>
                  <a:lnTo>
                    <a:pt x="1" y="3"/>
                  </a:lnTo>
                  <a:lnTo>
                    <a:pt x="5" y="2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7" name="Freeform 254">
              <a:extLst>
                <a:ext uri="{FF2B5EF4-FFF2-40B4-BE49-F238E27FC236}">
                  <a16:creationId xmlns:a16="http://schemas.microsoft.com/office/drawing/2014/main" id="{F222DF6D-D914-C959-5CD5-D7995315D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3629" y="-2101101"/>
              <a:ext cx="25832" cy="63900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1" y="26"/>
                </a:cxn>
                <a:cxn ang="0">
                  <a:pos x="1" y="24"/>
                </a:cxn>
                <a:cxn ang="0">
                  <a:pos x="5" y="23"/>
                </a:cxn>
                <a:cxn ang="0">
                  <a:pos x="3" y="21"/>
                </a:cxn>
                <a:cxn ang="0">
                  <a:pos x="5" y="20"/>
                </a:cxn>
                <a:cxn ang="0">
                  <a:pos x="6" y="16"/>
                </a:cxn>
                <a:cxn ang="0">
                  <a:pos x="11" y="2"/>
                </a:cxn>
                <a:cxn ang="0">
                  <a:pos x="18" y="4"/>
                </a:cxn>
                <a:cxn ang="0">
                  <a:pos x="18" y="0"/>
                </a:cxn>
                <a:cxn ang="0">
                  <a:pos x="19" y="0"/>
                </a:cxn>
                <a:cxn ang="0">
                  <a:pos x="19" y="7"/>
                </a:cxn>
                <a:cxn ang="0">
                  <a:pos x="19" y="12"/>
                </a:cxn>
                <a:cxn ang="0">
                  <a:pos x="16" y="10"/>
                </a:cxn>
                <a:cxn ang="0">
                  <a:pos x="13" y="10"/>
                </a:cxn>
                <a:cxn ang="0">
                  <a:pos x="9" y="13"/>
                </a:cxn>
                <a:cxn ang="0">
                  <a:pos x="11" y="18"/>
                </a:cxn>
                <a:cxn ang="0">
                  <a:pos x="14" y="18"/>
                </a:cxn>
                <a:cxn ang="0">
                  <a:pos x="13" y="20"/>
                </a:cxn>
                <a:cxn ang="0">
                  <a:pos x="11" y="23"/>
                </a:cxn>
                <a:cxn ang="0">
                  <a:pos x="11" y="24"/>
                </a:cxn>
                <a:cxn ang="0">
                  <a:pos x="18" y="21"/>
                </a:cxn>
                <a:cxn ang="0">
                  <a:pos x="19" y="23"/>
                </a:cxn>
                <a:cxn ang="0">
                  <a:pos x="19" y="28"/>
                </a:cxn>
                <a:cxn ang="0">
                  <a:pos x="16" y="34"/>
                </a:cxn>
                <a:cxn ang="0">
                  <a:pos x="14" y="47"/>
                </a:cxn>
                <a:cxn ang="0">
                  <a:pos x="13" y="47"/>
                </a:cxn>
                <a:cxn ang="0">
                  <a:pos x="9" y="42"/>
                </a:cxn>
                <a:cxn ang="0">
                  <a:pos x="6" y="36"/>
                </a:cxn>
                <a:cxn ang="0">
                  <a:pos x="3" y="29"/>
                </a:cxn>
                <a:cxn ang="0">
                  <a:pos x="0" y="26"/>
                </a:cxn>
                <a:cxn ang="0">
                  <a:pos x="0" y="26"/>
                </a:cxn>
              </a:cxnLst>
              <a:rect l="0" t="0" r="r" b="b"/>
              <a:pathLst>
                <a:path w="19" h="47">
                  <a:moveTo>
                    <a:pt x="0" y="26"/>
                  </a:moveTo>
                  <a:lnTo>
                    <a:pt x="1" y="26"/>
                  </a:lnTo>
                  <a:lnTo>
                    <a:pt x="1" y="24"/>
                  </a:lnTo>
                  <a:lnTo>
                    <a:pt x="5" y="23"/>
                  </a:lnTo>
                  <a:lnTo>
                    <a:pt x="3" y="21"/>
                  </a:lnTo>
                  <a:lnTo>
                    <a:pt x="5" y="20"/>
                  </a:lnTo>
                  <a:lnTo>
                    <a:pt x="6" y="16"/>
                  </a:lnTo>
                  <a:lnTo>
                    <a:pt x="11" y="2"/>
                  </a:lnTo>
                  <a:lnTo>
                    <a:pt x="18" y="4"/>
                  </a:lnTo>
                  <a:lnTo>
                    <a:pt x="18" y="0"/>
                  </a:lnTo>
                  <a:lnTo>
                    <a:pt x="19" y="0"/>
                  </a:lnTo>
                  <a:lnTo>
                    <a:pt x="19" y="7"/>
                  </a:lnTo>
                  <a:lnTo>
                    <a:pt x="19" y="12"/>
                  </a:lnTo>
                  <a:lnTo>
                    <a:pt x="16" y="10"/>
                  </a:lnTo>
                  <a:lnTo>
                    <a:pt x="13" y="10"/>
                  </a:lnTo>
                  <a:lnTo>
                    <a:pt x="9" y="13"/>
                  </a:lnTo>
                  <a:lnTo>
                    <a:pt x="11" y="18"/>
                  </a:lnTo>
                  <a:lnTo>
                    <a:pt x="14" y="18"/>
                  </a:lnTo>
                  <a:lnTo>
                    <a:pt x="13" y="20"/>
                  </a:lnTo>
                  <a:lnTo>
                    <a:pt x="11" y="23"/>
                  </a:lnTo>
                  <a:lnTo>
                    <a:pt x="11" y="24"/>
                  </a:lnTo>
                  <a:lnTo>
                    <a:pt x="18" y="21"/>
                  </a:lnTo>
                  <a:lnTo>
                    <a:pt x="19" y="23"/>
                  </a:lnTo>
                  <a:lnTo>
                    <a:pt x="19" y="28"/>
                  </a:lnTo>
                  <a:lnTo>
                    <a:pt x="16" y="34"/>
                  </a:lnTo>
                  <a:lnTo>
                    <a:pt x="14" y="47"/>
                  </a:lnTo>
                  <a:lnTo>
                    <a:pt x="13" y="47"/>
                  </a:lnTo>
                  <a:lnTo>
                    <a:pt x="9" y="42"/>
                  </a:lnTo>
                  <a:lnTo>
                    <a:pt x="6" y="36"/>
                  </a:lnTo>
                  <a:lnTo>
                    <a:pt x="3" y="29"/>
                  </a:lnTo>
                  <a:lnTo>
                    <a:pt x="0" y="26"/>
                  </a:lnTo>
                  <a:lnTo>
                    <a:pt x="0" y="2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8" name="Freeform 255">
              <a:extLst>
                <a:ext uri="{FF2B5EF4-FFF2-40B4-BE49-F238E27FC236}">
                  <a16:creationId xmlns:a16="http://schemas.microsoft.com/office/drawing/2014/main" id="{5EF0301D-1EF0-2530-3C3A-CD42B7841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8032" y="-2553834"/>
              <a:ext cx="183541" cy="112844"/>
            </a:xfrm>
            <a:custGeom>
              <a:avLst/>
              <a:gdLst/>
              <a:ahLst/>
              <a:cxnLst>
                <a:cxn ang="0">
                  <a:pos x="5" y="78"/>
                </a:cxn>
                <a:cxn ang="0">
                  <a:pos x="7" y="72"/>
                </a:cxn>
                <a:cxn ang="0">
                  <a:pos x="0" y="67"/>
                </a:cxn>
                <a:cxn ang="0">
                  <a:pos x="10" y="61"/>
                </a:cxn>
                <a:cxn ang="0">
                  <a:pos x="8" y="54"/>
                </a:cxn>
                <a:cxn ang="0">
                  <a:pos x="2" y="38"/>
                </a:cxn>
                <a:cxn ang="0">
                  <a:pos x="21" y="38"/>
                </a:cxn>
                <a:cxn ang="0">
                  <a:pos x="20" y="35"/>
                </a:cxn>
                <a:cxn ang="0">
                  <a:pos x="28" y="33"/>
                </a:cxn>
                <a:cxn ang="0">
                  <a:pos x="34" y="35"/>
                </a:cxn>
                <a:cxn ang="0">
                  <a:pos x="31" y="30"/>
                </a:cxn>
                <a:cxn ang="0">
                  <a:pos x="34" y="27"/>
                </a:cxn>
                <a:cxn ang="0">
                  <a:pos x="34" y="21"/>
                </a:cxn>
                <a:cxn ang="0">
                  <a:pos x="44" y="17"/>
                </a:cxn>
                <a:cxn ang="0">
                  <a:pos x="47" y="14"/>
                </a:cxn>
                <a:cxn ang="0">
                  <a:pos x="42" y="14"/>
                </a:cxn>
                <a:cxn ang="0">
                  <a:pos x="42" y="11"/>
                </a:cxn>
                <a:cxn ang="0">
                  <a:pos x="45" y="8"/>
                </a:cxn>
                <a:cxn ang="0">
                  <a:pos x="45" y="8"/>
                </a:cxn>
                <a:cxn ang="0">
                  <a:pos x="50" y="6"/>
                </a:cxn>
                <a:cxn ang="0">
                  <a:pos x="56" y="6"/>
                </a:cxn>
                <a:cxn ang="0">
                  <a:pos x="61" y="0"/>
                </a:cxn>
                <a:cxn ang="0">
                  <a:pos x="66" y="0"/>
                </a:cxn>
                <a:cxn ang="0">
                  <a:pos x="80" y="1"/>
                </a:cxn>
                <a:cxn ang="0">
                  <a:pos x="84" y="3"/>
                </a:cxn>
                <a:cxn ang="0">
                  <a:pos x="84" y="8"/>
                </a:cxn>
                <a:cxn ang="0">
                  <a:pos x="96" y="5"/>
                </a:cxn>
                <a:cxn ang="0">
                  <a:pos x="104" y="9"/>
                </a:cxn>
                <a:cxn ang="0">
                  <a:pos x="106" y="16"/>
                </a:cxn>
                <a:cxn ang="0">
                  <a:pos x="104" y="24"/>
                </a:cxn>
                <a:cxn ang="0">
                  <a:pos x="119" y="37"/>
                </a:cxn>
                <a:cxn ang="0">
                  <a:pos x="121" y="41"/>
                </a:cxn>
                <a:cxn ang="0">
                  <a:pos x="127" y="40"/>
                </a:cxn>
                <a:cxn ang="0">
                  <a:pos x="133" y="45"/>
                </a:cxn>
                <a:cxn ang="0">
                  <a:pos x="135" y="46"/>
                </a:cxn>
                <a:cxn ang="0">
                  <a:pos x="127" y="51"/>
                </a:cxn>
                <a:cxn ang="0">
                  <a:pos x="117" y="49"/>
                </a:cxn>
                <a:cxn ang="0">
                  <a:pos x="114" y="53"/>
                </a:cxn>
                <a:cxn ang="0">
                  <a:pos x="124" y="69"/>
                </a:cxn>
                <a:cxn ang="0">
                  <a:pos x="113" y="70"/>
                </a:cxn>
                <a:cxn ang="0">
                  <a:pos x="108" y="74"/>
                </a:cxn>
                <a:cxn ang="0">
                  <a:pos x="108" y="82"/>
                </a:cxn>
                <a:cxn ang="0">
                  <a:pos x="104" y="83"/>
                </a:cxn>
                <a:cxn ang="0">
                  <a:pos x="101" y="82"/>
                </a:cxn>
                <a:cxn ang="0">
                  <a:pos x="92" y="83"/>
                </a:cxn>
                <a:cxn ang="0">
                  <a:pos x="85" y="78"/>
                </a:cxn>
                <a:cxn ang="0">
                  <a:pos x="80" y="82"/>
                </a:cxn>
                <a:cxn ang="0">
                  <a:pos x="72" y="78"/>
                </a:cxn>
                <a:cxn ang="0">
                  <a:pos x="64" y="82"/>
                </a:cxn>
                <a:cxn ang="0">
                  <a:pos x="63" y="78"/>
                </a:cxn>
                <a:cxn ang="0">
                  <a:pos x="58" y="78"/>
                </a:cxn>
                <a:cxn ang="0">
                  <a:pos x="53" y="75"/>
                </a:cxn>
                <a:cxn ang="0">
                  <a:pos x="37" y="72"/>
                </a:cxn>
                <a:cxn ang="0">
                  <a:pos x="31" y="72"/>
                </a:cxn>
                <a:cxn ang="0">
                  <a:pos x="18" y="74"/>
                </a:cxn>
                <a:cxn ang="0">
                  <a:pos x="15" y="77"/>
                </a:cxn>
                <a:cxn ang="0">
                  <a:pos x="5" y="78"/>
                </a:cxn>
                <a:cxn ang="0">
                  <a:pos x="5" y="78"/>
                </a:cxn>
              </a:cxnLst>
              <a:rect l="0" t="0" r="r" b="b"/>
              <a:pathLst>
                <a:path w="135" h="83">
                  <a:moveTo>
                    <a:pt x="5" y="78"/>
                  </a:moveTo>
                  <a:lnTo>
                    <a:pt x="7" y="72"/>
                  </a:lnTo>
                  <a:lnTo>
                    <a:pt x="0" y="67"/>
                  </a:lnTo>
                  <a:lnTo>
                    <a:pt x="10" y="61"/>
                  </a:lnTo>
                  <a:lnTo>
                    <a:pt x="8" y="54"/>
                  </a:lnTo>
                  <a:lnTo>
                    <a:pt x="2" y="38"/>
                  </a:lnTo>
                  <a:lnTo>
                    <a:pt x="21" y="38"/>
                  </a:lnTo>
                  <a:lnTo>
                    <a:pt x="20" y="35"/>
                  </a:lnTo>
                  <a:lnTo>
                    <a:pt x="28" y="33"/>
                  </a:lnTo>
                  <a:lnTo>
                    <a:pt x="34" y="35"/>
                  </a:lnTo>
                  <a:lnTo>
                    <a:pt x="31" y="30"/>
                  </a:lnTo>
                  <a:lnTo>
                    <a:pt x="34" y="27"/>
                  </a:lnTo>
                  <a:lnTo>
                    <a:pt x="34" y="21"/>
                  </a:lnTo>
                  <a:lnTo>
                    <a:pt x="44" y="17"/>
                  </a:lnTo>
                  <a:lnTo>
                    <a:pt x="47" y="14"/>
                  </a:lnTo>
                  <a:lnTo>
                    <a:pt x="42" y="14"/>
                  </a:lnTo>
                  <a:lnTo>
                    <a:pt x="42" y="11"/>
                  </a:lnTo>
                  <a:lnTo>
                    <a:pt x="45" y="8"/>
                  </a:lnTo>
                  <a:lnTo>
                    <a:pt x="45" y="8"/>
                  </a:lnTo>
                  <a:lnTo>
                    <a:pt x="50" y="6"/>
                  </a:lnTo>
                  <a:lnTo>
                    <a:pt x="56" y="6"/>
                  </a:lnTo>
                  <a:lnTo>
                    <a:pt x="61" y="0"/>
                  </a:lnTo>
                  <a:lnTo>
                    <a:pt x="66" y="0"/>
                  </a:lnTo>
                  <a:lnTo>
                    <a:pt x="80" y="1"/>
                  </a:lnTo>
                  <a:lnTo>
                    <a:pt x="84" y="3"/>
                  </a:lnTo>
                  <a:lnTo>
                    <a:pt x="84" y="8"/>
                  </a:lnTo>
                  <a:lnTo>
                    <a:pt x="96" y="5"/>
                  </a:lnTo>
                  <a:lnTo>
                    <a:pt x="104" y="9"/>
                  </a:lnTo>
                  <a:lnTo>
                    <a:pt x="106" y="16"/>
                  </a:lnTo>
                  <a:lnTo>
                    <a:pt x="104" y="24"/>
                  </a:lnTo>
                  <a:lnTo>
                    <a:pt x="119" y="37"/>
                  </a:lnTo>
                  <a:lnTo>
                    <a:pt x="121" y="41"/>
                  </a:lnTo>
                  <a:lnTo>
                    <a:pt x="127" y="40"/>
                  </a:lnTo>
                  <a:lnTo>
                    <a:pt x="133" y="45"/>
                  </a:lnTo>
                  <a:lnTo>
                    <a:pt x="135" y="46"/>
                  </a:lnTo>
                  <a:lnTo>
                    <a:pt x="127" y="51"/>
                  </a:lnTo>
                  <a:lnTo>
                    <a:pt x="117" y="49"/>
                  </a:lnTo>
                  <a:lnTo>
                    <a:pt x="114" y="53"/>
                  </a:lnTo>
                  <a:lnTo>
                    <a:pt x="124" y="69"/>
                  </a:lnTo>
                  <a:lnTo>
                    <a:pt x="113" y="70"/>
                  </a:lnTo>
                  <a:lnTo>
                    <a:pt x="108" y="74"/>
                  </a:lnTo>
                  <a:lnTo>
                    <a:pt x="108" y="82"/>
                  </a:lnTo>
                  <a:lnTo>
                    <a:pt x="104" y="83"/>
                  </a:lnTo>
                  <a:lnTo>
                    <a:pt x="101" y="82"/>
                  </a:lnTo>
                  <a:lnTo>
                    <a:pt x="92" y="83"/>
                  </a:lnTo>
                  <a:lnTo>
                    <a:pt x="85" y="78"/>
                  </a:lnTo>
                  <a:lnTo>
                    <a:pt x="80" y="82"/>
                  </a:lnTo>
                  <a:lnTo>
                    <a:pt x="72" y="78"/>
                  </a:lnTo>
                  <a:lnTo>
                    <a:pt x="64" y="82"/>
                  </a:lnTo>
                  <a:lnTo>
                    <a:pt x="63" y="78"/>
                  </a:lnTo>
                  <a:lnTo>
                    <a:pt x="58" y="78"/>
                  </a:lnTo>
                  <a:lnTo>
                    <a:pt x="53" y="75"/>
                  </a:lnTo>
                  <a:lnTo>
                    <a:pt x="37" y="72"/>
                  </a:lnTo>
                  <a:lnTo>
                    <a:pt x="31" y="72"/>
                  </a:lnTo>
                  <a:lnTo>
                    <a:pt x="18" y="74"/>
                  </a:lnTo>
                  <a:lnTo>
                    <a:pt x="15" y="77"/>
                  </a:lnTo>
                  <a:lnTo>
                    <a:pt x="5" y="78"/>
                  </a:lnTo>
                  <a:lnTo>
                    <a:pt x="5" y="7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9" name="Freeform 256">
              <a:extLst>
                <a:ext uri="{FF2B5EF4-FFF2-40B4-BE49-F238E27FC236}">
                  <a16:creationId xmlns:a16="http://schemas.microsoft.com/office/drawing/2014/main" id="{70CBB3B4-DEEA-1334-A51A-7488278C0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1931" y="-2072551"/>
              <a:ext cx="237923" cy="150911"/>
            </a:xfrm>
            <a:custGeom>
              <a:avLst/>
              <a:gdLst/>
              <a:ahLst/>
              <a:cxnLst>
                <a:cxn ang="0">
                  <a:pos x="141" y="3"/>
                </a:cxn>
                <a:cxn ang="0">
                  <a:pos x="126" y="7"/>
                </a:cxn>
                <a:cxn ang="0">
                  <a:pos x="117" y="7"/>
                </a:cxn>
                <a:cxn ang="0">
                  <a:pos x="112" y="3"/>
                </a:cxn>
                <a:cxn ang="0">
                  <a:pos x="107" y="0"/>
                </a:cxn>
                <a:cxn ang="0">
                  <a:pos x="98" y="2"/>
                </a:cxn>
                <a:cxn ang="0">
                  <a:pos x="86" y="3"/>
                </a:cxn>
                <a:cxn ang="0">
                  <a:pos x="83" y="2"/>
                </a:cxn>
                <a:cxn ang="0">
                  <a:pos x="32" y="2"/>
                </a:cxn>
                <a:cxn ang="0">
                  <a:pos x="8" y="2"/>
                </a:cxn>
                <a:cxn ang="0">
                  <a:pos x="3" y="0"/>
                </a:cxn>
                <a:cxn ang="0">
                  <a:pos x="3" y="15"/>
                </a:cxn>
                <a:cxn ang="0">
                  <a:pos x="1" y="23"/>
                </a:cxn>
                <a:cxn ang="0">
                  <a:pos x="3" y="27"/>
                </a:cxn>
                <a:cxn ang="0">
                  <a:pos x="8" y="40"/>
                </a:cxn>
                <a:cxn ang="0">
                  <a:pos x="11" y="59"/>
                </a:cxn>
                <a:cxn ang="0">
                  <a:pos x="13" y="80"/>
                </a:cxn>
                <a:cxn ang="0">
                  <a:pos x="14" y="100"/>
                </a:cxn>
                <a:cxn ang="0">
                  <a:pos x="27" y="109"/>
                </a:cxn>
                <a:cxn ang="0">
                  <a:pos x="51" y="109"/>
                </a:cxn>
                <a:cxn ang="0">
                  <a:pos x="74" y="109"/>
                </a:cxn>
                <a:cxn ang="0">
                  <a:pos x="98" y="109"/>
                </a:cxn>
                <a:cxn ang="0">
                  <a:pos x="112" y="106"/>
                </a:cxn>
                <a:cxn ang="0">
                  <a:pos x="112" y="109"/>
                </a:cxn>
                <a:cxn ang="0">
                  <a:pos x="139" y="109"/>
                </a:cxn>
                <a:cxn ang="0">
                  <a:pos x="152" y="111"/>
                </a:cxn>
                <a:cxn ang="0">
                  <a:pos x="162" y="104"/>
                </a:cxn>
                <a:cxn ang="0">
                  <a:pos x="168" y="100"/>
                </a:cxn>
                <a:cxn ang="0">
                  <a:pos x="171" y="88"/>
                </a:cxn>
                <a:cxn ang="0">
                  <a:pos x="165" y="82"/>
                </a:cxn>
                <a:cxn ang="0">
                  <a:pos x="142" y="51"/>
                </a:cxn>
                <a:cxn ang="0">
                  <a:pos x="136" y="42"/>
                </a:cxn>
                <a:cxn ang="0">
                  <a:pos x="123" y="32"/>
                </a:cxn>
                <a:cxn ang="0">
                  <a:pos x="117" y="24"/>
                </a:cxn>
                <a:cxn ang="0">
                  <a:pos x="120" y="18"/>
                </a:cxn>
                <a:cxn ang="0">
                  <a:pos x="131" y="32"/>
                </a:cxn>
                <a:cxn ang="0">
                  <a:pos x="144" y="43"/>
                </a:cxn>
                <a:cxn ang="0">
                  <a:pos x="149" y="39"/>
                </a:cxn>
                <a:cxn ang="0">
                  <a:pos x="150" y="21"/>
                </a:cxn>
                <a:cxn ang="0">
                  <a:pos x="144" y="8"/>
                </a:cxn>
                <a:cxn ang="0">
                  <a:pos x="141" y="5"/>
                </a:cxn>
              </a:cxnLst>
              <a:rect l="0" t="0" r="r" b="b"/>
              <a:pathLst>
                <a:path w="175" h="111">
                  <a:moveTo>
                    <a:pt x="141" y="5"/>
                  </a:moveTo>
                  <a:lnTo>
                    <a:pt x="141" y="3"/>
                  </a:lnTo>
                  <a:lnTo>
                    <a:pt x="133" y="7"/>
                  </a:lnTo>
                  <a:lnTo>
                    <a:pt x="126" y="7"/>
                  </a:lnTo>
                  <a:lnTo>
                    <a:pt x="125" y="5"/>
                  </a:lnTo>
                  <a:lnTo>
                    <a:pt x="117" y="7"/>
                  </a:lnTo>
                  <a:lnTo>
                    <a:pt x="115" y="5"/>
                  </a:lnTo>
                  <a:lnTo>
                    <a:pt x="112" y="3"/>
                  </a:lnTo>
                  <a:lnTo>
                    <a:pt x="112" y="5"/>
                  </a:lnTo>
                  <a:lnTo>
                    <a:pt x="107" y="0"/>
                  </a:lnTo>
                  <a:lnTo>
                    <a:pt x="104" y="2"/>
                  </a:lnTo>
                  <a:lnTo>
                    <a:pt x="98" y="2"/>
                  </a:lnTo>
                  <a:lnTo>
                    <a:pt x="94" y="0"/>
                  </a:lnTo>
                  <a:lnTo>
                    <a:pt x="86" y="3"/>
                  </a:lnTo>
                  <a:lnTo>
                    <a:pt x="90" y="2"/>
                  </a:lnTo>
                  <a:lnTo>
                    <a:pt x="83" y="2"/>
                  </a:lnTo>
                  <a:lnTo>
                    <a:pt x="64" y="10"/>
                  </a:lnTo>
                  <a:lnTo>
                    <a:pt x="32" y="2"/>
                  </a:lnTo>
                  <a:lnTo>
                    <a:pt x="17" y="0"/>
                  </a:lnTo>
                  <a:lnTo>
                    <a:pt x="8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3"/>
                  </a:lnTo>
                  <a:lnTo>
                    <a:pt x="3" y="15"/>
                  </a:lnTo>
                  <a:lnTo>
                    <a:pt x="0" y="18"/>
                  </a:lnTo>
                  <a:lnTo>
                    <a:pt x="1" y="23"/>
                  </a:lnTo>
                  <a:lnTo>
                    <a:pt x="3" y="24"/>
                  </a:lnTo>
                  <a:lnTo>
                    <a:pt x="3" y="27"/>
                  </a:lnTo>
                  <a:lnTo>
                    <a:pt x="8" y="31"/>
                  </a:lnTo>
                  <a:lnTo>
                    <a:pt x="8" y="40"/>
                  </a:lnTo>
                  <a:lnTo>
                    <a:pt x="9" y="50"/>
                  </a:lnTo>
                  <a:lnTo>
                    <a:pt x="11" y="59"/>
                  </a:lnTo>
                  <a:lnTo>
                    <a:pt x="11" y="71"/>
                  </a:lnTo>
                  <a:lnTo>
                    <a:pt x="13" y="80"/>
                  </a:lnTo>
                  <a:lnTo>
                    <a:pt x="13" y="90"/>
                  </a:lnTo>
                  <a:lnTo>
                    <a:pt x="14" y="100"/>
                  </a:lnTo>
                  <a:lnTo>
                    <a:pt x="14" y="109"/>
                  </a:lnTo>
                  <a:lnTo>
                    <a:pt x="27" y="109"/>
                  </a:lnTo>
                  <a:lnTo>
                    <a:pt x="38" y="109"/>
                  </a:lnTo>
                  <a:lnTo>
                    <a:pt x="51" y="109"/>
                  </a:lnTo>
                  <a:lnTo>
                    <a:pt x="62" y="109"/>
                  </a:lnTo>
                  <a:lnTo>
                    <a:pt x="74" y="109"/>
                  </a:lnTo>
                  <a:lnTo>
                    <a:pt x="86" y="109"/>
                  </a:lnTo>
                  <a:lnTo>
                    <a:pt x="98" y="109"/>
                  </a:lnTo>
                  <a:lnTo>
                    <a:pt x="109" y="109"/>
                  </a:lnTo>
                  <a:lnTo>
                    <a:pt x="112" y="106"/>
                  </a:lnTo>
                  <a:lnTo>
                    <a:pt x="114" y="108"/>
                  </a:lnTo>
                  <a:lnTo>
                    <a:pt x="112" y="109"/>
                  </a:lnTo>
                  <a:lnTo>
                    <a:pt x="125" y="109"/>
                  </a:lnTo>
                  <a:lnTo>
                    <a:pt x="139" y="109"/>
                  </a:lnTo>
                  <a:lnTo>
                    <a:pt x="144" y="111"/>
                  </a:lnTo>
                  <a:lnTo>
                    <a:pt x="152" y="111"/>
                  </a:lnTo>
                  <a:lnTo>
                    <a:pt x="154" y="106"/>
                  </a:lnTo>
                  <a:lnTo>
                    <a:pt x="162" y="104"/>
                  </a:lnTo>
                  <a:lnTo>
                    <a:pt x="165" y="100"/>
                  </a:lnTo>
                  <a:lnTo>
                    <a:pt x="168" y="100"/>
                  </a:lnTo>
                  <a:lnTo>
                    <a:pt x="175" y="96"/>
                  </a:lnTo>
                  <a:lnTo>
                    <a:pt x="171" y="88"/>
                  </a:lnTo>
                  <a:lnTo>
                    <a:pt x="175" y="87"/>
                  </a:lnTo>
                  <a:lnTo>
                    <a:pt x="165" y="82"/>
                  </a:lnTo>
                  <a:lnTo>
                    <a:pt x="146" y="59"/>
                  </a:lnTo>
                  <a:lnTo>
                    <a:pt x="142" y="51"/>
                  </a:lnTo>
                  <a:lnTo>
                    <a:pt x="138" y="47"/>
                  </a:lnTo>
                  <a:lnTo>
                    <a:pt x="136" y="42"/>
                  </a:lnTo>
                  <a:lnTo>
                    <a:pt x="126" y="37"/>
                  </a:lnTo>
                  <a:lnTo>
                    <a:pt x="123" y="32"/>
                  </a:lnTo>
                  <a:lnTo>
                    <a:pt x="122" y="27"/>
                  </a:lnTo>
                  <a:lnTo>
                    <a:pt x="117" y="24"/>
                  </a:lnTo>
                  <a:lnTo>
                    <a:pt x="118" y="18"/>
                  </a:lnTo>
                  <a:lnTo>
                    <a:pt x="120" y="18"/>
                  </a:lnTo>
                  <a:lnTo>
                    <a:pt x="123" y="24"/>
                  </a:lnTo>
                  <a:lnTo>
                    <a:pt x="131" y="32"/>
                  </a:lnTo>
                  <a:lnTo>
                    <a:pt x="131" y="35"/>
                  </a:lnTo>
                  <a:lnTo>
                    <a:pt x="144" y="43"/>
                  </a:lnTo>
                  <a:lnTo>
                    <a:pt x="149" y="43"/>
                  </a:lnTo>
                  <a:lnTo>
                    <a:pt x="149" y="39"/>
                  </a:lnTo>
                  <a:lnTo>
                    <a:pt x="154" y="26"/>
                  </a:lnTo>
                  <a:lnTo>
                    <a:pt x="150" y="21"/>
                  </a:lnTo>
                  <a:lnTo>
                    <a:pt x="147" y="15"/>
                  </a:lnTo>
                  <a:lnTo>
                    <a:pt x="144" y="8"/>
                  </a:lnTo>
                  <a:lnTo>
                    <a:pt x="141" y="5"/>
                  </a:lnTo>
                  <a:lnTo>
                    <a:pt x="141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0" name="Freeform 257">
              <a:extLst>
                <a:ext uri="{FF2B5EF4-FFF2-40B4-BE49-F238E27FC236}">
                  <a16:creationId xmlns:a16="http://schemas.microsoft.com/office/drawing/2014/main" id="{4D7016EA-D815-C1BC-F751-DE831AB68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0282" y="-2538879"/>
              <a:ext cx="784465" cy="300463"/>
            </a:xfrm>
            <a:custGeom>
              <a:avLst/>
              <a:gdLst/>
              <a:ahLst/>
              <a:cxnLst>
                <a:cxn ang="0">
                  <a:pos x="324" y="3"/>
                </a:cxn>
                <a:cxn ang="0">
                  <a:pos x="332" y="22"/>
                </a:cxn>
                <a:cxn ang="0">
                  <a:pos x="350" y="24"/>
                </a:cxn>
                <a:cxn ang="0">
                  <a:pos x="363" y="26"/>
                </a:cxn>
                <a:cxn ang="0">
                  <a:pos x="366" y="34"/>
                </a:cxn>
                <a:cxn ang="0">
                  <a:pos x="411" y="19"/>
                </a:cxn>
                <a:cxn ang="0">
                  <a:pos x="470" y="77"/>
                </a:cxn>
                <a:cxn ang="0">
                  <a:pos x="507" y="79"/>
                </a:cxn>
                <a:cxn ang="0">
                  <a:pos x="568" y="95"/>
                </a:cxn>
                <a:cxn ang="0">
                  <a:pos x="563" y="115"/>
                </a:cxn>
                <a:cxn ang="0">
                  <a:pos x="549" y="136"/>
                </a:cxn>
                <a:cxn ang="0">
                  <a:pos x="523" y="143"/>
                </a:cxn>
                <a:cxn ang="0">
                  <a:pos x="507" y="164"/>
                </a:cxn>
                <a:cxn ang="0">
                  <a:pos x="499" y="180"/>
                </a:cxn>
                <a:cxn ang="0">
                  <a:pos x="504" y="204"/>
                </a:cxn>
                <a:cxn ang="0">
                  <a:pos x="430" y="196"/>
                </a:cxn>
                <a:cxn ang="0">
                  <a:pos x="401" y="200"/>
                </a:cxn>
                <a:cxn ang="0">
                  <a:pos x="366" y="202"/>
                </a:cxn>
                <a:cxn ang="0">
                  <a:pos x="348" y="213"/>
                </a:cxn>
                <a:cxn ang="0">
                  <a:pos x="306" y="210"/>
                </a:cxn>
                <a:cxn ang="0">
                  <a:pos x="297" y="196"/>
                </a:cxn>
                <a:cxn ang="0">
                  <a:pos x="266" y="184"/>
                </a:cxn>
                <a:cxn ang="0">
                  <a:pos x="226" y="183"/>
                </a:cxn>
                <a:cxn ang="0">
                  <a:pos x="188" y="160"/>
                </a:cxn>
                <a:cxn ang="0">
                  <a:pos x="153" y="165"/>
                </a:cxn>
                <a:cxn ang="0">
                  <a:pos x="149" y="205"/>
                </a:cxn>
                <a:cxn ang="0">
                  <a:pos x="132" y="207"/>
                </a:cxn>
                <a:cxn ang="0">
                  <a:pos x="100" y="212"/>
                </a:cxn>
                <a:cxn ang="0">
                  <a:pos x="88" y="196"/>
                </a:cxn>
                <a:cxn ang="0">
                  <a:pos x="76" y="183"/>
                </a:cxn>
                <a:cxn ang="0">
                  <a:pos x="68" y="173"/>
                </a:cxn>
                <a:cxn ang="0">
                  <a:pos x="85" y="165"/>
                </a:cxn>
                <a:cxn ang="0">
                  <a:pos x="108" y="162"/>
                </a:cxn>
                <a:cxn ang="0">
                  <a:pos x="124" y="162"/>
                </a:cxn>
                <a:cxn ang="0">
                  <a:pos x="112" y="154"/>
                </a:cxn>
                <a:cxn ang="0">
                  <a:pos x="100" y="139"/>
                </a:cxn>
                <a:cxn ang="0">
                  <a:pos x="66" y="135"/>
                </a:cxn>
                <a:cxn ang="0">
                  <a:pos x="37" y="149"/>
                </a:cxn>
                <a:cxn ang="0">
                  <a:pos x="31" y="131"/>
                </a:cxn>
                <a:cxn ang="0">
                  <a:pos x="0" y="115"/>
                </a:cxn>
                <a:cxn ang="0">
                  <a:pos x="3" y="93"/>
                </a:cxn>
                <a:cxn ang="0">
                  <a:pos x="29" y="91"/>
                </a:cxn>
                <a:cxn ang="0">
                  <a:pos x="45" y="71"/>
                </a:cxn>
                <a:cxn ang="0">
                  <a:pos x="68" y="63"/>
                </a:cxn>
                <a:cxn ang="0">
                  <a:pos x="103" y="74"/>
                </a:cxn>
                <a:cxn ang="0">
                  <a:pos x="111" y="75"/>
                </a:cxn>
                <a:cxn ang="0">
                  <a:pos x="153" y="75"/>
                </a:cxn>
                <a:cxn ang="0">
                  <a:pos x="186" y="77"/>
                </a:cxn>
                <a:cxn ang="0">
                  <a:pos x="205" y="69"/>
                </a:cxn>
                <a:cxn ang="0">
                  <a:pos x="194" y="55"/>
                </a:cxn>
                <a:cxn ang="0">
                  <a:pos x="209" y="40"/>
                </a:cxn>
                <a:cxn ang="0">
                  <a:pos x="191" y="32"/>
                </a:cxn>
                <a:cxn ang="0">
                  <a:pos x="226" y="21"/>
                </a:cxn>
                <a:cxn ang="0">
                  <a:pos x="287" y="6"/>
                </a:cxn>
              </a:cxnLst>
              <a:rect l="0" t="0" r="r" b="b"/>
              <a:pathLst>
                <a:path w="577" h="221">
                  <a:moveTo>
                    <a:pt x="287" y="6"/>
                  </a:moveTo>
                  <a:lnTo>
                    <a:pt x="287" y="3"/>
                  </a:lnTo>
                  <a:lnTo>
                    <a:pt x="297" y="0"/>
                  </a:lnTo>
                  <a:lnTo>
                    <a:pt x="324" y="3"/>
                  </a:lnTo>
                  <a:lnTo>
                    <a:pt x="327" y="10"/>
                  </a:lnTo>
                  <a:lnTo>
                    <a:pt x="332" y="13"/>
                  </a:lnTo>
                  <a:lnTo>
                    <a:pt x="329" y="19"/>
                  </a:lnTo>
                  <a:lnTo>
                    <a:pt x="332" y="22"/>
                  </a:lnTo>
                  <a:lnTo>
                    <a:pt x="343" y="21"/>
                  </a:lnTo>
                  <a:lnTo>
                    <a:pt x="343" y="18"/>
                  </a:lnTo>
                  <a:lnTo>
                    <a:pt x="350" y="22"/>
                  </a:lnTo>
                  <a:lnTo>
                    <a:pt x="350" y="24"/>
                  </a:lnTo>
                  <a:lnTo>
                    <a:pt x="353" y="26"/>
                  </a:lnTo>
                  <a:lnTo>
                    <a:pt x="351" y="22"/>
                  </a:lnTo>
                  <a:lnTo>
                    <a:pt x="353" y="22"/>
                  </a:lnTo>
                  <a:lnTo>
                    <a:pt x="363" y="26"/>
                  </a:lnTo>
                  <a:lnTo>
                    <a:pt x="367" y="22"/>
                  </a:lnTo>
                  <a:lnTo>
                    <a:pt x="369" y="26"/>
                  </a:lnTo>
                  <a:lnTo>
                    <a:pt x="364" y="30"/>
                  </a:lnTo>
                  <a:lnTo>
                    <a:pt x="366" y="34"/>
                  </a:lnTo>
                  <a:lnTo>
                    <a:pt x="380" y="32"/>
                  </a:lnTo>
                  <a:lnTo>
                    <a:pt x="393" y="21"/>
                  </a:lnTo>
                  <a:lnTo>
                    <a:pt x="409" y="16"/>
                  </a:lnTo>
                  <a:lnTo>
                    <a:pt x="411" y="19"/>
                  </a:lnTo>
                  <a:lnTo>
                    <a:pt x="406" y="21"/>
                  </a:lnTo>
                  <a:lnTo>
                    <a:pt x="408" y="24"/>
                  </a:lnTo>
                  <a:lnTo>
                    <a:pt x="430" y="37"/>
                  </a:lnTo>
                  <a:lnTo>
                    <a:pt x="470" y="77"/>
                  </a:lnTo>
                  <a:lnTo>
                    <a:pt x="478" y="69"/>
                  </a:lnTo>
                  <a:lnTo>
                    <a:pt x="486" y="72"/>
                  </a:lnTo>
                  <a:lnTo>
                    <a:pt x="489" y="79"/>
                  </a:lnTo>
                  <a:lnTo>
                    <a:pt x="507" y="79"/>
                  </a:lnTo>
                  <a:lnTo>
                    <a:pt x="518" y="74"/>
                  </a:lnTo>
                  <a:lnTo>
                    <a:pt x="549" y="95"/>
                  </a:lnTo>
                  <a:lnTo>
                    <a:pt x="563" y="98"/>
                  </a:lnTo>
                  <a:lnTo>
                    <a:pt x="568" y="95"/>
                  </a:lnTo>
                  <a:lnTo>
                    <a:pt x="577" y="103"/>
                  </a:lnTo>
                  <a:lnTo>
                    <a:pt x="577" y="107"/>
                  </a:lnTo>
                  <a:lnTo>
                    <a:pt x="571" y="115"/>
                  </a:lnTo>
                  <a:lnTo>
                    <a:pt x="563" y="115"/>
                  </a:lnTo>
                  <a:lnTo>
                    <a:pt x="560" y="123"/>
                  </a:lnTo>
                  <a:lnTo>
                    <a:pt x="563" y="135"/>
                  </a:lnTo>
                  <a:lnTo>
                    <a:pt x="555" y="139"/>
                  </a:lnTo>
                  <a:lnTo>
                    <a:pt x="549" y="136"/>
                  </a:lnTo>
                  <a:lnTo>
                    <a:pt x="539" y="136"/>
                  </a:lnTo>
                  <a:lnTo>
                    <a:pt x="533" y="135"/>
                  </a:lnTo>
                  <a:lnTo>
                    <a:pt x="526" y="135"/>
                  </a:lnTo>
                  <a:lnTo>
                    <a:pt x="523" y="143"/>
                  </a:lnTo>
                  <a:lnTo>
                    <a:pt x="520" y="152"/>
                  </a:lnTo>
                  <a:lnTo>
                    <a:pt x="520" y="156"/>
                  </a:lnTo>
                  <a:lnTo>
                    <a:pt x="525" y="162"/>
                  </a:lnTo>
                  <a:lnTo>
                    <a:pt x="507" y="164"/>
                  </a:lnTo>
                  <a:lnTo>
                    <a:pt x="501" y="165"/>
                  </a:lnTo>
                  <a:lnTo>
                    <a:pt x="491" y="168"/>
                  </a:lnTo>
                  <a:lnTo>
                    <a:pt x="496" y="172"/>
                  </a:lnTo>
                  <a:lnTo>
                    <a:pt x="499" y="180"/>
                  </a:lnTo>
                  <a:lnTo>
                    <a:pt x="505" y="189"/>
                  </a:lnTo>
                  <a:lnTo>
                    <a:pt x="507" y="192"/>
                  </a:lnTo>
                  <a:lnTo>
                    <a:pt x="504" y="194"/>
                  </a:lnTo>
                  <a:lnTo>
                    <a:pt x="504" y="204"/>
                  </a:lnTo>
                  <a:lnTo>
                    <a:pt x="491" y="200"/>
                  </a:lnTo>
                  <a:lnTo>
                    <a:pt x="486" y="197"/>
                  </a:lnTo>
                  <a:lnTo>
                    <a:pt x="454" y="194"/>
                  </a:lnTo>
                  <a:lnTo>
                    <a:pt x="430" y="196"/>
                  </a:lnTo>
                  <a:lnTo>
                    <a:pt x="419" y="194"/>
                  </a:lnTo>
                  <a:lnTo>
                    <a:pt x="411" y="191"/>
                  </a:lnTo>
                  <a:lnTo>
                    <a:pt x="403" y="194"/>
                  </a:lnTo>
                  <a:lnTo>
                    <a:pt x="401" y="200"/>
                  </a:lnTo>
                  <a:lnTo>
                    <a:pt x="387" y="197"/>
                  </a:lnTo>
                  <a:lnTo>
                    <a:pt x="374" y="196"/>
                  </a:lnTo>
                  <a:lnTo>
                    <a:pt x="367" y="197"/>
                  </a:lnTo>
                  <a:lnTo>
                    <a:pt x="366" y="202"/>
                  </a:lnTo>
                  <a:lnTo>
                    <a:pt x="364" y="207"/>
                  </a:lnTo>
                  <a:lnTo>
                    <a:pt x="359" y="207"/>
                  </a:lnTo>
                  <a:lnTo>
                    <a:pt x="356" y="210"/>
                  </a:lnTo>
                  <a:lnTo>
                    <a:pt x="348" y="213"/>
                  </a:lnTo>
                  <a:lnTo>
                    <a:pt x="339" y="221"/>
                  </a:lnTo>
                  <a:lnTo>
                    <a:pt x="326" y="218"/>
                  </a:lnTo>
                  <a:lnTo>
                    <a:pt x="311" y="218"/>
                  </a:lnTo>
                  <a:lnTo>
                    <a:pt x="306" y="210"/>
                  </a:lnTo>
                  <a:lnTo>
                    <a:pt x="298" y="208"/>
                  </a:lnTo>
                  <a:lnTo>
                    <a:pt x="297" y="204"/>
                  </a:lnTo>
                  <a:lnTo>
                    <a:pt x="298" y="204"/>
                  </a:lnTo>
                  <a:lnTo>
                    <a:pt x="297" y="196"/>
                  </a:lnTo>
                  <a:lnTo>
                    <a:pt x="294" y="196"/>
                  </a:lnTo>
                  <a:lnTo>
                    <a:pt x="287" y="189"/>
                  </a:lnTo>
                  <a:lnTo>
                    <a:pt x="276" y="184"/>
                  </a:lnTo>
                  <a:lnTo>
                    <a:pt x="266" y="184"/>
                  </a:lnTo>
                  <a:lnTo>
                    <a:pt x="255" y="186"/>
                  </a:lnTo>
                  <a:lnTo>
                    <a:pt x="246" y="186"/>
                  </a:lnTo>
                  <a:lnTo>
                    <a:pt x="234" y="188"/>
                  </a:lnTo>
                  <a:lnTo>
                    <a:pt x="226" y="183"/>
                  </a:lnTo>
                  <a:lnTo>
                    <a:pt x="218" y="176"/>
                  </a:lnTo>
                  <a:lnTo>
                    <a:pt x="210" y="172"/>
                  </a:lnTo>
                  <a:lnTo>
                    <a:pt x="202" y="167"/>
                  </a:lnTo>
                  <a:lnTo>
                    <a:pt x="188" y="160"/>
                  </a:lnTo>
                  <a:lnTo>
                    <a:pt x="178" y="157"/>
                  </a:lnTo>
                  <a:lnTo>
                    <a:pt x="170" y="160"/>
                  </a:lnTo>
                  <a:lnTo>
                    <a:pt x="161" y="162"/>
                  </a:lnTo>
                  <a:lnTo>
                    <a:pt x="153" y="165"/>
                  </a:lnTo>
                  <a:lnTo>
                    <a:pt x="143" y="167"/>
                  </a:lnTo>
                  <a:lnTo>
                    <a:pt x="146" y="180"/>
                  </a:lnTo>
                  <a:lnTo>
                    <a:pt x="148" y="192"/>
                  </a:lnTo>
                  <a:lnTo>
                    <a:pt x="149" y="205"/>
                  </a:lnTo>
                  <a:lnTo>
                    <a:pt x="153" y="216"/>
                  </a:lnTo>
                  <a:lnTo>
                    <a:pt x="149" y="218"/>
                  </a:lnTo>
                  <a:lnTo>
                    <a:pt x="141" y="216"/>
                  </a:lnTo>
                  <a:lnTo>
                    <a:pt x="132" y="207"/>
                  </a:lnTo>
                  <a:lnTo>
                    <a:pt x="124" y="204"/>
                  </a:lnTo>
                  <a:lnTo>
                    <a:pt x="108" y="207"/>
                  </a:lnTo>
                  <a:lnTo>
                    <a:pt x="100" y="212"/>
                  </a:lnTo>
                  <a:lnTo>
                    <a:pt x="100" y="212"/>
                  </a:lnTo>
                  <a:lnTo>
                    <a:pt x="100" y="204"/>
                  </a:lnTo>
                  <a:lnTo>
                    <a:pt x="101" y="202"/>
                  </a:lnTo>
                  <a:lnTo>
                    <a:pt x="101" y="199"/>
                  </a:lnTo>
                  <a:lnTo>
                    <a:pt x="88" y="196"/>
                  </a:lnTo>
                  <a:lnTo>
                    <a:pt x="85" y="194"/>
                  </a:lnTo>
                  <a:lnTo>
                    <a:pt x="80" y="194"/>
                  </a:lnTo>
                  <a:lnTo>
                    <a:pt x="79" y="186"/>
                  </a:lnTo>
                  <a:lnTo>
                    <a:pt x="76" y="183"/>
                  </a:lnTo>
                  <a:lnTo>
                    <a:pt x="71" y="178"/>
                  </a:lnTo>
                  <a:lnTo>
                    <a:pt x="64" y="176"/>
                  </a:lnTo>
                  <a:lnTo>
                    <a:pt x="61" y="173"/>
                  </a:lnTo>
                  <a:lnTo>
                    <a:pt x="68" y="173"/>
                  </a:lnTo>
                  <a:lnTo>
                    <a:pt x="80" y="173"/>
                  </a:lnTo>
                  <a:lnTo>
                    <a:pt x="76" y="167"/>
                  </a:lnTo>
                  <a:lnTo>
                    <a:pt x="77" y="165"/>
                  </a:lnTo>
                  <a:lnTo>
                    <a:pt x="85" y="165"/>
                  </a:lnTo>
                  <a:lnTo>
                    <a:pt x="88" y="162"/>
                  </a:lnTo>
                  <a:lnTo>
                    <a:pt x="93" y="162"/>
                  </a:lnTo>
                  <a:lnTo>
                    <a:pt x="101" y="164"/>
                  </a:lnTo>
                  <a:lnTo>
                    <a:pt x="108" y="162"/>
                  </a:lnTo>
                  <a:lnTo>
                    <a:pt x="119" y="165"/>
                  </a:lnTo>
                  <a:lnTo>
                    <a:pt x="125" y="165"/>
                  </a:lnTo>
                  <a:lnTo>
                    <a:pt x="125" y="164"/>
                  </a:lnTo>
                  <a:lnTo>
                    <a:pt x="124" y="162"/>
                  </a:lnTo>
                  <a:lnTo>
                    <a:pt x="125" y="162"/>
                  </a:lnTo>
                  <a:lnTo>
                    <a:pt x="124" y="159"/>
                  </a:lnTo>
                  <a:lnTo>
                    <a:pt x="116" y="154"/>
                  </a:lnTo>
                  <a:lnTo>
                    <a:pt x="112" y="154"/>
                  </a:lnTo>
                  <a:lnTo>
                    <a:pt x="109" y="151"/>
                  </a:lnTo>
                  <a:lnTo>
                    <a:pt x="108" y="146"/>
                  </a:lnTo>
                  <a:lnTo>
                    <a:pt x="101" y="143"/>
                  </a:lnTo>
                  <a:lnTo>
                    <a:pt x="100" y="139"/>
                  </a:lnTo>
                  <a:lnTo>
                    <a:pt x="92" y="136"/>
                  </a:lnTo>
                  <a:lnTo>
                    <a:pt x="80" y="138"/>
                  </a:lnTo>
                  <a:lnTo>
                    <a:pt x="79" y="136"/>
                  </a:lnTo>
                  <a:lnTo>
                    <a:pt x="66" y="135"/>
                  </a:lnTo>
                  <a:lnTo>
                    <a:pt x="58" y="141"/>
                  </a:lnTo>
                  <a:lnTo>
                    <a:pt x="34" y="144"/>
                  </a:lnTo>
                  <a:lnTo>
                    <a:pt x="40" y="148"/>
                  </a:lnTo>
                  <a:lnTo>
                    <a:pt x="37" y="149"/>
                  </a:lnTo>
                  <a:lnTo>
                    <a:pt x="26" y="144"/>
                  </a:lnTo>
                  <a:lnTo>
                    <a:pt x="27" y="141"/>
                  </a:lnTo>
                  <a:lnTo>
                    <a:pt x="34" y="141"/>
                  </a:lnTo>
                  <a:lnTo>
                    <a:pt x="31" y="131"/>
                  </a:lnTo>
                  <a:lnTo>
                    <a:pt x="23" y="125"/>
                  </a:lnTo>
                  <a:lnTo>
                    <a:pt x="13" y="127"/>
                  </a:lnTo>
                  <a:lnTo>
                    <a:pt x="7" y="119"/>
                  </a:lnTo>
                  <a:lnTo>
                    <a:pt x="0" y="115"/>
                  </a:lnTo>
                  <a:lnTo>
                    <a:pt x="2" y="107"/>
                  </a:lnTo>
                  <a:lnTo>
                    <a:pt x="5" y="106"/>
                  </a:lnTo>
                  <a:lnTo>
                    <a:pt x="2" y="101"/>
                  </a:lnTo>
                  <a:lnTo>
                    <a:pt x="3" y="93"/>
                  </a:lnTo>
                  <a:lnTo>
                    <a:pt x="7" y="90"/>
                  </a:lnTo>
                  <a:lnTo>
                    <a:pt x="8" y="83"/>
                  </a:lnTo>
                  <a:lnTo>
                    <a:pt x="23" y="95"/>
                  </a:lnTo>
                  <a:lnTo>
                    <a:pt x="29" y="91"/>
                  </a:lnTo>
                  <a:lnTo>
                    <a:pt x="23" y="82"/>
                  </a:lnTo>
                  <a:lnTo>
                    <a:pt x="34" y="79"/>
                  </a:lnTo>
                  <a:lnTo>
                    <a:pt x="34" y="74"/>
                  </a:lnTo>
                  <a:lnTo>
                    <a:pt x="45" y="71"/>
                  </a:lnTo>
                  <a:lnTo>
                    <a:pt x="50" y="64"/>
                  </a:lnTo>
                  <a:lnTo>
                    <a:pt x="58" y="64"/>
                  </a:lnTo>
                  <a:lnTo>
                    <a:pt x="66" y="67"/>
                  </a:lnTo>
                  <a:lnTo>
                    <a:pt x="68" y="63"/>
                  </a:lnTo>
                  <a:lnTo>
                    <a:pt x="74" y="63"/>
                  </a:lnTo>
                  <a:lnTo>
                    <a:pt x="77" y="67"/>
                  </a:lnTo>
                  <a:lnTo>
                    <a:pt x="92" y="67"/>
                  </a:lnTo>
                  <a:lnTo>
                    <a:pt x="103" y="74"/>
                  </a:lnTo>
                  <a:lnTo>
                    <a:pt x="109" y="82"/>
                  </a:lnTo>
                  <a:lnTo>
                    <a:pt x="111" y="82"/>
                  </a:lnTo>
                  <a:lnTo>
                    <a:pt x="108" y="75"/>
                  </a:lnTo>
                  <a:lnTo>
                    <a:pt x="111" y="75"/>
                  </a:lnTo>
                  <a:lnTo>
                    <a:pt x="125" y="82"/>
                  </a:lnTo>
                  <a:lnTo>
                    <a:pt x="138" y="74"/>
                  </a:lnTo>
                  <a:lnTo>
                    <a:pt x="149" y="77"/>
                  </a:lnTo>
                  <a:lnTo>
                    <a:pt x="153" y="75"/>
                  </a:lnTo>
                  <a:lnTo>
                    <a:pt x="159" y="74"/>
                  </a:lnTo>
                  <a:lnTo>
                    <a:pt x="169" y="80"/>
                  </a:lnTo>
                  <a:lnTo>
                    <a:pt x="178" y="83"/>
                  </a:lnTo>
                  <a:lnTo>
                    <a:pt x="186" y="77"/>
                  </a:lnTo>
                  <a:lnTo>
                    <a:pt x="199" y="80"/>
                  </a:lnTo>
                  <a:lnTo>
                    <a:pt x="205" y="79"/>
                  </a:lnTo>
                  <a:lnTo>
                    <a:pt x="207" y="69"/>
                  </a:lnTo>
                  <a:lnTo>
                    <a:pt x="205" y="69"/>
                  </a:lnTo>
                  <a:lnTo>
                    <a:pt x="199" y="67"/>
                  </a:lnTo>
                  <a:lnTo>
                    <a:pt x="188" y="64"/>
                  </a:lnTo>
                  <a:lnTo>
                    <a:pt x="181" y="59"/>
                  </a:lnTo>
                  <a:lnTo>
                    <a:pt x="194" y="55"/>
                  </a:lnTo>
                  <a:lnTo>
                    <a:pt x="194" y="51"/>
                  </a:lnTo>
                  <a:lnTo>
                    <a:pt x="189" y="46"/>
                  </a:lnTo>
                  <a:lnTo>
                    <a:pt x="194" y="42"/>
                  </a:lnTo>
                  <a:lnTo>
                    <a:pt x="209" y="40"/>
                  </a:lnTo>
                  <a:lnTo>
                    <a:pt x="196" y="37"/>
                  </a:lnTo>
                  <a:lnTo>
                    <a:pt x="194" y="34"/>
                  </a:lnTo>
                  <a:lnTo>
                    <a:pt x="199" y="32"/>
                  </a:lnTo>
                  <a:lnTo>
                    <a:pt x="191" y="32"/>
                  </a:lnTo>
                  <a:lnTo>
                    <a:pt x="193" y="27"/>
                  </a:lnTo>
                  <a:lnTo>
                    <a:pt x="189" y="26"/>
                  </a:lnTo>
                  <a:lnTo>
                    <a:pt x="212" y="26"/>
                  </a:lnTo>
                  <a:lnTo>
                    <a:pt x="226" y="21"/>
                  </a:lnTo>
                  <a:lnTo>
                    <a:pt x="231" y="21"/>
                  </a:lnTo>
                  <a:lnTo>
                    <a:pt x="242" y="16"/>
                  </a:lnTo>
                  <a:lnTo>
                    <a:pt x="249" y="13"/>
                  </a:lnTo>
                  <a:lnTo>
                    <a:pt x="287" y="6"/>
                  </a:lnTo>
                  <a:lnTo>
                    <a:pt x="287" y="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1" name="Freeform 258">
              <a:extLst>
                <a:ext uri="{FF2B5EF4-FFF2-40B4-BE49-F238E27FC236}">
                  <a16:creationId xmlns:a16="http://schemas.microsoft.com/office/drawing/2014/main" id="{F47AAECC-77B2-4D9E-7822-F575EEFAA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217" y="-2495373"/>
              <a:ext cx="1155623" cy="591408"/>
            </a:xfrm>
            <a:custGeom>
              <a:avLst/>
              <a:gdLst/>
              <a:ahLst/>
              <a:cxnLst>
                <a:cxn ang="0">
                  <a:pos x="735" y="61"/>
                </a:cxn>
                <a:cxn ang="0">
                  <a:pos x="629" y="3"/>
                </a:cxn>
                <a:cxn ang="0">
                  <a:pos x="613" y="55"/>
                </a:cxn>
                <a:cxn ang="0">
                  <a:pos x="576" y="93"/>
                </a:cxn>
                <a:cxn ang="0">
                  <a:pos x="629" y="103"/>
                </a:cxn>
                <a:cxn ang="0">
                  <a:pos x="573" y="125"/>
                </a:cxn>
                <a:cxn ang="0">
                  <a:pos x="539" y="148"/>
                </a:cxn>
                <a:cxn ang="0">
                  <a:pos x="467" y="173"/>
                </a:cxn>
                <a:cxn ang="0">
                  <a:pos x="329" y="165"/>
                </a:cxn>
                <a:cxn ang="0">
                  <a:pos x="228" y="124"/>
                </a:cxn>
                <a:cxn ang="0">
                  <a:pos x="194" y="91"/>
                </a:cxn>
                <a:cxn ang="0">
                  <a:pos x="154" y="83"/>
                </a:cxn>
                <a:cxn ang="0">
                  <a:pos x="116" y="103"/>
                </a:cxn>
                <a:cxn ang="0">
                  <a:pos x="84" y="133"/>
                </a:cxn>
                <a:cxn ang="0">
                  <a:pos x="87" y="172"/>
                </a:cxn>
                <a:cxn ang="0">
                  <a:pos x="26" y="199"/>
                </a:cxn>
                <a:cxn ang="0">
                  <a:pos x="0" y="209"/>
                </a:cxn>
                <a:cxn ang="0">
                  <a:pos x="23" y="233"/>
                </a:cxn>
                <a:cxn ang="0">
                  <a:pos x="35" y="245"/>
                </a:cxn>
                <a:cxn ang="0">
                  <a:pos x="53" y="258"/>
                </a:cxn>
                <a:cxn ang="0">
                  <a:pos x="98" y="258"/>
                </a:cxn>
                <a:cxn ang="0">
                  <a:pos x="104" y="273"/>
                </a:cxn>
                <a:cxn ang="0">
                  <a:pos x="95" y="287"/>
                </a:cxn>
                <a:cxn ang="0">
                  <a:pos x="100" y="300"/>
                </a:cxn>
                <a:cxn ang="0">
                  <a:pos x="101" y="314"/>
                </a:cxn>
                <a:cxn ang="0">
                  <a:pos x="140" y="327"/>
                </a:cxn>
                <a:cxn ang="0">
                  <a:pos x="185" y="335"/>
                </a:cxn>
                <a:cxn ang="0">
                  <a:pos x="205" y="348"/>
                </a:cxn>
                <a:cxn ang="0">
                  <a:pos x="242" y="353"/>
                </a:cxn>
                <a:cxn ang="0">
                  <a:pos x="268" y="350"/>
                </a:cxn>
                <a:cxn ang="0">
                  <a:pos x="302" y="353"/>
                </a:cxn>
                <a:cxn ang="0">
                  <a:pos x="369" y="338"/>
                </a:cxn>
                <a:cxn ang="0">
                  <a:pos x="398" y="350"/>
                </a:cxn>
                <a:cxn ang="0">
                  <a:pos x="403" y="390"/>
                </a:cxn>
                <a:cxn ang="0">
                  <a:pos x="435" y="406"/>
                </a:cxn>
                <a:cxn ang="0">
                  <a:pos x="464" y="419"/>
                </a:cxn>
                <a:cxn ang="0">
                  <a:pos x="470" y="411"/>
                </a:cxn>
                <a:cxn ang="0">
                  <a:pos x="502" y="411"/>
                </a:cxn>
                <a:cxn ang="0">
                  <a:pos x="544" y="412"/>
                </a:cxn>
                <a:cxn ang="0">
                  <a:pos x="577" y="420"/>
                </a:cxn>
                <a:cxn ang="0">
                  <a:pos x="605" y="435"/>
                </a:cxn>
                <a:cxn ang="0">
                  <a:pos x="624" y="420"/>
                </a:cxn>
                <a:cxn ang="0">
                  <a:pos x="648" y="407"/>
                </a:cxn>
                <a:cxn ang="0">
                  <a:pos x="666" y="411"/>
                </a:cxn>
                <a:cxn ang="0">
                  <a:pos x="685" y="407"/>
                </a:cxn>
                <a:cxn ang="0">
                  <a:pos x="711" y="393"/>
                </a:cxn>
                <a:cxn ang="0">
                  <a:pos x="725" y="378"/>
                </a:cxn>
                <a:cxn ang="0">
                  <a:pos x="733" y="361"/>
                </a:cxn>
                <a:cxn ang="0">
                  <a:pos x="744" y="335"/>
                </a:cxn>
                <a:cxn ang="0">
                  <a:pos x="735" y="322"/>
                </a:cxn>
                <a:cxn ang="0">
                  <a:pos x="736" y="310"/>
                </a:cxn>
                <a:cxn ang="0">
                  <a:pos x="739" y="306"/>
                </a:cxn>
                <a:cxn ang="0">
                  <a:pos x="686" y="268"/>
                </a:cxn>
                <a:cxn ang="0">
                  <a:pos x="699" y="252"/>
                </a:cxn>
                <a:cxn ang="0">
                  <a:pos x="725" y="244"/>
                </a:cxn>
                <a:cxn ang="0">
                  <a:pos x="685" y="239"/>
                </a:cxn>
                <a:cxn ang="0">
                  <a:pos x="648" y="215"/>
                </a:cxn>
                <a:cxn ang="0">
                  <a:pos x="698" y="189"/>
                </a:cxn>
                <a:cxn ang="0">
                  <a:pos x="704" y="215"/>
                </a:cxn>
                <a:cxn ang="0">
                  <a:pos x="728" y="205"/>
                </a:cxn>
                <a:cxn ang="0">
                  <a:pos x="786" y="176"/>
                </a:cxn>
                <a:cxn ang="0">
                  <a:pos x="818" y="165"/>
                </a:cxn>
                <a:cxn ang="0">
                  <a:pos x="837" y="132"/>
                </a:cxn>
              </a:cxnLst>
              <a:rect l="0" t="0" r="r" b="b"/>
              <a:pathLst>
                <a:path w="850" h="435">
                  <a:moveTo>
                    <a:pt x="816" y="90"/>
                  </a:moveTo>
                  <a:lnTo>
                    <a:pt x="812" y="91"/>
                  </a:lnTo>
                  <a:lnTo>
                    <a:pt x="797" y="91"/>
                  </a:lnTo>
                  <a:lnTo>
                    <a:pt x="781" y="72"/>
                  </a:lnTo>
                  <a:lnTo>
                    <a:pt x="763" y="66"/>
                  </a:lnTo>
                  <a:lnTo>
                    <a:pt x="759" y="64"/>
                  </a:lnTo>
                  <a:lnTo>
                    <a:pt x="735" y="61"/>
                  </a:lnTo>
                  <a:lnTo>
                    <a:pt x="733" y="58"/>
                  </a:lnTo>
                  <a:lnTo>
                    <a:pt x="722" y="42"/>
                  </a:lnTo>
                  <a:lnTo>
                    <a:pt x="703" y="19"/>
                  </a:lnTo>
                  <a:lnTo>
                    <a:pt x="688" y="8"/>
                  </a:lnTo>
                  <a:lnTo>
                    <a:pt x="670" y="6"/>
                  </a:lnTo>
                  <a:lnTo>
                    <a:pt x="656" y="0"/>
                  </a:lnTo>
                  <a:lnTo>
                    <a:pt x="629" y="3"/>
                  </a:lnTo>
                  <a:lnTo>
                    <a:pt x="619" y="5"/>
                  </a:lnTo>
                  <a:lnTo>
                    <a:pt x="611" y="13"/>
                  </a:lnTo>
                  <a:lnTo>
                    <a:pt x="611" y="18"/>
                  </a:lnTo>
                  <a:lnTo>
                    <a:pt x="621" y="16"/>
                  </a:lnTo>
                  <a:lnTo>
                    <a:pt x="624" y="24"/>
                  </a:lnTo>
                  <a:lnTo>
                    <a:pt x="616" y="32"/>
                  </a:lnTo>
                  <a:lnTo>
                    <a:pt x="613" y="55"/>
                  </a:lnTo>
                  <a:lnTo>
                    <a:pt x="597" y="64"/>
                  </a:lnTo>
                  <a:lnTo>
                    <a:pt x="573" y="58"/>
                  </a:lnTo>
                  <a:lnTo>
                    <a:pt x="568" y="69"/>
                  </a:lnTo>
                  <a:lnTo>
                    <a:pt x="569" y="75"/>
                  </a:lnTo>
                  <a:lnTo>
                    <a:pt x="569" y="82"/>
                  </a:lnTo>
                  <a:lnTo>
                    <a:pt x="571" y="87"/>
                  </a:lnTo>
                  <a:lnTo>
                    <a:pt x="576" y="93"/>
                  </a:lnTo>
                  <a:lnTo>
                    <a:pt x="593" y="95"/>
                  </a:lnTo>
                  <a:lnTo>
                    <a:pt x="600" y="93"/>
                  </a:lnTo>
                  <a:lnTo>
                    <a:pt x="609" y="87"/>
                  </a:lnTo>
                  <a:lnTo>
                    <a:pt x="616" y="91"/>
                  </a:lnTo>
                  <a:lnTo>
                    <a:pt x="626" y="96"/>
                  </a:lnTo>
                  <a:lnTo>
                    <a:pt x="629" y="99"/>
                  </a:lnTo>
                  <a:lnTo>
                    <a:pt x="629" y="103"/>
                  </a:lnTo>
                  <a:lnTo>
                    <a:pt x="634" y="104"/>
                  </a:lnTo>
                  <a:lnTo>
                    <a:pt x="635" y="107"/>
                  </a:lnTo>
                  <a:lnTo>
                    <a:pt x="618" y="107"/>
                  </a:lnTo>
                  <a:lnTo>
                    <a:pt x="598" y="109"/>
                  </a:lnTo>
                  <a:lnTo>
                    <a:pt x="585" y="122"/>
                  </a:lnTo>
                  <a:lnTo>
                    <a:pt x="579" y="125"/>
                  </a:lnTo>
                  <a:lnTo>
                    <a:pt x="573" y="125"/>
                  </a:lnTo>
                  <a:lnTo>
                    <a:pt x="565" y="133"/>
                  </a:lnTo>
                  <a:lnTo>
                    <a:pt x="560" y="136"/>
                  </a:lnTo>
                  <a:lnTo>
                    <a:pt x="549" y="135"/>
                  </a:lnTo>
                  <a:lnTo>
                    <a:pt x="541" y="132"/>
                  </a:lnTo>
                  <a:lnTo>
                    <a:pt x="534" y="133"/>
                  </a:lnTo>
                  <a:lnTo>
                    <a:pt x="531" y="143"/>
                  </a:lnTo>
                  <a:lnTo>
                    <a:pt x="539" y="148"/>
                  </a:lnTo>
                  <a:lnTo>
                    <a:pt x="541" y="151"/>
                  </a:lnTo>
                  <a:lnTo>
                    <a:pt x="520" y="167"/>
                  </a:lnTo>
                  <a:lnTo>
                    <a:pt x="504" y="170"/>
                  </a:lnTo>
                  <a:lnTo>
                    <a:pt x="496" y="168"/>
                  </a:lnTo>
                  <a:lnTo>
                    <a:pt x="484" y="168"/>
                  </a:lnTo>
                  <a:lnTo>
                    <a:pt x="468" y="172"/>
                  </a:lnTo>
                  <a:lnTo>
                    <a:pt x="467" y="173"/>
                  </a:lnTo>
                  <a:lnTo>
                    <a:pt x="446" y="180"/>
                  </a:lnTo>
                  <a:lnTo>
                    <a:pt x="438" y="178"/>
                  </a:lnTo>
                  <a:lnTo>
                    <a:pt x="430" y="178"/>
                  </a:lnTo>
                  <a:lnTo>
                    <a:pt x="409" y="173"/>
                  </a:lnTo>
                  <a:lnTo>
                    <a:pt x="395" y="167"/>
                  </a:lnTo>
                  <a:lnTo>
                    <a:pt x="382" y="164"/>
                  </a:lnTo>
                  <a:lnTo>
                    <a:pt x="329" y="165"/>
                  </a:lnTo>
                  <a:lnTo>
                    <a:pt x="324" y="164"/>
                  </a:lnTo>
                  <a:lnTo>
                    <a:pt x="311" y="156"/>
                  </a:lnTo>
                  <a:lnTo>
                    <a:pt x="297" y="143"/>
                  </a:lnTo>
                  <a:lnTo>
                    <a:pt x="260" y="133"/>
                  </a:lnTo>
                  <a:lnTo>
                    <a:pt x="250" y="133"/>
                  </a:lnTo>
                  <a:lnTo>
                    <a:pt x="226" y="128"/>
                  </a:lnTo>
                  <a:lnTo>
                    <a:pt x="228" y="124"/>
                  </a:lnTo>
                  <a:lnTo>
                    <a:pt x="223" y="111"/>
                  </a:lnTo>
                  <a:lnTo>
                    <a:pt x="212" y="96"/>
                  </a:lnTo>
                  <a:lnTo>
                    <a:pt x="209" y="93"/>
                  </a:lnTo>
                  <a:lnTo>
                    <a:pt x="207" y="93"/>
                  </a:lnTo>
                  <a:lnTo>
                    <a:pt x="207" y="93"/>
                  </a:lnTo>
                  <a:lnTo>
                    <a:pt x="196" y="90"/>
                  </a:lnTo>
                  <a:lnTo>
                    <a:pt x="194" y="91"/>
                  </a:lnTo>
                  <a:lnTo>
                    <a:pt x="189" y="90"/>
                  </a:lnTo>
                  <a:lnTo>
                    <a:pt x="186" y="87"/>
                  </a:lnTo>
                  <a:lnTo>
                    <a:pt x="177" y="82"/>
                  </a:lnTo>
                  <a:lnTo>
                    <a:pt x="172" y="74"/>
                  </a:lnTo>
                  <a:lnTo>
                    <a:pt x="167" y="77"/>
                  </a:lnTo>
                  <a:lnTo>
                    <a:pt x="160" y="75"/>
                  </a:lnTo>
                  <a:lnTo>
                    <a:pt x="154" y="83"/>
                  </a:lnTo>
                  <a:lnTo>
                    <a:pt x="146" y="83"/>
                  </a:lnTo>
                  <a:lnTo>
                    <a:pt x="143" y="91"/>
                  </a:lnTo>
                  <a:lnTo>
                    <a:pt x="146" y="103"/>
                  </a:lnTo>
                  <a:lnTo>
                    <a:pt x="138" y="107"/>
                  </a:lnTo>
                  <a:lnTo>
                    <a:pt x="132" y="104"/>
                  </a:lnTo>
                  <a:lnTo>
                    <a:pt x="122" y="104"/>
                  </a:lnTo>
                  <a:lnTo>
                    <a:pt x="116" y="103"/>
                  </a:lnTo>
                  <a:lnTo>
                    <a:pt x="109" y="103"/>
                  </a:lnTo>
                  <a:lnTo>
                    <a:pt x="106" y="111"/>
                  </a:lnTo>
                  <a:lnTo>
                    <a:pt x="103" y="120"/>
                  </a:lnTo>
                  <a:lnTo>
                    <a:pt x="103" y="124"/>
                  </a:lnTo>
                  <a:lnTo>
                    <a:pt x="108" y="130"/>
                  </a:lnTo>
                  <a:lnTo>
                    <a:pt x="90" y="132"/>
                  </a:lnTo>
                  <a:lnTo>
                    <a:pt x="84" y="133"/>
                  </a:lnTo>
                  <a:lnTo>
                    <a:pt x="74" y="136"/>
                  </a:lnTo>
                  <a:lnTo>
                    <a:pt x="79" y="140"/>
                  </a:lnTo>
                  <a:lnTo>
                    <a:pt x="82" y="148"/>
                  </a:lnTo>
                  <a:lnTo>
                    <a:pt x="88" y="157"/>
                  </a:lnTo>
                  <a:lnTo>
                    <a:pt x="90" y="160"/>
                  </a:lnTo>
                  <a:lnTo>
                    <a:pt x="87" y="162"/>
                  </a:lnTo>
                  <a:lnTo>
                    <a:pt x="87" y="172"/>
                  </a:lnTo>
                  <a:lnTo>
                    <a:pt x="87" y="176"/>
                  </a:lnTo>
                  <a:lnTo>
                    <a:pt x="66" y="183"/>
                  </a:lnTo>
                  <a:lnTo>
                    <a:pt x="61" y="188"/>
                  </a:lnTo>
                  <a:lnTo>
                    <a:pt x="42" y="191"/>
                  </a:lnTo>
                  <a:lnTo>
                    <a:pt x="39" y="197"/>
                  </a:lnTo>
                  <a:lnTo>
                    <a:pt x="35" y="199"/>
                  </a:lnTo>
                  <a:lnTo>
                    <a:pt x="26" y="199"/>
                  </a:lnTo>
                  <a:lnTo>
                    <a:pt x="24" y="197"/>
                  </a:lnTo>
                  <a:lnTo>
                    <a:pt x="21" y="196"/>
                  </a:lnTo>
                  <a:lnTo>
                    <a:pt x="15" y="197"/>
                  </a:lnTo>
                  <a:lnTo>
                    <a:pt x="13" y="199"/>
                  </a:lnTo>
                  <a:lnTo>
                    <a:pt x="2" y="204"/>
                  </a:lnTo>
                  <a:lnTo>
                    <a:pt x="0" y="207"/>
                  </a:lnTo>
                  <a:lnTo>
                    <a:pt x="0" y="209"/>
                  </a:lnTo>
                  <a:lnTo>
                    <a:pt x="0" y="218"/>
                  </a:lnTo>
                  <a:lnTo>
                    <a:pt x="3" y="221"/>
                  </a:lnTo>
                  <a:lnTo>
                    <a:pt x="7" y="223"/>
                  </a:lnTo>
                  <a:lnTo>
                    <a:pt x="16" y="223"/>
                  </a:lnTo>
                  <a:lnTo>
                    <a:pt x="19" y="225"/>
                  </a:lnTo>
                  <a:lnTo>
                    <a:pt x="19" y="228"/>
                  </a:lnTo>
                  <a:lnTo>
                    <a:pt x="23" y="233"/>
                  </a:lnTo>
                  <a:lnTo>
                    <a:pt x="24" y="239"/>
                  </a:lnTo>
                  <a:lnTo>
                    <a:pt x="21" y="239"/>
                  </a:lnTo>
                  <a:lnTo>
                    <a:pt x="18" y="241"/>
                  </a:lnTo>
                  <a:lnTo>
                    <a:pt x="21" y="242"/>
                  </a:lnTo>
                  <a:lnTo>
                    <a:pt x="31" y="244"/>
                  </a:lnTo>
                  <a:lnTo>
                    <a:pt x="34" y="245"/>
                  </a:lnTo>
                  <a:lnTo>
                    <a:pt x="35" y="245"/>
                  </a:lnTo>
                  <a:lnTo>
                    <a:pt x="39" y="247"/>
                  </a:lnTo>
                  <a:lnTo>
                    <a:pt x="42" y="249"/>
                  </a:lnTo>
                  <a:lnTo>
                    <a:pt x="43" y="252"/>
                  </a:lnTo>
                  <a:lnTo>
                    <a:pt x="42" y="253"/>
                  </a:lnTo>
                  <a:lnTo>
                    <a:pt x="47" y="257"/>
                  </a:lnTo>
                  <a:lnTo>
                    <a:pt x="51" y="257"/>
                  </a:lnTo>
                  <a:lnTo>
                    <a:pt x="53" y="258"/>
                  </a:lnTo>
                  <a:lnTo>
                    <a:pt x="55" y="258"/>
                  </a:lnTo>
                  <a:lnTo>
                    <a:pt x="69" y="261"/>
                  </a:lnTo>
                  <a:lnTo>
                    <a:pt x="74" y="261"/>
                  </a:lnTo>
                  <a:lnTo>
                    <a:pt x="84" y="257"/>
                  </a:lnTo>
                  <a:lnTo>
                    <a:pt x="92" y="255"/>
                  </a:lnTo>
                  <a:lnTo>
                    <a:pt x="98" y="257"/>
                  </a:lnTo>
                  <a:lnTo>
                    <a:pt x="98" y="258"/>
                  </a:lnTo>
                  <a:lnTo>
                    <a:pt x="101" y="260"/>
                  </a:lnTo>
                  <a:lnTo>
                    <a:pt x="103" y="260"/>
                  </a:lnTo>
                  <a:lnTo>
                    <a:pt x="104" y="261"/>
                  </a:lnTo>
                  <a:lnTo>
                    <a:pt x="108" y="260"/>
                  </a:lnTo>
                  <a:lnTo>
                    <a:pt x="109" y="261"/>
                  </a:lnTo>
                  <a:lnTo>
                    <a:pt x="108" y="271"/>
                  </a:lnTo>
                  <a:lnTo>
                    <a:pt x="104" y="273"/>
                  </a:lnTo>
                  <a:lnTo>
                    <a:pt x="104" y="274"/>
                  </a:lnTo>
                  <a:lnTo>
                    <a:pt x="101" y="274"/>
                  </a:lnTo>
                  <a:lnTo>
                    <a:pt x="101" y="279"/>
                  </a:lnTo>
                  <a:lnTo>
                    <a:pt x="100" y="279"/>
                  </a:lnTo>
                  <a:lnTo>
                    <a:pt x="93" y="281"/>
                  </a:lnTo>
                  <a:lnTo>
                    <a:pt x="95" y="282"/>
                  </a:lnTo>
                  <a:lnTo>
                    <a:pt x="95" y="287"/>
                  </a:lnTo>
                  <a:lnTo>
                    <a:pt x="98" y="289"/>
                  </a:lnTo>
                  <a:lnTo>
                    <a:pt x="103" y="290"/>
                  </a:lnTo>
                  <a:lnTo>
                    <a:pt x="103" y="292"/>
                  </a:lnTo>
                  <a:lnTo>
                    <a:pt x="106" y="295"/>
                  </a:lnTo>
                  <a:lnTo>
                    <a:pt x="104" y="298"/>
                  </a:lnTo>
                  <a:lnTo>
                    <a:pt x="101" y="297"/>
                  </a:lnTo>
                  <a:lnTo>
                    <a:pt x="100" y="300"/>
                  </a:lnTo>
                  <a:lnTo>
                    <a:pt x="98" y="300"/>
                  </a:lnTo>
                  <a:lnTo>
                    <a:pt x="93" y="297"/>
                  </a:lnTo>
                  <a:lnTo>
                    <a:pt x="90" y="298"/>
                  </a:lnTo>
                  <a:lnTo>
                    <a:pt x="92" y="302"/>
                  </a:lnTo>
                  <a:lnTo>
                    <a:pt x="96" y="305"/>
                  </a:lnTo>
                  <a:lnTo>
                    <a:pt x="96" y="311"/>
                  </a:lnTo>
                  <a:lnTo>
                    <a:pt x="101" y="314"/>
                  </a:lnTo>
                  <a:lnTo>
                    <a:pt x="101" y="316"/>
                  </a:lnTo>
                  <a:lnTo>
                    <a:pt x="109" y="316"/>
                  </a:lnTo>
                  <a:lnTo>
                    <a:pt x="111" y="318"/>
                  </a:lnTo>
                  <a:lnTo>
                    <a:pt x="117" y="318"/>
                  </a:lnTo>
                  <a:lnTo>
                    <a:pt x="119" y="319"/>
                  </a:lnTo>
                  <a:lnTo>
                    <a:pt x="135" y="326"/>
                  </a:lnTo>
                  <a:lnTo>
                    <a:pt x="140" y="327"/>
                  </a:lnTo>
                  <a:lnTo>
                    <a:pt x="140" y="324"/>
                  </a:lnTo>
                  <a:lnTo>
                    <a:pt x="156" y="326"/>
                  </a:lnTo>
                  <a:lnTo>
                    <a:pt x="170" y="332"/>
                  </a:lnTo>
                  <a:lnTo>
                    <a:pt x="173" y="337"/>
                  </a:lnTo>
                  <a:lnTo>
                    <a:pt x="177" y="338"/>
                  </a:lnTo>
                  <a:lnTo>
                    <a:pt x="180" y="335"/>
                  </a:lnTo>
                  <a:lnTo>
                    <a:pt x="185" y="335"/>
                  </a:lnTo>
                  <a:lnTo>
                    <a:pt x="186" y="342"/>
                  </a:lnTo>
                  <a:lnTo>
                    <a:pt x="188" y="342"/>
                  </a:lnTo>
                  <a:lnTo>
                    <a:pt x="189" y="343"/>
                  </a:lnTo>
                  <a:lnTo>
                    <a:pt x="196" y="343"/>
                  </a:lnTo>
                  <a:lnTo>
                    <a:pt x="201" y="343"/>
                  </a:lnTo>
                  <a:lnTo>
                    <a:pt x="202" y="346"/>
                  </a:lnTo>
                  <a:lnTo>
                    <a:pt x="205" y="348"/>
                  </a:lnTo>
                  <a:lnTo>
                    <a:pt x="210" y="348"/>
                  </a:lnTo>
                  <a:lnTo>
                    <a:pt x="215" y="351"/>
                  </a:lnTo>
                  <a:lnTo>
                    <a:pt x="217" y="351"/>
                  </a:lnTo>
                  <a:lnTo>
                    <a:pt x="223" y="351"/>
                  </a:lnTo>
                  <a:lnTo>
                    <a:pt x="225" y="350"/>
                  </a:lnTo>
                  <a:lnTo>
                    <a:pt x="236" y="353"/>
                  </a:lnTo>
                  <a:lnTo>
                    <a:pt x="242" y="353"/>
                  </a:lnTo>
                  <a:lnTo>
                    <a:pt x="244" y="351"/>
                  </a:lnTo>
                  <a:lnTo>
                    <a:pt x="247" y="351"/>
                  </a:lnTo>
                  <a:lnTo>
                    <a:pt x="257" y="350"/>
                  </a:lnTo>
                  <a:lnTo>
                    <a:pt x="258" y="353"/>
                  </a:lnTo>
                  <a:lnTo>
                    <a:pt x="258" y="358"/>
                  </a:lnTo>
                  <a:lnTo>
                    <a:pt x="262" y="358"/>
                  </a:lnTo>
                  <a:lnTo>
                    <a:pt x="268" y="350"/>
                  </a:lnTo>
                  <a:lnTo>
                    <a:pt x="274" y="348"/>
                  </a:lnTo>
                  <a:lnTo>
                    <a:pt x="274" y="348"/>
                  </a:lnTo>
                  <a:lnTo>
                    <a:pt x="279" y="348"/>
                  </a:lnTo>
                  <a:lnTo>
                    <a:pt x="282" y="350"/>
                  </a:lnTo>
                  <a:lnTo>
                    <a:pt x="290" y="351"/>
                  </a:lnTo>
                  <a:lnTo>
                    <a:pt x="297" y="350"/>
                  </a:lnTo>
                  <a:lnTo>
                    <a:pt x="302" y="353"/>
                  </a:lnTo>
                  <a:lnTo>
                    <a:pt x="321" y="348"/>
                  </a:lnTo>
                  <a:lnTo>
                    <a:pt x="340" y="335"/>
                  </a:lnTo>
                  <a:lnTo>
                    <a:pt x="351" y="337"/>
                  </a:lnTo>
                  <a:lnTo>
                    <a:pt x="361" y="334"/>
                  </a:lnTo>
                  <a:lnTo>
                    <a:pt x="364" y="335"/>
                  </a:lnTo>
                  <a:lnTo>
                    <a:pt x="366" y="338"/>
                  </a:lnTo>
                  <a:lnTo>
                    <a:pt x="369" y="338"/>
                  </a:lnTo>
                  <a:lnTo>
                    <a:pt x="369" y="345"/>
                  </a:lnTo>
                  <a:lnTo>
                    <a:pt x="382" y="345"/>
                  </a:lnTo>
                  <a:lnTo>
                    <a:pt x="385" y="346"/>
                  </a:lnTo>
                  <a:lnTo>
                    <a:pt x="387" y="348"/>
                  </a:lnTo>
                  <a:lnTo>
                    <a:pt x="388" y="346"/>
                  </a:lnTo>
                  <a:lnTo>
                    <a:pt x="393" y="348"/>
                  </a:lnTo>
                  <a:lnTo>
                    <a:pt x="398" y="350"/>
                  </a:lnTo>
                  <a:lnTo>
                    <a:pt x="401" y="354"/>
                  </a:lnTo>
                  <a:lnTo>
                    <a:pt x="406" y="356"/>
                  </a:lnTo>
                  <a:lnTo>
                    <a:pt x="411" y="366"/>
                  </a:lnTo>
                  <a:lnTo>
                    <a:pt x="412" y="372"/>
                  </a:lnTo>
                  <a:lnTo>
                    <a:pt x="411" y="377"/>
                  </a:lnTo>
                  <a:lnTo>
                    <a:pt x="404" y="383"/>
                  </a:lnTo>
                  <a:lnTo>
                    <a:pt x="403" y="390"/>
                  </a:lnTo>
                  <a:lnTo>
                    <a:pt x="406" y="395"/>
                  </a:lnTo>
                  <a:lnTo>
                    <a:pt x="404" y="398"/>
                  </a:lnTo>
                  <a:lnTo>
                    <a:pt x="406" y="398"/>
                  </a:lnTo>
                  <a:lnTo>
                    <a:pt x="414" y="395"/>
                  </a:lnTo>
                  <a:lnTo>
                    <a:pt x="422" y="395"/>
                  </a:lnTo>
                  <a:lnTo>
                    <a:pt x="425" y="403"/>
                  </a:lnTo>
                  <a:lnTo>
                    <a:pt x="435" y="406"/>
                  </a:lnTo>
                  <a:lnTo>
                    <a:pt x="435" y="415"/>
                  </a:lnTo>
                  <a:lnTo>
                    <a:pt x="444" y="417"/>
                  </a:lnTo>
                  <a:lnTo>
                    <a:pt x="446" y="419"/>
                  </a:lnTo>
                  <a:lnTo>
                    <a:pt x="451" y="422"/>
                  </a:lnTo>
                  <a:lnTo>
                    <a:pt x="457" y="422"/>
                  </a:lnTo>
                  <a:lnTo>
                    <a:pt x="460" y="419"/>
                  </a:lnTo>
                  <a:lnTo>
                    <a:pt x="464" y="419"/>
                  </a:lnTo>
                  <a:lnTo>
                    <a:pt x="464" y="420"/>
                  </a:lnTo>
                  <a:lnTo>
                    <a:pt x="467" y="425"/>
                  </a:lnTo>
                  <a:lnTo>
                    <a:pt x="473" y="425"/>
                  </a:lnTo>
                  <a:lnTo>
                    <a:pt x="473" y="422"/>
                  </a:lnTo>
                  <a:lnTo>
                    <a:pt x="470" y="419"/>
                  </a:lnTo>
                  <a:lnTo>
                    <a:pt x="468" y="412"/>
                  </a:lnTo>
                  <a:lnTo>
                    <a:pt x="470" y="411"/>
                  </a:lnTo>
                  <a:lnTo>
                    <a:pt x="478" y="412"/>
                  </a:lnTo>
                  <a:lnTo>
                    <a:pt x="481" y="409"/>
                  </a:lnTo>
                  <a:lnTo>
                    <a:pt x="489" y="411"/>
                  </a:lnTo>
                  <a:lnTo>
                    <a:pt x="496" y="409"/>
                  </a:lnTo>
                  <a:lnTo>
                    <a:pt x="497" y="411"/>
                  </a:lnTo>
                  <a:lnTo>
                    <a:pt x="500" y="409"/>
                  </a:lnTo>
                  <a:lnTo>
                    <a:pt x="502" y="411"/>
                  </a:lnTo>
                  <a:lnTo>
                    <a:pt x="507" y="409"/>
                  </a:lnTo>
                  <a:lnTo>
                    <a:pt x="510" y="409"/>
                  </a:lnTo>
                  <a:lnTo>
                    <a:pt x="520" y="404"/>
                  </a:lnTo>
                  <a:lnTo>
                    <a:pt x="534" y="407"/>
                  </a:lnTo>
                  <a:lnTo>
                    <a:pt x="542" y="409"/>
                  </a:lnTo>
                  <a:lnTo>
                    <a:pt x="544" y="411"/>
                  </a:lnTo>
                  <a:lnTo>
                    <a:pt x="544" y="412"/>
                  </a:lnTo>
                  <a:lnTo>
                    <a:pt x="549" y="419"/>
                  </a:lnTo>
                  <a:lnTo>
                    <a:pt x="558" y="422"/>
                  </a:lnTo>
                  <a:lnTo>
                    <a:pt x="568" y="422"/>
                  </a:lnTo>
                  <a:lnTo>
                    <a:pt x="571" y="422"/>
                  </a:lnTo>
                  <a:lnTo>
                    <a:pt x="573" y="423"/>
                  </a:lnTo>
                  <a:lnTo>
                    <a:pt x="573" y="422"/>
                  </a:lnTo>
                  <a:lnTo>
                    <a:pt x="577" y="420"/>
                  </a:lnTo>
                  <a:lnTo>
                    <a:pt x="584" y="422"/>
                  </a:lnTo>
                  <a:lnTo>
                    <a:pt x="587" y="423"/>
                  </a:lnTo>
                  <a:lnTo>
                    <a:pt x="593" y="422"/>
                  </a:lnTo>
                  <a:lnTo>
                    <a:pt x="595" y="422"/>
                  </a:lnTo>
                  <a:lnTo>
                    <a:pt x="595" y="428"/>
                  </a:lnTo>
                  <a:lnTo>
                    <a:pt x="601" y="435"/>
                  </a:lnTo>
                  <a:lnTo>
                    <a:pt x="605" y="435"/>
                  </a:lnTo>
                  <a:lnTo>
                    <a:pt x="609" y="435"/>
                  </a:lnTo>
                  <a:lnTo>
                    <a:pt x="608" y="431"/>
                  </a:lnTo>
                  <a:lnTo>
                    <a:pt x="605" y="428"/>
                  </a:lnTo>
                  <a:lnTo>
                    <a:pt x="606" y="423"/>
                  </a:lnTo>
                  <a:lnTo>
                    <a:pt x="608" y="423"/>
                  </a:lnTo>
                  <a:lnTo>
                    <a:pt x="614" y="422"/>
                  </a:lnTo>
                  <a:lnTo>
                    <a:pt x="624" y="420"/>
                  </a:lnTo>
                  <a:lnTo>
                    <a:pt x="626" y="419"/>
                  </a:lnTo>
                  <a:lnTo>
                    <a:pt x="632" y="419"/>
                  </a:lnTo>
                  <a:lnTo>
                    <a:pt x="642" y="417"/>
                  </a:lnTo>
                  <a:lnTo>
                    <a:pt x="642" y="409"/>
                  </a:lnTo>
                  <a:lnTo>
                    <a:pt x="648" y="414"/>
                  </a:lnTo>
                  <a:lnTo>
                    <a:pt x="650" y="414"/>
                  </a:lnTo>
                  <a:lnTo>
                    <a:pt x="648" y="407"/>
                  </a:lnTo>
                  <a:lnTo>
                    <a:pt x="654" y="411"/>
                  </a:lnTo>
                  <a:lnTo>
                    <a:pt x="656" y="412"/>
                  </a:lnTo>
                  <a:lnTo>
                    <a:pt x="661" y="412"/>
                  </a:lnTo>
                  <a:lnTo>
                    <a:pt x="661" y="411"/>
                  </a:lnTo>
                  <a:lnTo>
                    <a:pt x="662" y="411"/>
                  </a:lnTo>
                  <a:lnTo>
                    <a:pt x="664" y="412"/>
                  </a:lnTo>
                  <a:lnTo>
                    <a:pt x="666" y="411"/>
                  </a:lnTo>
                  <a:lnTo>
                    <a:pt x="664" y="409"/>
                  </a:lnTo>
                  <a:lnTo>
                    <a:pt x="667" y="407"/>
                  </a:lnTo>
                  <a:lnTo>
                    <a:pt x="667" y="411"/>
                  </a:lnTo>
                  <a:lnTo>
                    <a:pt x="674" y="407"/>
                  </a:lnTo>
                  <a:lnTo>
                    <a:pt x="677" y="409"/>
                  </a:lnTo>
                  <a:lnTo>
                    <a:pt x="680" y="407"/>
                  </a:lnTo>
                  <a:lnTo>
                    <a:pt x="685" y="407"/>
                  </a:lnTo>
                  <a:lnTo>
                    <a:pt x="691" y="406"/>
                  </a:lnTo>
                  <a:lnTo>
                    <a:pt x="696" y="399"/>
                  </a:lnTo>
                  <a:lnTo>
                    <a:pt x="704" y="398"/>
                  </a:lnTo>
                  <a:lnTo>
                    <a:pt x="706" y="396"/>
                  </a:lnTo>
                  <a:lnTo>
                    <a:pt x="707" y="396"/>
                  </a:lnTo>
                  <a:lnTo>
                    <a:pt x="707" y="395"/>
                  </a:lnTo>
                  <a:lnTo>
                    <a:pt x="711" y="393"/>
                  </a:lnTo>
                  <a:lnTo>
                    <a:pt x="712" y="390"/>
                  </a:lnTo>
                  <a:lnTo>
                    <a:pt x="709" y="390"/>
                  </a:lnTo>
                  <a:lnTo>
                    <a:pt x="712" y="388"/>
                  </a:lnTo>
                  <a:lnTo>
                    <a:pt x="719" y="388"/>
                  </a:lnTo>
                  <a:lnTo>
                    <a:pt x="722" y="382"/>
                  </a:lnTo>
                  <a:lnTo>
                    <a:pt x="725" y="380"/>
                  </a:lnTo>
                  <a:lnTo>
                    <a:pt x="725" y="378"/>
                  </a:lnTo>
                  <a:lnTo>
                    <a:pt x="728" y="378"/>
                  </a:lnTo>
                  <a:lnTo>
                    <a:pt x="727" y="375"/>
                  </a:lnTo>
                  <a:lnTo>
                    <a:pt x="728" y="369"/>
                  </a:lnTo>
                  <a:lnTo>
                    <a:pt x="725" y="364"/>
                  </a:lnTo>
                  <a:lnTo>
                    <a:pt x="728" y="362"/>
                  </a:lnTo>
                  <a:lnTo>
                    <a:pt x="731" y="366"/>
                  </a:lnTo>
                  <a:lnTo>
                    <a:pt x="733" y="361"/>
                  </a:lnTo>
                  <a:lnTo>
                    <a:pt x="736" y="354"/>
                  </a:lnTo>
                  <a:lnTo>
                    <a:pt x="739" y="351"/>
                  </a:lnTo>
                  <a:lnTo>
                    <a:pt x="741" y="346"/>
                  </a:lnTo>
                  <a:lnTo>
                    <a:pt x="743" y="345"/>
                  </a:lnTo>
                  <a:lnTo>
                    <a:pt x="746" y="348"/>
                  </a:lnTo>
                  <a:lnTo>
                    <a:pt x="746" y="338"/>
                  </a:lnTo>
                  <a:lnTo>
                    <a:pt x="744" y="335"/>
                  </a:lnTo>
                  <a:lnTo>
                    <a:pt x="749" y="335"/>
                  </a:lnTo>
                  <a:lnTo>
                    <a:pt x="749" y="334"/>
                  </a:lnTo>
                  <a:lnTo>
                    <a:pt x="747" y="330"/>
                  </a:lnTo>
                  <a:lnTo>
                    <a:pt x="743" y="332"/>
                  </a:lnTo>
                  <a:lnTo>
                    <a:pt x="749" y="327"/>
                  </a:lnTo>
                  <a:lnTo>
                    <a:pt x="743" y="326"/>
                  </a:lnTo>
                  <a:lnTo>
                    <a:pt x="735" y="322"/>
                  </a:lnTo>
                  <a:lnTo>
                    <a:pt x="730" y="324"/>
                  </a:lnTo>
                  <a:lnTo>
                    <a:pt x="723" y="322"/>
                  </a:lnTo>
                  <a:lnTo>
                    <a:pt x="722" y="322"/>
                  </a:lnTo>
                  <a:lnTo>
                    <a:pt x="730" y="322"/>
                  </a:lnTo>
                  <a:lnTo>
                    <a:pt x="743" y="314"/>
                  </a:lnTo>
                  <a:lnTo>
                    <a:pt x="738" y="311"/>
                  </a:lnTo>
                  <a:lnTo>
                    <a:pt x="736" y="310"/>
                  </a:lnTo>
                  <a:lnTo>
                    <a:pt x="730" y="306"/>
                  </a:lnTo>
                  <a:lnTo>
                    <a:pt x="722" y="305"/>
                  </a:lnTo>
                  <a:lnTo>
                    <a:pt x="720" y="303"/>
                  </a:lnTo>
                  <a:lnTo>
                    <a:pt x="714" y="303"/>
                  </a:lnTo>
                  <a:lnTo>
                    <a:pt x="712" y="303"/>
                  </a:lnTo>
                  <a:lnTo>
                    <a:pt x="720" y="302"/>
                  </a:lnTo>
                  <a:lnTo>
                    <a:pt x="739" y="306"/>
                  </a:lnTo>
                  <a:lnTo>
                    <a:pt x="730" y="300"/>
                  </a:lnTo>
                  <a:lnTo>
                    <a:pt x="728" y="298"/>
                  </a:lnTo>
                  <a:lnTo>
                    <a:pt x="722" y="294"/>
                  </a:lnTo>
                  <a:lnTo>
                    <a:pt x="712" y="281"/>
                  </a:lnTo>
                  <a:lnTo>
                    <a:pt x="704" y="274"/>
                  </a:lnTo>
                  <a:lnTo>
                    <a:pt x="688" y="269"/>
                  </a:lnTo>
                  <a:lnTo>
                    <a:pt x="686" y="268"/>
                  </a:lnTo>
                  <a:lnTo>
                    <a:pt x="691" y="258"/>
                  </a:lnTo>
                  <a:lnTo>
                    <a:pt x="696" y="255"/>
                  </a:lnTo>
                  <a:lnTo>
                    <a:pt x="698" y="253"/>
                  </a:lnTo>
                  <a:lnTo>
                    <a:pt x="694" y="252"/>
                  </a:lnTo>
                  <a:lnTo>
                    <a:pt x="696" y="250"/>
                  </a:lnTo>
                  <a:lnTo>
                    <a:pt x="698" y="250"/>
                  </a:lnTo>
                  <a:lnTo>
                    <a:pt x="699" y="252"/>
                  </a:lnTo>
                  <a:lnTo>
                    <a:pt x="703" y="252"/>
                  </a:lnTo>
                  <a:lnTo>
                    <a:pt x="706" y="249"/>
                  </a:lnTo>
                  <a:lnTo>
                    <a:pt x="704" y="245"/>
                  </a:lnTo>
                  <a:lnTo>
                    <a:pt x="715" y="244"/>
                  </a:lnTo>
                  <a:lnTo>
                    <a:pt x="719" y="241"/>
                  </a:lnTo>
                  <a:lnTo>
                    <a:pt x="722" y="241"/>
                  </a:lnTo>
                  <a:lnTo>
                    <a:pt x="725" y="244"/>
                  </a:lnTo>
                  <a:lnTo>
                    <a:pt x="727" y="241"/>
                  </a:lnTo>
                  <a:lnTo>
                    <a:pt x="727" y="236"/>
                  </a:lnTo>
                  <a:lnTo>
                    <a:pt x="719" y="234"/>
                  </a:lnTo>
                  <a:lnTo>
                    <a:pt x="711" y="236"/>
                  </a:lnTo>
                  <a:lnTo>
                    <a:pt x="699" y="231"/>
                  </a:lnTo>
                  <a:lnTo>
                    <a:pt x="691" y="233"/>
                  </a:lnTo>
                  <a:lnTo>
                    <a:pt x="685" y="239"/>
                  </a:lnTo>
                  <a:lnTo>
                    <a:pt x="682" y="239"/>
                  </a:lnTo>
                  <a:lnTo>
                    <a:pt x="674" y="237"/>
                  </a:lnTo>
                  <a:lnTo>
                    <a:pt x="666" y="231"/>
                  </a:lnTo>
                  <a:lnTo>
                    <a:pt x="656" y="226"/>
                  </a:lnTo>
                  <a:lnTo>
                    <a:pt x="648" y="221"/>
                  </a:lnTo>
                  <a:lnTo>
                    <a:pt x="648" y="218"/>
                  </a:lnTo>
                  <a:lnTo>
                    <a:pt x="648" y="215"/>
                  </a:lnTo>
                  <a:lnTo>
                    <a:pt x="650" y="213"/>
                  </a:lnTo>
                  <a:lnTo>
                    <a:pt x="658" y="213"/>
                  </a:lnTo>
                  <a:lnTo>
                    <a:pt x="667" y="212"/>
                  </a:lnTo>
                  <a:lnTo>
                    <a:pt x="669" y="205"/>
                  </a:lnTo>
                  <a:lnTo>
                    <a:pt x="682" y="199"/>
                  </a:lnTo>
                  <a:lnTo>
                    <a:pt x="688" y="189"/>
                  </a:lnTo>
                  <a:lnTo>
                    <a:pt x="698" y="189"/>
                  </a:lnTo>
                  <a:lnTo>
                    <a:pt x="698" y="188"/>
                  </a:lnTo>
                  <a:lnTo>
                    <a:pt x="707" y="196"/>
                  </a:lnTo>
                  <a:lnTo>
                    <a:pt x="699" y="205"/>
                  </a:lnTo>
                  <a:lnTo>
                    <a:pt x="699" y="207"/>
                  </a:lnTo>
                  <a:lnTo>
                    <a:pt x="698" y="209"/>
                  </a:lnTo>
                  <a:lnTo>
                    <a:pt x="704" y="210"/>
                  </a:lnTo>
                  <a:lnTo>
                    <a:pt x="704" y="215"/>
                  </a:lnTo>
                  <a:lnTo>
                    <a:pt x="699" y="215"/>
                  </a:lnTo>
                  <a:lnTo>
                    <a:pt x="698" y="217"/>
                  </a:lnTo>
                  <a:lnTo>
                    <a:pt x="701" y="218"/>
                  </a:lnTo>
                  <a:lnTo>
                    <a:pt x="709" y="215"/>
                  </a:lnTo>
                  <a:lnTo>
                    <a:pt x="714" y="210"/>
                  </a:lnTo>
                  <a:lnTo>
                    <a:pt x="727" y="204"/>
                  </a:lnTo>
                  <a:lnTo>
                    <a:pt x="728" y="205"/>
                  </a:lnTo>
                  <a:lnTo>
                    <a:pt x="739" y="202"/>
                  </a:lnTo>
                  <a:lnTo>
                    <a:pt x="744" y="196"/>
                  </a:lnTo>
                  <a:lnTo>
                    <a:pt x="757" y="191"/>
                  </a:lnTo>
                  <a:lnTo>
                    <a:pt x="768" y="180"/>
                  </a:lnTo>
                  <a:lnTo>
                    <a:pt x="778" y="183"/>
                  </a:lnTo>
                  <a:lnTo>
                    <a:pt x="789" y="183"/>
                  </a:lnTo>
                  <a:lnTo>
                    <a:pt x="786" y="176"/>
                  </a:lnTo>
                  <a:lnTo>
                    <a:pt x="786" y="175"/>
                  </a:lnTo>
                  <a:lnTo>
                    <a:pt x="797" y="173"/>
                  </a:lnTo>
                  <a:lnTo>
                    <a:pt x="804" y="170"/>
                  </a:lnTo>
                  <a:lnTo>
                    <a:pt x="807" y="162"/>
                  </a:lnTo>
                  <a:lnTo>
                    <a:pt x="808" y="160"/>
                  </a:lnTo>
                  <a:lnTo>
                    <a:pt x="815" y="165"/>
                  </a:lnTo>
                  <a:lnTo>
                    <a:pt x="818" y="165"/>
                  </a:lnTo>
                  <a:lnTo>
                    <a:pt x="816" y="162"/>
                  </a:lnTo>
                  <a:lnTo>
                    <a:pt x="823" y="154"/>
                  </a:lnTo>
                  <a:lnTo>
                    <a:pt x="820" y="144"/>
                  </a:lnTo>
                  <a:lnTo>
                    <a:pt x="812" y="136"/>
                  </a:lnTo>
                  <a:lnTo>
                    <a:pt x="823" y="128"/>
                  </a:lnTo>
                  <a:lnTo>
                    <a:pt x="836" y="130"/>
                  </a:lnTo>
                  <a:lnTo>
                    <a:pt x="837" y="132"/>
                  </a:lnTo>
                  <a:lnTo>
                    <a:pt x="840" y="130"/>
                  </a:lnTo>
                  <a:lnTo>
                    <a:pt x="845" y="116"/>
                  </a:lnTo>
                  <a:lnTo>
                    <a:pt x="845" y="98"/>
                  </a:lnTo>
                  <a:lnTo>
                    <a:pt x="850" y="93"/>
                  </a:lnTo>
                  <a:lnTo>
                    <a:pt x="845" y="80"/>
                  </a:lnTo>
                  <a:lnTo>
                    <a:pt x="816" y="9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2" name="Freeform 259">
              <a:extLst>
                <a:ext uri="{FF2B5EF4-FFF2-40B4-BE49-F238E27FC236}">
                  <a16:creationId xmlns:a16="http://schemas.microsoft.com/office/drawing/2014/main" id="{CBDB5B40-0FCD-3FC9-6FD3-F0B76A5DDC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5796" y="-2464103"/>
              <a:ext cx="348047" cy="164507"/>
            </a:xfrm>
            <a:custGeom>
              <a:avLst/>
              <a:gdLst/>
              <a:ahLst/>
              <a:cxnLst>
                <a:cxn ang="0">
                  <a:pos x="6" y="67"/>
                </a:cxn>
                <a:cxn ang="0">
                  <a:pos x="41" y="73"/>
                </a:cxn>
                <a:cxn ang="0">
                  <a:pos x="67" y="62"/>
                </a:cxn>
                <a:cxn ang="0">
                  <a:pos x="99" y="68"/>
                </a:cxn>
                <a:cxn ang="0">
                  <a:pos x="105" y="78"/>
                </a:cxn>
                <a:cxn ang="0">
                  <a:pos x="113" y="93"/>
                </a:cxn>
                <a:cxn ang="0">
                  <a:pos x="94" y="102"/>
                </a:cxn>
                <a:cxn ang="0">
                  <a:pos x="91" y="107"/>
                </a:cxn>
                <a:cxn ang="0">
                  <a:pos x="109" y="107"/>
                </a:cxn>
                <a:cxn ang="0">
                  <a:pos x="112" y="101"/>
                </a:cxn>
                <a:cxn ang="0">
                  <a:pos x="120" y="102"/>
                </a:cxn>
                <a:cxn ang="0">
                  <a:pos x="123" y="96"/>
                </a:cxn>
                <a:cxn ang="0">
                  <a:pos x="139" y="89"/>
                </a:cxn>
                <a:cxn ang="0">
                  <a:pos x="149" y="93"/>
                </a:cxn>
                <a:cxn ang="0">
                  <a:pos x="142" y="96"/>
                </a:cxn>
                <a:cxn ang="0">
                  <a:pos x="170" y="97"/>
                </a:cxn>
                <a:cxn ang="0">
                  <a:pos x="155" y="107"/>
                </a:cxn>
                <a:cxn ang="0">
                  <a:pos x="170" y="120"/>
                </a:cxn>
                <a:cxn ang="0">
                  <a:pos x="186" y="117"/>
                </a:cxn>
                <a:cxn ang="0">
                  <a:pos x="206" y="113"/>
                </a:cxn>
                <a:cxn ang="0">
                  <a:pos x="203" y="107"/>
                </a:cxn>
                <a:cxn ang="0">
                  <a:pos x="197" y="109"/>
                </a:cxn>
                <a:cxn ang="0">
                  <a:pos x="184" y="104"/>
                </a:cxn>
                <a:cxn ang="0">
                  <a:pos x="182" y="99"/>
                </a:cxn>
                <a:cxn ang="0">
                  <a:pos x="174" y="97"/>
                </a:cxn>
                <a:cxn ang="0">
                  <a:pos x="176" y="94"/>
                </a:cxn>
                <a:cxn ang="0">
                  <a:pos x="182" y="99"/>
                </a:cxn>
                <a:cxn ang="0">
                  <a:pos x="189" y="101"/>
                </a:cxn>
                <a:cxn ang="0">
                  <a:pos x="194" y="94"/>
                </a:cxn>
                <a:cxn ang="0">
                  <a:pos x="211" y="86"/>
                </a:cxn>
                <a:cxn ang="0">
                  <a:pos x="224" y="83"/>
                </a:cxn>
                <a:cxn ang="0">
                  <a:pos x="240" y="70"/>
                </a:cxn>
                <a:cxn ang="0">
                  <a:pos x="253" y="60"/>
                </a:cxn>
                <a:cxn ang="0">
                  <a:pos x="250" y="52"/>
                </a:cxn>
                <a:cxn ang="0">
                  <a:pos x="255" y="43"/>
                </a:cxn>
                <a:cxn ang="0">
                  <a:pos x="215" y="30"/>
                </a:cxn>
                <a:cxn ang="0">
                  <a:pos x="181" y="17"/>
                </a:cxn>
                <a:cxn ang="0">
                  <a:pos x="170" y="8"/>
                </a:cxn>
                <a:cxn ang="0">
                  <a:pos x="122" y="4"/>
                </a:cxn>
                <a:cxn ang="0">
                  <a:pos x="113" y="17"/>
                </a:cxn>
                <a:cxn ang="0">
                  <a:pos x="94" y="12"/>
                </a:cxn>
                <a:cxn ang="0">
                  <a:pos x="73" y="16"/>
                </a:cxn>
                <a:cxn ang="0">
                  <a:pos x="62" y="9"/>
                </a:cxn>
                <a:cxn ang="0">
                  <a:pos x="27" y="8"/>
                </a:cxn>
                <a:cxn ang="0">
                  <a:pos x="19" y="22"/>
                </a:cxn>
                <a:cxn ang="0">
                  <a:pos x="24" y="32"/>
                </a:cxn>
                <a:cxn ang="0">
                  <a:pos x="6" y="52"/>
                </a:cxn>
              </a:cxnLst>
              <a:rect l="0" t="0" r="r" b="b"/>
              <a:pathLst>
                <a:path w="256" h="121">
                  <a:moveTo>
                    <a:pt x="3" y="52"/>
                  </a:moveTo>
                  <a:lnTo>
                    <a:pt x="0" y="64"/>
                  </a:lnTo>
                  <a:lnTo>
                    <a:pt x="6" y="67"/>
                  </a:lnTo>
                  <a:lnTo>
                    <a:pt x="9" y="70"/>
                  </a:lnTo>
                  <a:lnTo>
                    <a:pt x="35" y="70"/>
                  </a:lnTo>
                  <a:lnTo>
                    <a:pt x="41" y="73"/>
                  </a:lnTo>
                  <a:lnTo>
                    <a:pt x="64" y="67"/>
                  </a:lnTo>
                  <a:lnTo>
                    <a:pt x="64" y="67"/>
                  </a:lnTo>
                  <a:lnTo>
                    <a:pt x="67" y="62"/>
                  </a:lnTo>
                  <a:lnTo>
                    <a:pt x="75" y="62"/>
                  </a:lnTo>
                  <a:lnTo>
                    <a:pt x="86" y="67"/>
                  </a:lnTo>
                  <a:lnTo>
                    <a:pt x="99" y="68"/>
                  </a:lnTo>
                  <a:lnTo>
                    <a:pt x="101" y="70"/>
                  </a:lnTo>
                  <a:lnTo>
                    <a:pt x="101" y="75"/>
                  </a:lnTo>
                  <a:lnTo>
                    <a:pt x="105" y="78"/>
                  </a:lnTo>
                  <a:lnTo>
                    <a:pt x="109" y="83"/>
                  </a:lnTo>
                  <a:lnTo>
                    <a:pt x="113" y="86"/>
                  </a:lnTo>
                  <a:lnTo>
                    <a:pt x="113" y="93"/>
                  </a:lnTo>
                  <a:lnTo>
                    <a:pt x="101" y="93"/>
                  </a:lnTo>
                  <a:lnTo>
                    <a:pt x="101" y="97"/>
                  </a:lnTo>
                  <a:lnTo>
                    <a:pt x="94" y="102"/>
                  </a:lnTo>
                  <a:lnTo>
                    <a:pt x="94" y="105"/>
                  </a:lnTo>
                  <a:lnTo>
                    <a:pt x="89" y="105"/>
                  </a:lnTo>
                  <a:lnTo>
                    <a:pt x="91" y="107"/>
                  </a:lnTo>
                  <a:lnTo>
                    <a:pt x="93" y="107"/>
                  </a:lnTo>
                  <a:lnTo>
                    <a:pt x="96" y="110"/>
                  </a:lnTo>
                  <a:lnTo>
                    <a:pt x="109" y="107"/>
                  </a:lnTo>
                  <a:lnTo>
                    <a:pt x="112" y="109"/>
                  </a:lnTo>
                  <a:lnTo>
                    <a:pt x="112" y="109"/>
                  </a:lnTo>
                  <a:lnTo>
                    <a:pt x="112" y="101"/>
                  </a:lnTo>
                  <a:lnTo>
                    <a:pt x="113" y="104"/>
                  </a:lnTo>
                  <a:lnTo>
                    <a:pt x="113" y="104"/>
                  </a:lnTo>
                  <a:lnTo>
                    <a:pt x="120" y="102"/>
                  </a:lnTo>
                  <a:lnTo>
                    <a:pt x="123" y="99"/>
                  </a:lnTo>
                  <a:lnTo>
                    <a:pt x="118" y="94"/>
                  </a:lnTo>
                  <a:lnTo>
                    <a:pt x="123" y="96"/>
                  </a:lnTo>
                  <a:lnTo>
                    <a:pt x="126" y="91"/>
                  </a:lnTo>
                  <a:lnTo>
                    <a:pt x="139" y="88"/>
                  </a:lnTo>
                  <a:lnTo>
                    <a:pt x="139" y="89"/>
                  </a:lnTo>
                  <a:lnTo>
                    <a:pt x="141" y="89"/>
                  </a:lnTo>
                  <a:lnTo>
                    <a:pt x="144" y="88"/>
                  </a:lnTo>
                  <a:lnTo>
                    <a:pt x="149" y="93"/>
                  </a:lnTo>
                  <a:lnTo>
                    <a:pt x="139" y="93"/>
                  </a:lnTo>
                  <a:lnTo>
                    <a:pt x="146" y="93"/>
                  </a:lnTo>
                  <a:lnTo>
                    <a:pt x="142" y="96"/>
                  </a:lnTo>
                  <a:lnTo>
                    <a:pt x="154" y="99"/>
                  </a:lnTo>
                  <a:lnTo>
                    <a:pt x="163" y="96"/>
                  </a:lnTo>
                  <a:lnTo>
                    <a:pt x="170" y="97"/>
                  </a:lnTo>
                  <a:lnTo>
                    <a:pt x="171" y="99"/>
                  </a:lnTo>
                  <a:lnTo>
                    <a:pt x="163" y="102"/>
                  </a:lnTo>
                  <a:lnTo>
                    <a:pt x="155" y="107"/>
                  </a:lnTo>
                  <a:lnTo>
                    <a:pt x="168" y="112"/>
                  </a:lnTo>
                  <a:lnTo>
                    <a:pt x="170" y="115"/>
                  </a:lnTo>
                  <a:lnTo>
                    <a:pt x="170" y="120"/>
                  </a:lnTo>
                  <a:lnTo>
                    <a:pt x="178" y="121"/>
                  </a:lnTo>
                  <a:lnTo>
                    <a:pt x="182" y="120"/>
                  </a:lnTo>
                  <a:lnTo>
                    <a:pt x="186" y="117"/>
                  </a:lnTo>
                  <a:lnTo>
                    <a:pt x="190" y="117"/>
                  </a:lnTo>
                  <a:lnTo>
                    <a:pt x="198" y="112"/>
                  </a:lnTo>
                  <a:lnTo>
                    <a:pt x="206" y="113"/>
                  </a:lnTo>
                  <a:lnTo>
                    <a:pt x="211" y="112"/>
                  </a:lnTo>
                  <a:lnTo>
                    <a:pt x="213" y="107"/>
                  </a:lnTo>
                  <a:lnTo>
                    <a:pt x="203" y="107"/>
                  </a:lnTo>
                  <a:lnTo>
                    <a:pt x="200" y="109"/>
                  </a:lnTo>
                  <a:lnTo>
                    <a:pt x="197" y="107"/>
                  </a:lnTo>
                  <a:lnTo>
                    <a:pt x="197" y="109"/>
                  </a:lnTo>
                  <a:lnTo>
                    <a:pt x="190" y="109"/>
                  </a:lnTo>
                  <a:lnTo>
                    <a:pt x="189" y="104"/>
                  </a:lnTo>
                  <a:lnTo>
                    <a:pt x="184" y="104"/>
                  </a:lnTo>
                  <a:lnTo>
                    <a:pt x="186" y="102"/>
                  </a:lnTo>
                  <a:lnTo>
                    <a:pt x="182" y="102"/>
                  </a:lnTo>
                  <a:lnTo>
                    <a:pt x="182" y="99"/>
                  </a:lnTo>
                  <a:lnTo>
                    <a:pt x="178" y="99"/>
                  </a:lnTo>
                  <a:lnTo>
                    <a:pt x="178" y="101"/>
                  </a:lnTo>
                  <a:lnTo>
                    <a:pt x="174" y="97"/>
                  </a:lnTo>
                  <a:lnTo>
                    <a:pt x="171" y="96"/>
                  </a:lnTo>
                  <a:lnTo>
                    <a:pt x="176" y="97"/>
                  </a:lnTo>
                  <a:lnTo>
                    <a:pt x="176" y="94"/>
                  </a:lnTo>
                  <a:lnTo>
                    <a:pt x="178" y="97"/>
                  </a:lnTo>
                  <a:lnTo>
                    <a:pt x="181" y="97"/>
                  </a:lnTo>
                  <a:lnTo>
                    <a:pt x="182" y="99"/>
                  </a:lnTo>
                  <a:lnTo>
                    <a:pt x="184" y="97"/>
                  </a:lnTo>
                  <a:lnTo>
                    <a:pt x="187" y="101"/>
                  </a:lnTo>
                  <a:lnTo>
                    <a:pt x="189" y="101"/>
                  </a:lnTo>
                  <a:lnTo>
                    <a:pt x="187" y="96"/>
                  </a:lnTo>
                  <a:lnTo>
                    <a:pt x="190" y="93"/>
                  </a:lnTo>
                  <a:lnTo>
                    <a:pt x="194" y="94"/>
                  </a:lnTo>
                  <a:lnTo>
                    <a:pt x="200" y="89"/>
                  </a:lnTo>
                  <a:lnTo>
                    <a:pt x="205" y="89"/>
                  </a:lnTo>
                  <a:lnTo>
                    <a:pt x="211" y="86"/>
                  </a:lnTo>
                  <a:lnTo>
                    <a:pt x="215" y="88"/>
                  </a:lnTo>
                  <a:lnTo>
                    <a:pt x="215" y="86"/>
                  </a:lnTo>
                  <a:lnTo>
                    <a:pt x="224" y="83"/>
                  </a:lnTo>
                  <a:lnTo>
                    <a:pt x="232" y="81"/>
                  </a:lnTo>
                  <a:lnTo>
                    <a:pt x="232" y="76"/>
                  </a:lnTo>
                  <a:lnTo>
                    <a:pt x="240" y="70"/>
                  </a:lnTo>
                  <a:lnTo>
                    <a:pt x="253" y="70"/>
                  </a:lnTo>
                  <a:lnTo>
                    <a:pt x="255" y="64"/>
                  </a:lnTo>
                  <a:lnTo>
                    <a:pt x="253" y="60"/>
                  </a:lnTo>
                  <a:lnTo>
                    <a:pt x="250" y="57"/>
                  </a:lnTo>
                  <a:lnTo>
                    <a:pt x="255" y="54"/>
                  </a:lnTo>
                  <a:lnTo>
                    <a:pt x="250" y="52"/>
                  </a:lnTo>
                  <a:lnTo>
                    <a:pt x="256" y="49"/>
                  </a:lnTo>
                  <a:lnTo>
                    <a:pt x="253" y="44"/>
                  </a:lnTo>
                  <a:lnTo>
                    <a:pt x="255" y="43"/>
                  </a:lnTo>
                  <a:lnTo>
                    <a:pt x="229" y="36"/>
                  </a:lnTo>
                  <a:lnTo>
                    <a:pt x="224" y="38"/>
                  </a:lnTo>
                  <a:lnTo>
                    <a:pt x="215" y="30"/>
                  </a:lnTo>
                  <a:lnTo>
                    <a:pt x="203" y="32"/>
                  </a:lnTo>
                  <a:lnTo>
                    <a:pt x="189" y="30"/>
                  </a:lnTo>
                  <a:lnTo>
                    <a:pt x="181" y="17"/>
                  </a:lnTo>
                  <a:lnTo>
                    <a:pt x="168" y="16"/>
                  </a:lnTo>
                  <a:lnTo>
                    <a:pt x="165" y="9"/>
                  </a:lnTo>
                  <a:lnTo>
                    <a:pt x="170" y="8"/>
                  </a:lnTo>
                  <a:lnTo>
                    <a:pt x="160" y="0"/>
                  </a:lnTo>
                  <a:lnTo>
                    <a:pt x="133" y="3"/>
                  </a:lnTo>
                  <a:lnTo>
                    <a:pt x="122" y="4"/>
                  </a:lnTo>
                  <a:lnTo>
                    <a:pt x="117" y="8"/>
                  </a:lnTo>
                  <a:lnTo>
                    <a:pt x="117" y="16"/>
                  </a:lnTo>
                  <a:lnTo>
                    <a:pt x="113" y="17"/>
                  </a:lnTo>
                  <a:lnTo>
                    <a:pt x="110" y="16"/>
                  </a:lnTo>
                  <a:lnTo>
                    <a:pt x="101" y="17"/>
                  </a:lnTo>
                  <a:lnTo>
                    <a:pt x="94" y="12"/>
                  </a:lnTo>
                  <a:lnTo>
                    <a:pt x="89" y="16"/>
                  </a:lnTo>
                  <a:lnTo>
                    <a:pt x="81" y="12"/>
                  </a:lnTo>
                  <a:lnTo>
                    <a:pt x="73" y="16"/>
                  </a:lnTo>
                  <a:lnTo>
                    <a:pt x="72" y="12"/>
                  </a:lnTo>
                  <a:lnTo>
                    <a:pt x="67" y="12"/>
                  </a:lnTo>
                  <a:lnTo>
                    <a:pt x="62" y="9"/>
                  </a:lnTo>
                  <a:lnTo>
                    <a:pt x="46" y="6"/>
                  </a:lnTo>
                  <a:lnTo>
                    <a:pt x="40" y="6"/>
                  </a:lnTo>
                  <a:lnTo>
                    <a:pt x="27" y="8"/>
                  </a:lnTo>
                  <a:lnTo>
                    <a:pt x="24" y="11"/>
                  </a:lnTo>
                  <a:lnTo>
                    <a:pt x="14" y="12"/>
                  </a:lnTo>
                  <a:lnTo>
                    <a:pt x="19" y="22"/>
                  </a:lnTo>
                  <a:lnTo>
                    <a:pt x="22" y="24"/>
                  </a:lnTo>
                  <a:lnTo>
                    <a:pt x="24" y="30"/>
                  </a:lnTo>
                  <a:lnTo>
                    <a:pt x="24" y="32"/>
                  </a:lnTo>
                  <a:lnTo>
                    <a:pt x="11" y="41"/>
                  </a:lnTo>
                  <a:lnTo>
                    <a:pt x="6" y="48"/>
                  </a:lnTo>
                  <a:lnTo>
                    <a:pt x="6" y="52"/>
                  </a:lnTo>
                  <a:lnTo>
                    <a:pt x="3" y="52"/>
                  </a:lnTo>
                  <a:lnTo>
                    <a:pt x="3" y="5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3" name="Freeform 260">
              <a:extLst>
                <a:ext uri="{FF2B5EF4-FFF2-40B4-BE49-F238E27FC236}">
                  <a16:creationId xmlns:a16="http://schemas.microsoft.com/office/drawing/2014/main" id="{CFF1DFAF-3651-2E09-D230-BD8367B34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4796" y="-2315911"/>
              <a:ext cx="78854" cy="54382"/>
            </a:xfrm>
            <a:custGeom>
              <a:avLst/>
              <a:gdLst/>
              <a:ahLst/>
              <a:cxnLst>
                <a:cxn ang="0">
                  <a:pos x="50" y="6"/>
                </a:cxn>
                <a:cxn ang="0">
                  <a:pos x="53" y="6"/>
                </a:cxn>
                <a:cxn ang="0">
                  <a:pos x="53" y="6"/>
                </a:cxn>
                <a:cxn ang="0">
                  <a:pos x="50" y="12"/>
                </a:cxn>
                <a:cxn ang="0">
                  <a:pos x="50" y="14"/>
                </a:cxn>
                <a:cxn ang="0">
                  <a:pos x="58" y="17"/>
                </a:cxn>
                <a:cxn ang="0">
                  <a:pos x="57" y="19"/>
                </a:cxn>
                <a:cxn ang="0">
                  <a:pos x="53" y="19"/>
                </a:cxn>
                <a:cxn ang="0">
                  <a:pos x="52" y="19"/>
                </a:cxn>
                <a:cxn ang="0">
                  <a:pos x="57" y="22"/>
                </a:cxn>
                <a:cxn ang="0">
                  <a:pos x="57" y="24"/>
                </a:cxn>
                <a:cxn ang="0">
                  <a:pos x="50" y="25"/>
                </a:cxn>
                <a:cxn ang="0">
                  <a:pos x="49" y="25"/>
                </a:cxn>
                <a:cxn ang="0">
                  <a:pos x="50" y="28"/>
                </a:cxn>
                <a:cxn ang="0">
                  <a:pos x="50" y="28"/>
                </a:cxn>
                <a:cxn ang="0">
                  <a:pos x="50" y="28"/>
                </a:cxn>
                <a:cxn ang="0">
                  <a:pos x="49" y="28"/>
                </a:cxn>
                <a:cxn ang="0">
                  <a:pos x="47" y="28"/>
                </a:cxn>
                <a:cxn ang="0">
                  <a:pos x="44" y="30"/>
                </a:cxn>
                <a:cxn ang="0">
                  <a:pos x="44" y="32"/>
                </a:cxn>
                <a:cxn ang="0">
                  <a:pos x="42" y="32"/>
                </a:cxn>
                <a:cxn ang="0">
                  <a:pos x="42" y="35"/>
                </a:cxn>
                <a:cxn ang="0">
                  <a:pos x="44" y="36"/>
                </a:cxn>
                <a:cxn ang="0">
                  <a:pos x="44" y="38"/>
                </a:cxn>
                <a:cxn ang="0">
                  <a:pos x="42" y="40"/>
                </a:cxn>
                <a:cxn ang="0">
                  <a:pos x="41" y="40"/>
                </a:cxn>
                <a:cxn ang="0">
                  <a:pos x="41" y="38"/>
                </a:cxn>
                <a:cxn ang="0">
                  <a:pos x="39" y="38"/>
                </a:cxn>
                <a:cxn ang="0">
                  <a:pos x="37" y="36"/>
                </a:cxn>
                <a:cxn ang="0">
                  <a:pos x="34" y="36"/>
                </a:cxn>
                <a:cxn ang="0">
                  <a:pos x="33" y="35"/>
                </a:cxn>
                <a:cxn ang="0">
                  <a:pos x="33" y="33"/>
                </a:cxn>
                <a:cxn ang="0">
                  <a:pos x="31" y="33"/>
                </a:cxn>
                <a:cxn ang="0">
                  <a:pos x="29" y="35"/>
                </a:cxn>
                <a:cxn ang="0">
                  <a:pos x="28" y="33"/>
                </a:cxn>
                <a:cxn ang="0">
                  <a:pos x="28" y="33"/>
                </a:cxn>
                <a:cxn ang="0">
                  <a:pos x="31" y="33"/>
                </a:cxn>
                <a:cxn ang="0">
                  <a:pos x="24" y="28"/>
                </a:cxn>
                <a:cxn ang="0">
                  <a:pos x="23" y="27"/>
                </a:cxn>
                <a:cxn ang="0">
                  <a:pos x="7" y="16"/>
                </a:cxn>
                <a:cxn ang="0">
                  <a:pos x="7" y="11"/>
                </a:cxn>
                <a:cxn ang="0">
                  <a:pos x="4" y="8"/>
                </a:cxn>
                <a:cxn ang="0">
                  <a:pos x="0" y="6"/>
                </a:cxn>
                <a:cxn ang="0">
                  <a:pos x="0" y="1"/>
                </a:cxn>
                <a:cxn ang="0">
                  <a:pos x="5" y="1"/>
                </a:cxn>
                <a:cxn ang="0">
                  <a:pos x="10" y="4"/>
                </a:cxn>
                <a:cxn ang="0">
                  <a:pos x="12" y="1"/>
                </a:cxn>
                <a:cxn ang="0">
                  <a:pos x="15" y="1"/>
                </a:cxn>
                <a:cxn ang="0">
                  <a:pos x="18" y="0"/>
                </a:cxn>
                <a:cxn ang="0">
                  <a:pos x="31" y="3"/>
                </a:cxn>
                <a:cxn ang="0">
                  <a:pos x="33" y="3"/>
                </a:cxn>
                <a:cxn ang="0">
                  <a:pos x="44" y="3"/>
                </a:cxn>
                <a:cxn ang="0">
                  <a:pos x="45" y="6"/>
                </a:cxn>
                <a:cxn ang="0">
                  <a:pos x="50" y="6"/>
                </a:cxn>
                <a:cxn ang="0">
                  <a:pos x="50" y="6"/>
                </a:cxn>
              </a:cxnLst>
              <a:rect l="0" t="0" r="r" b="b"/>
              <a:pathLst>
                <a:path w="58" h="40">
                  <a:moveTo>
                    <a:pt x="50" y="6"/>
                  </a:moveTo>
                  <a:lnTo>
                    <a:pt x="53" y="6"/>
                  </a:lnTo>
                  <a:lnTo>
                    <a:pt x="53" y="6"/>
                  </a:lnTo>
                  <a:lnTo>
                    <a:pt x="50" y="12"/>
                  </a:lnTo>
                  <a:lnTo>
                    <a:pt x="50" y="14"/>
                  </a:lnTo>
                  <a:lnTo>
                    <a:pt x="58" y="17"/>
                  </a:lnTo>
                  <a:lnTo>
                    <a:pt x="57" y="19"/>
                  </a:lnTo>
                  <a:lnTo>
                    <a:pt x="53" y="19"/>
                  </a:lnTo>
                  <a:lnTo>
                    <a:pt x="52" y="19"/>
                  </a:lnTo>
                  <a:lnTo>
                    <a:pt x="57" y="22"/>
                  </a:lnTo>
                  <a:lnTo>
                    <a:pt x="57" y="24"/>
                  </a:lnTo>
                  <a:lnTo>
                    <a:pt x="50" y="25"/>
                  </a:lnTo>
                  <a:lnTo>
                    <a:pt x="49" y="25"/>
                  </a:lnTo>
                  <a:lnTo>
                    <a:pt x="50" y="28"/>
                  </a:lnTo>
                  <a:lnTo>
                    <a:pt x="50" y="28"/>
                  </a:lnTo>
                  <a:lnTo>
                    <a:pt x="50" y="28"/>
                  </a:lnTo>
                  <a:lnTo>
                    <a:pt x="49" y="28"/>
                  </a:lnTo>
                  <a:lnTo>
                    <a:pt x="47" y="28"/>
                  </a:lnTo>
                  <a:lnTo>
                    <a:pt x="44" y="30"/>
                  </a:lnTo>
                  <a:lnTo>
                    <a:pt x="44" y="32"/>
                  </a:lnTo>
                  <a:lnTo>
                    <a:pt x="42" y="32"/>
                  </a:lnTo>
                  <a:lnTo>
                    <a:pt x="42" y="35"/>
                  </a:lnTo>
                  <a:lnTo>
                    <a:pt x="44" y="36"/>
                  </a:lnTo>
                  <a:lnTo>
                    <a:pt x="44" y="38"/>
                  </a:lnTo>
                  <a:lnTo>
                    <a:pt x="42" y="40"/>
                  </a:lnTo>
                  <a:lnTo>
                    <a:pt x="41" y="40"/>
                  </a:lnTo>
                  <a:lnTo>
                    <a:pt x="41" y="38"/>
                  </a:lnTo>
                  <a:lnTo>
                    <a:pt x="39" y="38"/>
                  </a:lnTo>
                  <a:lnTo>
                    <a:pt x="37" y="36"/>
                  </a:lnTo>
                  <a:lnTo>
                    <a:pt x="34" y="36"/>
                  </a:lnTo>
                  <a:lnTo>
                    <a:pt x="33" y="35"/>
                  </a:lnTo>
                  <a:lnTo>
                    <a:pt x="33" y="33"/>
                  </a:lnTo>
                  <a:lnTo>
                    <a:pt x="31" y="33"/>
                  </a:lnTo>
                  <a:lnTo>
                    <a:pt x="29" y="35"/>
                  </a:lnTo>
                  <a:lnTo>
                    <a:pt x="28" y="33"/>
                  </a:lnTo>
                  <a:lnTo>
                    <a:pt x="28" y="33"/>
                  </a:lnTo>
                  <a:lnTo>
                    <a:pt x="31" y="33"/>
                  </a:lnTo>
                  <a:lnTo>
                    <a:pt x="24" y="28"/>
                  </a:lnTo>
                  <a:lnTo>
                    <a:pt x="23" y="27"/>
                  </a:lnTo>
                  <a:lnTo>
                    <a:pt x="7" y="16"/>
                  </a:lnTo>
                  <a:lnTo>
                    <a:pt x="7" y="11"/>
                  </a:lnTo>
                  <a:lnTo>
                    <a:pt x="4" y="8"/>
                  </a:lnTo>
                  <a:lnTo>
                    <a:pt x="0" y="6"/>
                  </a:lnTo>
                  <a:lnTo>
                    <a:pt x="0" y="1"/>
                  </a:lnTo>
                  <a:lnTo>
                    <a:pt x="5" y="1"/>
                  </a:lnTo>
                  <a:lnTo>
                    <a:pt x="10" y="4"/>
                  </a:lnTo>
                  <a:lnTo>
                    <a:pt x="12" y="1"/>
                  </a:lnTo>
                  <a:lnTo>
                    <a:pt x="15" y="1"/>
                  </a:lnTo>
                  <a:lnTo>
                    <a:pt x="18" y="0"/>
                  </a:lnTo>
                  <a:lnTo>
                    <a:pt x="31" y="3"/>
                  </a:lnTo>
                  <a:lnTo>
                    <a:pt x="33" y="3"/>
                  </a:lnTo>
                  <a:lnTo>
                    <a:pt x="44" y="3"/>
                  </a:lnTo>
                  <a:lnTo>
                    <a:pt x="45" y="6"/>
                  </a:lnTo>
                  <a:lnTo>
                    <a:pt x="50" y="6"/>
                  </a:lnTo>
                  <a:lnTo>
                    <a:pt x="50" y="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4" name="Freeform 261">
              <a:extLst>
                <a:ext uri="{FF2B5EF4-FFF2-40B4-BE49-F238E27FC236}">
                  <a16:creationId xmlns:a16="http://schemas.microsoft.com/office/drawing/2014/main" id="{2E04F0C2-A4FE-BC8F-7B74-B7820D553E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8964" y="-1686437"/>
              <a:ext cx="403789" cy="256957"/>
            </a:xfrm>
            <a:custGeom>
              <a:avLst/>
              <a:gdLst/>
              <a:ahLst/>
              <a:cxnLst>
                <a:cxn ang="0">
                  <a:pos x="284" y="37"/>
                </a:cxn>
                <a:cxn ang="0">
                  <a:pos x="290" y="29"/>
                </a:cxn>
                <a:cxn ang="0">
                  <a:pos x="289" y="16"/>
                </a:cxn>
                <a:cxn ang="0">
                  <a:pos x="268" y="6"/>
                </a:cxn>
                <a:cxn ang="0">
                  <a:pos x="254" y="6"/>
                </a:cxn>
                <a:cxn ang="0">
                  <a:pos x="244" y="8"/>
                </a:cxn>
                <a:cxn ang="0">
                  <a:pos x="226" y="0"/>
                </a:cxn>
                <a:cxn ang="0">
                  <a:pos x="220" y="2"/>
                </a:cxn>
                <a:cxn ang="0">
                  <a:pos x="215" y="0"/>
                </a:cxn>
                <a:cxn ang="0">
                  <a:pos x="197" y="0"/>
                </a:cxn>
                <a:cxn ang="0">
                  <a:pos x="191" y="3"/>
                </a:cxn>
                <a:cxn ang="0">
                  <a:pos x="169" y="6"/>
                </a:cxn>
                <a:cxn ang="0">
                  <a:pos x="157" y="6"/>
                </a:cxn>
                <a:cxn ang="0">
                  <a:pos x="154" y="10"/>
                </a:cxn>
                <a:cxn ang="0">
                  <a:pos x="130" y="6"/>
                </a:cxn>
                <a:cxn ang="0">
                  <a:pos x="125" y="8"/>
                </a:cxn>
                <a:cxn ang="0">
                  <a:pos x="108" y="2"/>
                </a:cxn>
                <a:cxn ang="0">
                  <a:pos x="98" y="16"/>
                </a:cxn>
                <a:cxn ang="0">
                  <a:pos x="95" y="22"/>
                </a:cxn>
                <a:cxn ang="0">
                  <a:pos x="84" y="59"/>
                </a:cxn>
                <a:cxn ang="0">
                  <a:pos x="63" y="74"/>
                </a:cxn>
                <a:cxn ang="0">
                  <a:pos x="61" y="87"/>
                </a:cxn>
                <a:cxn ang="0">
                  <a:pos x="42" y="101"/>
                </a:cxn>
                <a:cxn ang="0">
                  <a:pos x="32" y="101"/>
                </a:cxn>
                <a:cxn ang="0">
                  <a:pos x="23" y="99"/>
                </a:cxn>
                <a:cxn ang="0">
                  <a:pos x="16" y="103"/>
                </a:cxn>
                <a:cxn ang="0">
                  <a:pos x="5" y="104"/>
                </a:cxn>
                <a:cxn ang="0">
                  <a:pos x="0" y="112"/>
                </a:cxn>
                <a:cxn ang="0">
                  <a:pos x="16" y="112"/>
                </a:cxn>
                <a:cxn ang="0">
                  <a:pos x="40" y="112"/>
                </a:cxn>
                <a:cxn ang="0">
                  <a:pos x="63" y="112"/>
                </a:cxn>
                <a:cxn ang="0">
                  <a:pos x="76" y="127"/>
                </a:cxn>
                <a:cxn ang="0">
                  <a:pos x="90" y="136"/>
                </a:cxn>
                <a:cxn ang="0">
                  <a:pos x="114" y="135"/>
                </a:cxn>
                <a:cxn ang="0">
                  <a:pos x="137" y="123"/>
                </a:cxn>
                <a:cxn ang="0">
                  <a:pos x="151" y="127"/>
                </a:cxn>
                <a:cxn ang="0">
                  <a:pos x="156" y="144"/>
                </a:cxn>
                <a:cxn ang="0">
                  <a:pos x="161" y="160"/>
                </a:cxn>
                <a:cxn ang="0">
                  <a:pos x="165" y="168"/>
                </a:cxn>
                <a:cxn ang="0">
                  <a:pos x="178" y="165"/>
                </a:cxn>
                <a:cxn ang="0">
                  <a:pos x="193" y="164"/>
                </a:cxn>
                <a:cxn ang="0">
                  <a:pos x="201" y="168"/>
                </a:cxn>
                <a:cxn ang="0">
                  <a:pos x="215" y="170"/>
                </a:cxn>
                <a:cxn ang="0">
                  <a:pos x="242" y="173"/>
                </a:cxn>
                <a:cxn ang="0">
                  <a:pos x="260" y="178"/>
                </a:cxn>
                <a:cxn ang="0">
                  <a:pos x="273" y="186"/>
                </a:cxn>
                <a:cxn ang="0">
                  <a:pos x="282" y="186"/>
                </a:cxn>
                <a:cxn ang="0">
                  <a:pos x="286" y="178"/>
                </a:cxn>
                <a:cxn ang="0">
                  <a:pos x="266" y="173"/>
                </a:cxn>
                <a:cxn ang="0">
                  <a:pos x="271" y="154"/>
                </a:cxn>
                <a:cxn ang="0">
                  <a:pos x="270" y="144"/>
                </a:cxn>
                <a:cxn ang="0">
                  <a:pos x="271" y="141"/>
                </a:cxn>
                <a:cxn ang="0">
                  <a:pos x="295" y="136"/>
                </a:cxn>
                <a:cxn ang="0">
                  <a:pos x="281" y="123"/>
                </a:cxn>
                <a:cxn ang="0">
                  <a:pos x="274" y="111"/>
                </a:cxn>
                <a:cxn ang="0">
                  <a:pos x="270" y="104"/>
                </a:cxn>
                <a:cxn ang="0">
                  <a:pos x="270" y="96"/>
                </a:cxn>
                <a:cxn ang="0">
                  <a:pos x="270" y="93"/>
                </a:cxn>
                <a:cxn ang="0">
                  <a:pos x="270" y="82"/>
                </a:cxn>
                <a:cxn ang="0">
                  <a:pos x="265" y="77"/>
                </a:cxn>
                <a:cxn ang="0">
                  <a:pos x="274" y="66"/>
                </a:cxn>
                <a:cxn ang="0">
                  <a:pos x="274" y="54"/>
                </a:cxn>
                <a:cxn ang="0">
                  <a:pos x="286" y="40"/>
                </a:cxn>
              </a:cxnLst>
              <a:rect l="0" t="0" r="r" b="b"/>
              <a:pathLst>
                <a:path w="297" h="189">
                  <a:moveTo>
                    <a:pt x="286" y="40"/>
                  </a:moveTo>
                  <a:lnTo>
                    <a:pt x="284" y="37"/>
                  </a:lnTo>
                  <a:lnTo>
                    <a:pt x="297" y="30"/>
                  </a:lnTo>
                  <a:lnTo>
                    <a:pt x="290" y="29"/>
                  </a:lnTo>
                  <a:lnTo>
                    <a:pt x="289" y="26"/>
                  </a:lnTo>
                  <a:lnTo>
                    <a:pt x="289" y="16"/>
                  </a:lnTo>
                  <a:lnTo>
                    <a:pt x="287" y="16"/>
                  </a:lnTo>
                  <a:lnTo>
                    <a:pt x="268" y="6"/>
                  </a:lnTo>
                  <a:lnTo>
                    <a:pt x="265" y="8"/>
                  </a:lnTo>
                  <a:lnTo>
                    <a:pt x="254" y="6"/>
                  </a:lnTo>
                  <a:lnTo>
                    <a:pt x="250" y="10"/>
                  </a:lnTo>
                  <a:lnTo>
                    <a:pt x="244" y="8"/>
                  </a:lnTo>
                  <a:lnTo>
                    <a:pt x="234" y="0"/>
                  </a:lnTo>
                  <a:lnTo>
                    <a:pt x="226" y="0"/>
                  </a:lnTo>
                  <a:lnTo>
                    <a:pt x="225" y="3"/>
                  </a:lnTo>
                  <a:lnTo>
                    <a:pt x="220" y="2"/>
                  </a:lnTo>
                  <a:lnTo>
                    <a:pt x="218" y="3"/>
                  </a:lnTo>
                  <a:lnTo>
                    <a:pt x="215" y="0"/>
                  </a:lnTo>
                  <a:lnTo>
                    <a:pt x="204" y="2"/>
                  </a:lnTo>
                  <a:lnTo>
                    <a:pt x="197" y="0"/>
                  </a:lnTo>
                  <a:lnTo>
                    <a:pt x="197" y="3"/>
                  </a:lnTo>
                  <a:lnTo>
                    <a:pt x="191" y="3"/>
                  </a:lnTo>
                  <a:lnTo>
                    <a:pt x="188" y="2"/>
                  </a:lnTo>
                  <a:lnTo>
                    <a:pt x="169" y="6"/>
                  </a:lnTo>
                  <a:lnTo>
                    <a:pt x="161" y="5"/>
                  </a:lnTo>
                  <a:lnTo>
                    <a:pt x="157" y="6"/>
                  </a:lnTo>
                  <a:lnTo>
                    <a:pt x="157" y="10"/>
                  </a:lnTo>
                  <a:lnTo>
                    <a:pt x="154" y="10"/>
                  </a:lnTo>
                  <a:lnTo>
                    <a:pt x="140" y="10"/>
                  </a:lnTo>
                  <a:lnTo>
                    <a:pt x="130" y="6"/>
                  </a:lnTo>
                  <a:lnTo>
                    <a:pt x="127" y="8"/>
                  </a:lnTo>
                  <a:lnTo>
                    <a:pt x="125" y="8"/>
                  </a:lnTo>
                  <a:lnTo>
                    <a:pt x="116" y="2"/>
                  </a:lnTo>
                  <a:lnTo>
                    <a:pt x="108" y="2"/>
                  </a:lnTo>
                  <a:lnTo>
                    <a:pt x="98" y="8"/>
                  </a:lnTo>
                  <a:lnTo>
                    <a:pt x="98" y="16"/>
                  </a:lnTo>
                  <a:lnTo>
                    <a:pt x="95" y="16"/>
                  </a:lnTo>
                  <a:lnTo>
                    <a:pt x="95" y="22"/>
                  </a:lnTo>
                  <a:lnTo>
                    <a:pt x="87" y="34"/>
                  </a:lnTo>
                  <a:lnTo>
                    <a:pt x="84" y="59"/>
                  </a:lnTo>
                  <a:lnTo>
                    <a:pt x="69" y="67"/>
                  </a:lnTo>
                  <a:lnTo>
                    <a:pt x="63" y="74"/>
                  </a:lnTo>
                  <a:lnTo>
                    <a:pt x="61" y="79"/>
                  </a:lnTo>
                  <a:lnTo>
                    <a:pt x="61" y="87"/>
                  </a:lnTo>
                  <a:lnTo>
                    <a:pt x="56" y="93"/>
                  </a:lnTo>
                  <a:lnTo>
                    <a:pt x="42" y="101"/>
                  </a:lnTo>
                  <a:lnTo>
                    <a:pt x="35" y="103"/>
                  </a:lnTo>
                  <a:lnTo>
                    <a:pt x="32" y="101"/>
                  </a:lnTo>
                  <a:lnTo>
                    <a:pt x="31" y="98"/>
                  </a:lnTo>
                  <a:lnTo>
                    <a:pt x="23" y="99"/>
                  </a:lnTo>
                  <a:lnTo>
                    <a:pt x="19" y="103"/>
                  </a:lnTo>
                  <a:lnTo>
                    <a:pt x="16" y="103"/>
                  </a:lnTo>
                  <a:lnTo>
                    <a:pt x="11" y="101"/>
                  </a:lnTo>
                  <a:lnTo>
                    <a:pt x="5" y="104"/>
                  </a:lnTo>
                  <a:lnTo>
                    <a:pt x="3" y="112"/>
                  </a:lnTo>
                  <a:lnTo>
                    <a:pt x="0" y="112"/>
                  </a:lnTo>
                  <a:lnTo>
                    <a:pt x="0" y="117"/>
                  </a:lnTo>
                  <a:lnTo>
                    <a:pt x="16" y="112"/>
                  </a:lnTo>
                  <a:lnTo>
                    <a:pt x="27" y="112"/>
                  </a:lnTo>
                  <a:lnTo>
                    <a:pt x="40" y="112"/>
                  </a:lnTo>
                  <a:lnTo>
                    <a:pt x="52" y="112"/>
                  </a:lnTo>
                  <a:lnTo>
                    <a:pt x="63" y="112"/>
                  </a:lnTo>
                  <a:lnTo>
                    <a:pt x="69" y="115"/>
                  </a:lnTo>
                  <a:lnTo>
                    <a:pt x="76" y="127"/>
                  </a:lnTo>
                  <a:lnTo>
                    <a:pt x="85" y="135"/>
                  </a:lnTo>
                  <a:lnTo>
                    <a:pt x="90" y="136"/>
                  </a:lnTo>
                  <a:lnTo>
                    <a:pt x="103" y="135"/>
                  </a:lnTo>
                  <a:lnTo>
                    <a:pt x="114" y="135"/>
                  </a:lnTo>
                  <a:lnTo>
                    <a:pt x="117" y="123"/>
                  </a:lnTo>
                  <a:lnTo>
                    <a:pt x="137" y="123"/>
                  </a:lnTo>
                  <a:lnTo>
                    <a:pt x="137" y="127"/>
                  </a:lnTo>
                  <a:lnTo>
                    <a:pt x="151" y="127"/>
                  </a:lnTo>
                  <a:lnTo>
                    <a:pt x="153" y="130"/>
                  </a:lnTo>
                  <a:lnTo>
                    <a:pt x="156" y="144"/>
                  </a:lnTo>
                  <a:lnTo>
                    <a:pt x="156" y="149"/>
                  </a:lnTo>
                  <a:lnTo>
                    <a:pt x="161" y="160"/>
                  </a:lnTo>
                  <a:lnTo>
                    <a:pt x="159" y="167"/>
                  </a:lnTo>
                  <a:lnTo>
                    <a:pt x="165" y="168"/>
                  </a:lnTo>
                  <a:lnTo>
                    <a:pt x="169" y="165"/>
                  </a:lnTo>
                  <a:lnTo>
                    <a:pt x="178" y="165"/>
                  </a:lnTo>
                  <a:lnTo>
                    <a:pt x="189" y="165"/>
                  </a:lnTo>
                  <a:lnTo>
                    <a:pt x="193" y="164"/>
                  </a:lnTo>
                  <a:lnTo>
                    <a:pt x="197" y="164"/>
                  </a:lnTo>
                  <a:lnTo>
                    <a:pt x="201" y="168"/>
                  </a:lnTo>
                  <a:lnTo>
                    <a:pt x="212" y="165"/>
                  </a:lnTo>
                  <a:lnTo>
                    <a:pt x="215" y="170"/>
                  </a:lnTo>
                  <a:lnTo>
                    <a:pt x="230" y="175"/>
                  </a:lnTo>
                  <a:lnTo>
                    <a:pt x="242" y="173"/>
                  </a:lnTo>
                  <a:lnTo>
                    <a:pt x="249" y="176"/>
                  </a:lnTo>
                  <a:lnTo>
                    <a:pt x="260" y="178"/>
                  </a:lnTo>
                  <a:lnTo>
                    <a:pt x="265" y="183"/>
                  </a:lnTo>
                  <a:lnTo>
                    <a:pt x="273" y="186"/>
                  </a:lnTo>
                  <a:lnTo>
                    <a:pt x="279" y="188"/>
                  </a:lnTo>
                  <a:lnTo>
                    <a:pt x="282" y="186"/>
                  </a:lnTo>
                  <a:lnTo>
                    <a:pt x="287" y="189"/>
                  </a:lnTo>
                  <a:lnTo>
                    <a:pt x="286" y="178"/>
                  </a:lnTo>
                  <a:lnTo>
                    <a:pt x="274" y="178"/>
                  </a:lnTo>
                  <a:lnTo>
                    <a:pt x="266" y="173"/>
                  </a:lnTo>
                  <a:lnTo>
                    <a:pt x="271" y="159"/>
                  </a:lnTo>
                  <a:lnTo>
                    <a:pt x="271" y="154"/>
                  </a:lnTo>
                  <a:lnTo>
                    <a:pt x="270" y="148"/>
                  </a:lnTo>
                  <a:lnTo>
                    <a:pt x="270" y="144"/>
                  </a:lnTo>
                  <a:lnTo>
                    <a:pt x="271" y="143"/>
                  </a:lnTo>
                  <a:lnTo>
                    <a:pt x="271" y="141"/>
                  </a:lnTo>
                  <a:lnTo>
                    <a:pt x="273" y="139"/>
                  </a:lnTo>
                  <a:lnTo>
                    <a:pt x="295" y="136"/>
                  </a:lnTo>
                  <a:lnTo>
                    <a:pt x="292" y="130"/>
                  </a:lnTo>
                  <a:lnTo>
                    <a:pt x="281" y="123"/>
                  </a:lnTo>
                  <a:lnTo>
                    <a:pt x="274" y="119"/>
                  </a:lnTo>
                  <a:lnTo>
                    <a:pt x="274" y="111"/>
                  </a:lnTo>
                  <a:lnTo>
                    <a:pt x="271" y="107"/>
                  </a:lnTo>
                  <a:lnTo>
                    <a:pt x="270" y="104"/>
                  </a:lnTo>
                  <a:lnTo>
                    <a:pt x="271" y="98"/>
                  </a:lnTo>
                  <a:lnTo>
                    <a:pt x="270" y="96"/>
                  </a:lnTo>
                  <a:lnTo>
                    <a:pt x="270" y="96"/>
                  </a:lnTo>
                  <a:lnTo>
                    <a:pt x="270" y="93"/>
                  </a:lnTo>
                  <a:lnTo>
                    <a:pt x="271" y="87"/>
                  </a:lnTo>
                  <a:lnTo>
                    <a:pt x="270" y="82"/>
                  </a:lnTo>
                  <a:lnTo>
                    <a:pt x="268" y="80"/>
                  </a:lnTo>
                  <a:lnTo>
                    <a:pt x="265" y="77"/>
                  </a:lnTo>
                  <a:lnTo>
                    <a:pt x="268" y="72"/>
                  </a:lnTo>
                  <a:lnTo>
                    <a:pt x="274" y="66"/>
                  </a:lnTo>
                  <a:lnTo>
                    <a:pt x="274" y="56"/>
                  </a:lnTo>
                  <a:lnTo>
                    <a:pt x="274" y="54"/>
                  </a:lnTo>
                  <a:lnTo>
                    <a:pt x="276" y="48"/>
                  </a:lnTo>
                  <a:lnTo>
                    <a:pt x="286" y="40"/>
                  </a:lnTo>
                  <a:lnTo>
                    <a:pt x="286" y="4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5" name="Freeform 262">
              <a:extLst>
                <a:ext uri="{FF2B5EF4-FFF2-40B4-BE49-F238E27FC236}">
                  <a16:creationId xmlns:a16="http://schemas.microsoft.com/office/drawing/2014/main" id="{C1AEB3EF-52A4-AEFB-A2EE-73ABE2B0E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0448" y="-1303042"/>
              <a:ext cx="368440" cy="198495"/>
            </a:xfrm>
            <a:custGeom>
              <a:avLst/>
              <a:gdLst/>
              <a:ahLst/>
              <a:cxnLst>
                <a:cxn ang="0">
                  <a:pos x="22" y="77"/>
                </a:cxn>
                <a:cxn ang="0">
                  <a:pos x="18" y="74"/>
                </a:cxn>
                <a:cxn ang="0">
                  <a:pos x="6" y="71"/>
                </a:cxn>
                <a:cxn ang="0">
                  <a:pos x="0" y="74"/>
                </a:cxn>
                <a:cxn ang="0">
                  <a:pos x="32" y="112"/>
                </a:cxn>
                <a:cxn ang="0">
                  <a:pos x="30" y="124"/>
                </a:cxn>
                <a:cxn ang="0">
                  <a:pos x="27" y="125"/>
                </a:cxn>
                <a:cxn ang="0">
                  <a:pos x="29" y="128"/>
                </a:cxn>
                <a:cxn ang="0">
                  <a:pos x="37" y="138"/>
                </a:cxn>
                <a:cxn ang="0">
                  <a:pos x="38" y="140"/>
                </a:cxn>
                <a:cxn ang="0">
                  <a:pos x="43" y="143"/>
                </a:cxn>
                <a:cxn ang="0">
                  <a:pos x="53" y="145"/>
                </a:cxn>
                <a:cxn ang="0">
                  <a:pos x="66" y="146"/>
                </a:cxn>
                <a:cxn ang="0">
                  <a:pos x="95" y="143"/>
                </a:cxn>
                <a:cxn ang="0">
                  <a:pos x="101" y="138"/>
                </a:cxn>
                <a:cxn ang="0">
                  <a:pos x="117" y="140"/>
                </a:cxn>
                <a:cxn ang="0">
                  <a:pos x="146" y="140"/>
                </a:cxn>
                <a:cxn ang="0">
                  <a:pos x="160" y="138"/>
                </a:cxn>
                <a:cxn ang="0">
                  <a:pos x="162" y="135"/>
                </a:cxn>
                <a:cxn ang="0">
                  <a:pos x="184" y="132"/>
                </a:cxn>
                <a:cxn ang="0">
                  <a:pos x="221" y="109"/>
                </a:cxn>
                <a:cxn ang="0">
                  <a:pos x="250" y="80"/>
                </a:cxn>
                <a:cxn ang="0">
                  <a:pos x="271" y="52"/>
                </a:cxn>
                <a:cxn ang="0">
                  <a:pos x="257" y="40"/>
                </a:cxn>
                <a:cxn ang="0">
                  <a:pos x="245" y="7"/>
                </a:cxn>
                <a:cxn ang="0">
                  <a:pos x="232" y="2"/>
                </a:cxn>
                <a:cxn ang="0">
                  <a:pos x="212" y="0"/>
                </a:cxn>
                <a:cxn ang="0">
                  <a:pos x="189" y="7"/>
                </a:cxn>
                <a:cxn ang="0">
                  <a:pos x="170" y="19"/>
                </a:cxn>
                <a:cxn ang="0">
                  <a:pos x="152" y="31"/>
                </a:cxn>
                <a:cxn ang="0">
                  <a:pos x="135" y="40"/>
                </a:cxn>
                <a:cxn ang="0">
                  <a:pos x="112" y="37"/>
                </a:cxn>
                <a:cxn ang="0">
                  <a:pos x="83" y="53"/>
                </a:cxn>
                <a:cxn ang="0">
                  <a:pos x="69" y="50"/>
                </a:cxn>
                <a:cxn ang="0">
                  <a:pos x="71" y="39"/>
                </a:cxn>
                <a:cxn ang="0">
                  <a:pos x="55" y="42"/>
                </a:cxn>
                <a:cxn ang="0">
                  <a:pos x="58" y="72"/>
                </a:cxn>
                <a:cxn ang="0">
                  <a:pos x="43" y="77"/>
                </a:cxn>
              </a:cxnLst>
              <a:rect l="0" t="0" r="r" b="b"/>
              <a:pathLst>
                <a:path w="271" h="146">
                  <a:moveTo>
                    <a:pt x="43" y="77"/>
                  </a:moveTo>
                  <a:lnTo>
                    <a:pt x="22" y="77"/>
                  </a:lnTo>
                  <a:lnTo>
                    <a:pt x="18" y="76"/>
                  </a:lnTo>
                  <a:lnTo>
                    <a:pt x="18" y="74"/>
                  </a:lnTo>
                  <a:lnTo>
                    <a:pt x="10" y="69"/>
                  </a:lnTo>
                  <a:lnTo>
                    <a:pt x="6" y="71"/>
                  </a:lnTo>
                  <a:lnTo>
                    <a:pt x="3" y="74"/>
                  </a:lnTo>
                  <a:lnTo>
                    <a:pt x="0" y="74"/>
                  </a:lnTo>
                  <a:lnTo>
                    <a:pt x="18" y="98"/>
                  </a:lnTo>
                  <a:lnTo>
                    <a:pt x="32" y="112"/>
                  </a:lnTo>
                  <a:lnTo>
                    <a:pt x="34" y="120"/>
                  </a:lnTo>
                  <a:lnTo>
                    <a:pt x="30" y="124"/>
                  </a:lnTo>
                  <a:lnTo>
                    <a:pt x="27" y="122"/>
                  </a:lnTo>
                  <a:lnTo>
                    <a:pt x="27" y="125"/>
                  </a:lnTo>
                  <a:lnTo>
                    <a:pt x="29" y="127"/>
                  </a:lnTo>
                  <a:lnTo>
                    <a:pt x="29" y="128"/>
                  </a:lnTo>
                  <a:lnTo>
                    <a:pt x="37" y="135"/>
                  </a:lnTo>
                  <a:lnTo>
                    <a:pt x="37" y="138"/>
                  </a:lnTo>
                  <a:lnTo>
                    <a:pt x="38" y="143"/>
                  </a:lnTo>
                  <a:lnTo>
                    <a:pt x="38" y="140"/>
                  </a:lnTo>
                  <a:lnTo>
                    <a:pt x="43" y="138"/>
                  </a:lnTo>
                  <a:lnTo>
                    <a:pt x="43" y="143"/>
                  </a:lnTo>
                  <a:lnTo>
                    <a:pt x="51" y="143"/>
                  </a:lnTo>
                  <a:lnTo>
                    <a:pt x="53" y="145"/>
                  </a:lnTo>
                  <a:lnTo>
                    <a:pt x="56" y="146"/>
                  </a:lnTo>
                  <a:lnTo>
                    <a:pt x="66" y="146"/>
                  </a:lnTo>
                  <a:lnTo>
                    <a:pt x="71" y="143"/>
                  </a:lnTo>
                  <a:lnTo>
                    <a:pt x="95" y="143"/>
                  </a:lnTo>
                  <a:lnTo>
                    <a:pt x="96" y="141"/>
                  </a:lnTo>
                  <a:lnTo>
                    <a:pt x="101" y="138"/>
                  </a:lnTo>
                  <a:lnTo>
                    <a:pt x="107" y="138"/>
                  </a:lnTo>
                  <a:lnTo>
                    <a:pt x="117" y="140"/>
                  </a:lnTo>
                  <a:lnTo>
                    <a:pt x="125" y="138"/>
                  </a:lnTo>
                  <a:lnTo>
                    <a:pt x="146" y="140"/>
                  </a:lnTo>
                  <a:lnTo>
                    <a:pt x="148" y="138"/>
                  </a:lnTo>
                  <a:lnTo>
                    <a:pt x="160" y="138"/>
                  </a:lnTo>
                  <a:lnTo>
                    <a:pt x="159" y="135"/>
                  </a:lnTo>
                  <a:lnTo>
                    <a:pt x="162" y="135"/>
                  </a:lnTo>
                  <a:lnTo>
                    <a:pt x="178" y="133"/>
                  </a:lnTo>
                  <a:lnTo>
                    <a:pt x="184" y="132"/>
                  </a:lnTo>
                  <a:lnTo>
                    <a:pt x="207" y="120"/>
                  </a:lnTo>
                  <a:lnTo>
                    <a:pt x="221" y="109"/>
                  </a:lnTo>
                  <a:lnTo>
                    <a:pt x="231" y="103"/>
                  </a:lnTo>
                  <a:lnTo>
                    <a:pt x="250" y="80"/>
                  </a:lnTo>
                  <a:lnTo>
                    <a:pt x="266" y="71"/>
                  </a:lnTo>
                  <a:lnTo>
                    <a:pt x="271" y="52"/>
                  </a:lnTo>
                  <a:lnTo>
                    <a:pt x="258" y="52"/>
                  </a:lnTo>
                  <a:lnTo>
                    <a:pt x="257" y="40"/>
                  </a:lnTo>
                  <a:lnTo>
                    <a:pt x="253" y="24"/>
                  </a:lnTo>
                  <a:lnTo>
                    <a:pt x="245" y="7"/>
                  </a:lnTo>
                  <a:lnTo>
                    <a:pt x="237" y="2"/>
                  </a:lnTo>
                  <a:lnTo>
                    <a:pt x="232" y="2"/>
                  </a:lnTo>
                  <a:lnTo>
                    <a:pt x="221" y="2"/>
                  </a:lnTo>
                  <a:lnTo>
                    <a:pt x="212" y="0"/>
                  </a:lnTo>
                  <a:lnTo>
                    <a:pt x="207" y="0"/>
                  </a:lnTo>
                  <a:lnTo>
                    <a:pt x="189" y="7"/>
                  </a:lnTo>
                  <a:lnTo>
                    <a:pt x="178" y="13"/>
                  </a:lnTo>
                  <a:lnTo>
                    <a:pt x="170" y="19"/>
                  </a:lnTo>
                  <a:lnTo>
                    <a:pt x="165" y="24"/>
                  </a:lnTo>
                  <a:lnTo>
                    <a:pt x="152" y="31"/>
                  </a:lnTo>
                  <a:lnTo>
                    <a:pt x="148" y="39"/>
                  </a:lnTo>
                  <a:lnTo>
                    <a:pt x="135" y="40"/>
                  </a:lnTo>
                  <a:lnTo>
                    <a:pt x="119" y="37"/>
                  </a:lnTo>
                  <a:lnTo>
                    <a:pt x="112" y="37"/>
                  </a:lnTo>
                  <a:lnTo>
                    <a:pt x="93" y="52"/>
                  </a:lnTo>
                  <a:lnTo>
                    <a:pt x="83" y="53"/>
                  </a:lnTo>
                  <a:lnTo>
                    <a:pt x="69" y="52"/>
                  </a:lnTo>
                  <a:lnTo>
                    <a:pt x="69" y="50"/>
                  </a:lnTo>
                  <a:lnTo>
                    <a:pt x="71" y="43"/>
                  </a:lnTo>
                  <a:lnTo>
                    <a:pt x="71" y="39"/>
                  </a:lnTo>
                  <a:lnTo>
                    <a:pt x="55" y="29"/>
                  </a:lnTo>
                  <a:lnTo>
                    <a:pt x="55" y="42"/>
                  </a:lnTo>
                  <a:lnTo>
                    <a:pt x="56" y="55"/>
                  </a:lnTo>
                  <a:lnTo>
                    <a:pt x="58" y="72"/>
                  </a:lnTo>
                  <a:lnTo>
                    <a:pt x="43" y="77"/>
                  </a:lnTo>
                  <a:lnTo>
                    <a:pt x="43" y="7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6" name="Freeform 263">
              <a:extLst>
                <a:ext uri="{FF2B5EF4-FFF2-40B4-BE49-F238E27FC236}">
                  <a16:creationId xmlns:a16="http://schemas.microsoft.com/office/drawing/2014/main" id="{CD34A82B-75F3-DA81-DD14-25AEB48AD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213" y="-1304401"/>
              <a:ext cx="520711" cy="538385"/>
            </a:xfrm>
            <a:custGeom>
              <a:avLst/>
              <a:gdLst/>
              <a:ahLst/>
              <a:cxnLst>
                <a:cxn ang="0">
                  <a:pos x="16" y="391"/>
                </a:cxn>
                <a:cxn ang="0">
                  <a:pos x="6" y="370"/>
                </a:cxn>
                <a:cxn ang="0">
                  <a:pos x="3" y="352"/>
                </a:cxn>
                <a:cxn ang="0">
                  <a:pos x="22" y="324"/>
                </a:cxn>
                <a:cxn ang="0">
                  <a:pos x="41" y="291"/>
                </a:cxn>
                <a:cxn ang="0">
                  <a:pos x="38" y="282"/>
                </a:cxn>
                <a:cxn ang="0">
                  <a:pos x="48" y="277"/>
                </a:cxn>
                <a:cxn ang="0">
                  <a:pos x="41" y="264"/>
                </a:cxn>
                <a:cxn ang="0">
                  <a:pos x="41" y="250"/>
                </a:cxn>
                <a:cxn ang="0">
                  <a:pos x="46" y="234"/>
                </a:cxn>
                <a:cxn ang="0">
                  <a:pos x="68" y="197"/>
                </a:cxn>
                <a:cxn ang="0">
                  <a:pos x="73" y="171"/>
                </a:cxn>
                <a:cxn ang="0">
                  <a:pos x="88" y="154"/>
                </a:cxn>
                <a:cxn ang="0">
                  <a:pos x="97" y="133"/>
                </a:cxn>
                <a:cxn ang="0">
                  <a:pos x="93" y="120"/>
                </a:cxn>
                <a:cxn ang="0">
                  <a:pos x="93" y="107"/>
                </a:cxn>
                <a:cxn ang="0">
                  <a:pos x="115" y="70"/>
                </a:cxn>
                <a:cxn ang="0">
                  <a:pos x="137" y="56"/>
                </a:cxn>
                <a:cxn ang="0">
                  <a:pos x="139" y="36"/>
                </a:cxn>
                <a:cxn ang="0">
                  <a:pos x="165" y="16"/>
                </a:cxn>
                <a:cxn ang="0">
                  <a:pos x="187" y="3"/>
                </a:cxn>
                <a:cxn ang="0">
                  <a:pos x="216" y="3"/>
                </a:cxn>
                <a:cxn ang="0">
                  <a:pos x="243" y="6"/>
                </a:cxn>
                <a:cxn ang="0">
                  <a:pos x="267" y="24"/>
                </a:cxn>
                <a:cxn ang="0">
                  <a:pos x="315" y="38"/>
                </a:cxn>
                <a:cxn ang="0">
                  <a:pos x="304" y="56"/>
                </a:cxn>
                <a:cxn ang="0">
                  <a:pos x="328" y="62"/>
                </a:cxn>
                <a:cxn ang="0">
                  <a:pos x="370" y="41"/>
                </a:cxn>
                <a:cxn ang="0">
                  <a:pos x="383" y="49"/>
                </a:cxn>
                <a:cxn ang="0">
                  <a:pos x="364" y="64"/>
                </a:cxn>
                <a:cxn ang="0">
                  <a:pos x="311" y="94"/>
                </a:cxn>
                <a:cxn ang="0">
                  <a:pos x="299" y="115"/>
                </a:cxn>
                <a:cxn ang="0">
                  <a:pos x="290" y="139"/>
                </a:cxn>
                <a:cxn ang="0">
                  <a:pos x="301" y="150"/>
                </a:cxn>
                <a:cxn ang="0">
                  <a:pos x="309" y="168"/>
                </a:cxn>
                <a:cxn ang="0">
                  <a:pos x="312" y="178"/>
                </a:cxn>
                <a:cxn ang="0">
                  <a:pos x="290" y="195"/>
                </a:cxn>
                <a:cxn ang="0">
                  <a:pos x="221" y="202"/>
                </a:cxn>
                <a:cxn ang="0">
                  <a:pos x="219" y="208"/>
                </a:cxn>
                <a:cxn ang="0">
                  <a:pos x="213" y="216"/>
                </a:cxn>
                <a:cxn ang="0">
                  <a:pos x="205" y="229"/>
                </a:cxn>
                <a:cxn ang="0">
                  <a:pos x="170" y="227"/>
                </a:cxn>
                <a:cxn ang="0">
                  <a:pos x="163" y="243"/>
                </a:cxn>
                <a:cxn ang="0">
                  <a:pos x="173" y="248"/>
                </a:cxn>
                <a:cxn ang="0">
                  <a:pos x="186" y="243"/>
                </a:cxn>
                <a:cxn ang="0">
                  <a:pos x="184" y="253"/>
                </a:cxn>
                <a:cxn ang="0">
                  <a:pos x="171" y="250"/>
                </a:cxn>
                <a:cxn ang="0">
                  <a:pos x="174" y="256"/>
                </a:cxn>
                <a:cxn ang="0">
                  <a:pos x="157" y="264"/>
                </a:cxn>
                <a:cxn ang="0">
                  <a:pos x="147" y="285"/>
                </a:cxn>
                <a:cxn ang="0">
                  <a:pos x="125" y="288"/>
                </a:cxn>
                <a:cxn ang="0">
                  <a:pos x="113" y="307"/>
                </a:cxn>
                <a:cxn ang="0">
                  <a:pos x="141" y="315"/>
                </a:cxn>
                <a:cxn ang="0">
                  <a:pos x="137" y="328"/>
                </a:cxn>
                <a:cxn ang="0">
                  <a:pos x="129" y="332"/>
                </a:cxn>
                <a:cxn ang="0">
                  <a:pos x="99" y="349"/>
                </a:cxn>
                <a:cxn ang="0">
                  <a:pos x="88" y="360"/>
                </a:cxn>
                <a:cxn ang="0">
                  <a:pos x="85" y="362"/>
                </a:cxn>
                <a:cxn ang="0">
                  <a:pos x="70" y="375"/>
                </a:cxn>
                <a:cxn ang="0">
                  <a:pos x="72" y="386"/>
                </a:cxn>
              </a:cxnLst>
              <a:rect l="0" t="0" r="r" b="b"/>
              <a:pathLst>
                <a:path w="383" h="396">
                  <a:moveTo>
                    <a:pt x="81" y="396"/>
                  </a:moveTo>
                  <a:lnTo>
                    <a:pt x="57" y="392"/>
                  </a:lnTo>
                  <a:lnTo>
                    <a:pt x="16" y="391"/>
                  </a:lnTo>
                  <a:lnTo>
                    <a:pt x="14" y="386"/>
                  </a:lnTo>
                  <a:lnTo>
                    <a:pt x="16" y="370"/>
                  </a:lnTo>
                  <a:lnTo>
                    <a:pt x="6" y="370"/>
                  </a:lnTo>
                  <a:lnTo>
                    <a:pt x="0" y="372"/>
                  </a:lnTo>
                  <a:lnTo>
                    <a:pt x="0" y="362"/>
                  </a:lnTo>
                  <a:lnTo>
                    <a:pt x="3" y="352"/>
                  </a:lnTo>
                  <a:lnTo>
                    <a:pt x="17" y="341"/>
                  </a:lnTo>
                  <a:lnTo>
                    <a:pt x="22" y="333"/>
                  </a:lnTo>
                  <a:lnTo>
                    <a:pt x="22" y="324"/>
                  </a:lnTo>
                  <a:lnTo>
                    <a:pt x="33" y="315"/>
                  </a:lnTo>
                  <a:lnTo>
                    <a:pt x="38" y="307"/>
                  </a:lnTo>
                  <a:lnTo>
                    <a:pt x="41" y="291"/>
                  </a:lnTo>
                  <a:lnTo>
                    <a:pt x="46" y="287"/>
                  </a:lnTo>
                  <a:lnTo>
                    <a:pt x="38" y="283"/>
                  </a:lnTo>
                  <a:lnTo>
                    <a:pt x="38" y="282"/>
                  </a:lnTo>
                  <a:lnTo>
                    <a:pt x="48" y="282"/>
                  </a:lnTo>
                  <a:lnTo>
                    <a:pt x="49" y="279"/>
                  </a:lnTo>
                  <a:lnTo>
                    <a:pt x="48" y="277"/>
                  </a:lnTo>
                  <a:lnTo>
                    <a:pt x="41" y="275"/>
                  </a:lnTo>
                  <a:lnTo>
                    <a:pt x="43" y="269"/>
                  </a:lnTo>
                  <a:lnTo>
                    <a:pt x="41" y="264"/>
                  </a:lnTo>
                  <a:lnTo>
                    <a:pt x="43" y="258"/>
                  </a:lnTo>
                  <a:lnTo>
                    <a:pt x="40" y="256"/>
                  </a:lnTo>
                  <a:lnTo>
                    <a:pt x="41" y="250"/>
                  </a:lnTo>
                  <a:lnTo>
                    <a:pt x="49" y="240"/>
                  </a:lnTo>
                  <a:lnTo>
                    <a:pt x="49" y="239"/>
                  </a:lnTo>
                  <a:lnTo>
                    <a:pt x="46" y="234"/>
                  </a:lnTo>
                  <a:lnTo>
                    <a:pt x="52" y="216"/>
                  </a:lnTo>
                  <a:lnTo>
                    <a:pt x="62" y="203"/>
                  </a:lnTo>
                  <a:lnTo>
                    <a:pt x="68" y="197"/>
                  </a:lnTo>
                  <a:lnTo>
                    <a:pt x="67" y="187"/>
                  </a:lnTo>
                  <a:lnTo>
                    <a:pt x="72" y="173"/>
                  </a:lnTo>
                  <a:lnTo>
                    <a:pt x="73" y="171"/>
                  </a:lnTo>
                  <a:lnTo>
                    <a:pt x="83" y="165"/>
                  </a:lnTo>
                  <a:lnTo>
                    <a:pt x="85" y="155"/>
                  </a:lnTo>
                  <a:lnTo>
                    <a:pt x="88" y="154"/>
                  </a:lnTo>
                  <a:lnTo>
                    <a:pt x="91" y="147"/>
                  </a:lnTo>
                  <a:lnTo>
                    <a:pt x="97" y="142"/>
                  </a:lnTo>
                  <a:lnTo>
                    <a:pt x="97" y="133"/>
                  </a:lnTo>
                  <a:lnTo>
                    <a:pt x="96" y="129"/>
                  </a:lnTo>
                  <a:lnTo>
                    <a:pt x="96" y="125"/>
                  </a:lnTo>
                  <a:lnTo>
                    <a:pt x="93" y="120"/>
                  </a:lnTo>
                  <a:lnTo>
                    <a:pt x="94" y="113"/>
                  </a:lnTo>
                  <a:lnTo>
                    <a:pt x="93" y="112"/>
                  </a:lnTo>
                  <a:lnTo>
                    <a:pt x="93" y="107"/>
                  </a:lnTo>
                  <a:lnTo>
                    <a:pt x="104" y="96"/>
                  </a:lnTo>
                  <a:lnTo>
                    <a:pt x="107" y="85"/>
                  </a:lnTo>
                  <a:lnTo>
                    <a:pt x="115" y="70"/>
                  </a:lnTo>
                  <a:lnTo>
                    <a:pt x="125" y="65"/>
                  </a:lnTo>
                  <a:lnTo>
                    <a:pt x="128" y="61"/>
                  </a:lnTo>
                  <a:lnTo>
                    <a:pt x="137" y="56"/>
                  </a:lnTo>
                  <a:lnTo>
                    <a:pt x="137" y="41"/>
                  </a:lnTo>
                  <a:lnTo>
                    <a:pt x="137" y="38"/>
                  </a:lnTo>
                  <a:lnTo>
                    <a:pt x="139" y="36"/>
                  </a:lnTo>
                  <a:lnTo>
                    <a:pt x="141" y="30"/>
                  </a:lnTo>
                  <a:lnTo>
                    <a:pt x="162" y="24"/>
                  </a:lnTo>
                  <a:lnTo>
                    <a:pt x="165" y="16"/>
                  </a:lnTo>
                  <a:lnTo>
                    <a:pt x="165" y="11"/>
                  </a:lnTo>
                  <a:lnTo>
                    <a:pt x="184" y="0"/>
                  </a:lnTo>
                  <a:lnTo>
                    <a:pt x="187" y="3"/>
                  </a:lnTo>
                  <a:lnTo>
                    <a:pt x="206" y="4"/>
                  </a:lnTo>
                  <a:lnTo>
                    <a:pt x="211" y="9"/>
                  </a:lnTo>
                  <a:lnTo>
                    <a:pt x="216" y="3"/>
                  </a:lnTo>
                  <a:lnTo>
                    <a:pt x="232" y="3"/>
                  </a:lnTo>
                  <a:lnTo>
                    <a:pt x="240" y="6"/>
                  </a:lnTo>
                  <a:lnTo>
                    <a:pt x="243" y="6"/>
                  </a:lnTo>
                  <a:lnTo>
                    <a:pt x="253" y="14"/>
                  </a:lnTo>
                  <a:lnTo>
                    <a:pt x="264" y="20"/>
                  </a:lnTo>
                  <a:lnTo>
                    <a:pt x="267" y="24"/>
                  </a:lnTo>
                  <a:lnTo>
                    <a:pt x="287" y="27"/>
                  </a:lnTo>
                  <a:lnTo>
                    <a:pt x="304" y="33"/>
                  </a:lnTo>
                  <a:lnTo>
                    <a:pt x="315" y="38"/>
                  </a:lnTo>
                  <a:lnTo>
                    <a:pt x="315" y="43"/>
                  </a:lnTo>
                  <a:lnTo>
                    <a:pt x="304" y="54"/>
                  </a:lnTo>
                  <a:lnTo>
                    <a:pt x="304" y="56"/>
                  </a:lnTo>
                  <a:lnTo>
                    <a:pt x="303" y="59"/>
                  </a:lnTo>
                  <a:lnTo>
                    <a:pt x="319" y="61"/>
                  </a:lnTo>
                  <a:lnTo>
                    <a:pt x="328" y="62"/>
                  </a:lnTo>
                  <a:lnTo>
                    <a:pt x="348" y="61"/>
                  </a:lnTo>
                  <a:lnTo>
                    <a:pt x="365" y="51"/>
                  </a:lnTo>
                  <a:lnTo>
                    <a:pt x="370" y="41"/>
                  </a:lnTo>
                  <a:lnTo>
                    <a:pt x="378" y="41"/>
                  </a:lnTo>
                  <a:lnTo>
                    <a:pt x="380" y="43"/>
                  </a:lnTo>
                  <a:lnTo>
                    <a:pt x="383" y="49"/>
                  </a:lnTo>
                  <a:lnTo>
                    <a:pt x="380" y="59"/>
                  </a:lnTo>
                  <a:lnTo>
                    <a:pt x="372" y="62"/>
                  </a:lnTo>
                  <a:lnTo>
                    <a:pt x="364" y="64"/>
                  </a:lnTo>
                  <a:lnTo>
                    <a:pt x="343" y="75"/>
                  </a:lnTo>
                  <a:lnTo>
                    <a:pt x="327" y="86"/>
                  </a:lnTo>
                  <a:lnTo>
                    <a:pt x="311" y="94"/>
                  </a:lnTo>
                  <a:lnTo>
                    <a:pt x="306" y="97"/>
                  </a:lnTo>
                  <a:lnTo>
                    <a:pt x="304" y="109"/>
                  </a:lnTo>
                  <a:lnTo>
                    <a:pt x="299" y="115"/>
                  </a:lnTo>
                  <a:lnTo>
                    <a:pt x="298" y="126"/>
                  </a:lnTo>
                  <a:lnTo>
                    <a:pt x="293" y="131"/>
                  </a:lnTo>
                  <a:lnTo>
                    <a:pt x="290" y="139"/>
                  </a:lnTo>
                  <a:lnTo>
                    <a:pt x="288" y="144"/>
                  </a:lnTo>
                  <a:lnTo>
                    <a:pt x="290" y="147"/>
                  </a:lnTo>
                  <a:lnTo>
                    <a:pt x="301" y="150"/>
                  </a:lnTo>
                  <a:lnTo>
                    <a:pt x="309" y="155"/>
                  </a:lnTo>
                  <a:lnTo>
                    <a:pt x="304" y="162"/>
                  </a:lnTo>
                  <a:lnTo>
                    <a:pt x="309" y="168"/>
                  </a:lnTo>
                  <a:lnTo>
                    <a:pt x="315" y="168"/>
                  </a:lnTo>
                  <a:lnTo>
                    <a:pt x="315" y="176"/>
                  </a:lnTo>
                  <a:lnTo>
                    <a:pt x="312" y="178"/>
                  </a:lnTo>
                  <a:lnTo>
                    <a:pt x="299" y="187"/>
                  </a:lnTo>
                  <a:lnTo>
                    <a:pt x="298" y="192"/>
                  </a:lnTo>
                  <a:lnTo>
                    <a:pt x="290" y="195"/>
                  </a:lnTo>
                  <a:lnTo>
                    <a:pt x="266" y="200"/>
                  </a:lnTo>
                  <a:lnTo>
                    <a:pt x="238" y="202"/>
                  </a:lnTo>
                  <a:lnTo>
                    <a:pt x="221" y="202"/>
                  </a:lnTo>
                  <a:lnTo>
                    <a:pt x="216" y="198"/>
                  </a:lnTo>
                  <a:lnTo>
                    <a:pt x="216" y="205"/>
                  </a:lnTo>
                  <a:lnTo>
                    <a:pt x="219" y="208"/>
                  </a:lnTo>
                  <a:lnTo>
                    <a:pt x="218" y="211"/>
                  </a:lnTo>
                  <a:lnTo>
                    <a:pt x="218" y="213"/>
                  </a:lnTo>
                  <a:lnTo>
                    <a:pt x="213" y="216"/>
                  </a:lnTo>
                  <a:lnTo>
                    <a:pt x="213" y="226"/>
                  </a:lnTo>
                  <a:lnTo>
                    <a:pt x="210" y="229"/>
                  </a:lnTo>
                  <a:lnTo>
                    <a:pt x="205" y="229"/>
                  </a:lnTo>
                  <a:lnTo>
                    <a:pt x="198" y="231"/>
                  </a:lnTo>
                  <a:lnTo>
                    <a:pt x="187" y="231"/>
                  </a:lnTo>
                  <a:lnTo>
                    <a:pt x="170" y="227"/>
                  </a:lnTo>
                  <a:lnTo>
                    <a:pt x="168" y="224"/>
                  </a:lnTo>
                  <a:lnTo>
                    <a:pt x="165" y="227"/>
                  </a:lnTo>
                  <a:lnTo>
                    <a:pt x="163" y="243"/>
                  </a:lnTo>
                  <a:lnTo>
                    <a:pt x="171" y="247"/>
                  </a:lnTo>
                  <a:lnTo>
                    <a:pt x="171" y="248"/>
                  </a:lnTo>
                  <a:lnTo>
                    <a:pt x="173" y="248"/>
                  </a:lnTo>
                  <a:lnTo>
                    <a:pt x="179" y="248"/>
                  </a:lnTo>
                  <a:lnTo>
                    <a:pt x="176" y="245"/>
                  </a:lnTo>
                  <a:lnTo>
                    <a:pt x="186" y="243"/>
                  </a:lnTo>
                  <a:lnTo>
                    <a:pt x="187" y="245"/>
                  </a:lnTo>
                  <a:lnTo>
                    <a:pt x="187" y="250"/>
                  </a:lnTo>
                  <a:lnTo>
                    <a:pt x="184" y="253"/>
                  </a:lnTo>
                  <a:lnTo>
                    <a:pt x="176" y="253"/>
                  </a:lnTo>
                  <a:lnTo>
                    <a:pt x="176" y="251"/>
                  </a:lnTo>
                  <a:lnTo>
                    <a:pt x="171" y="250"/>
                  </a:lnTo>
                  <a:lnTo>
                    <a:pt x="162" y="253"/>
                  </a:lnTo>
                  <a:lnTo>
                    <a:pt x="162" y="253"/>
                  </a:lnTo>
                  <a:lnTo>
                    <a:pt x="174" y="256"/>
                  </a:lnTo>
                  <a:lnTo>
                    <a:pt x="163" y="259"/>
                  </a:lnTo>
                  <a:lnTo>
                    <a:pt x="162" y="261"/>
                  </a:lnTo>
                  <a:lnTo>
                    <a:pt x="157" y="264"/>
                  </a:lnTo>
                  <a:lnTo>
                    <a:pt x="155" y="275"/>
                  </a:lnTo>
                  <a:lnTo>
                    <a:pt x="147" y="280"/>
                  </a:lnTo>
                  <a:lnTo>
                    <a:pt x="147" y="285"/>
                  </a:lnTo>
                  <a:lnTo>
                    <a:pt x="137" y="285"/>
                  </a:lnTo>
                  <a:lnTo>
                    <a:pt x="131" y="287"/>
                  </a:lnTo>
                  <a:lnTo>
                    <a:pt x="125" y="288"/>
                  </a:lnTo>
                  <a:lnTo>
                    <a:pt x="112" y="298"/>
                  </a:lnTo>
                  <a:lnTo>
                    <a:pt x="110" y="301"/>
                  </a:lnTo>
                  <a:lnTo>
                    <a:pt x="113" y="307"/>
                  </a:lnTo>
                  <a:lnTo>
                    <a:pt x="123" y="314"/>
                  </a:lnTo>
                  <a:lnTo>
                    <a:pt x="137" y="315"/>
                  </a:lnTo>
                  <a:lnTo>
                    <a:pt x="141" y="315"/>
                  </a:lnTo>
                  <a:lnTo>
                    <a:pt x="141" y="322"/>
                  </a:lnTo>
                  <a:lnTo>
                    <a:pt x="136" y="324"/>
                  </a:lnTo>
                  <a:lnTo>
                    <a:pt x="137" y="328"/>
                  </a:lnTo>
                  <a:lnTo>
                    <a:pt x="134" y="328"/>
                  </a:lnTo>
                  <a:lnTo>
                    <a:pt x="134" y="330"/>
                  </a:lnTo>
                  <a:lnTo>
                    <a:pt x="129" y="332"/>
                  </a:lnTo>
                  <a:lnTo>
                    <a:pt x="104" y="344"/>
                  </a:lnTo>
                  <a:lnTo>
                    <a:pt x="101" y="348"/>
                  </a:lnTo>
                  <a:lnTo>
                    <a:pt x="99" y="349"/>
                  </a:lnTo>
                  <a:lnTo>
                    <a:pt x="102" y="349"/>
                  </a:lnTo>
                  <a:lnTo>
                    <a:pt x="96" y="359"/>
                  </a:lnTo>
                  <a:lnTo>
                    <a:pt x="88" y="360"/>
                  </a:lnTo>
                  <a:lnTo>
                    <a:pt x="83" y="356"/>
                  </a:lnTo>
                  <a:lnTo>
                    <a:pt x="83" y="359"/>
                  </a:lnTo>
                  <a:lnTo>
                    <a:pt x="85" y="362"/>
                  </a:lnTo>
                  <a:lnTo>
                    <a:pt x="75" y="367"/>
                  </a:lnTo>
                  <a:lnTo>
                    <a:pt x="67" y="376"/>
                  </a:lnTo>
                  <a:lnTo>
                    <a:pt x="70" y="375"/>
                  </a:lnTo>
                  <a:lnTo>
                    <a:pt x="72" y="383"/>
                  </a:lnTo>
                  <a:lnTo>
                    <a:pt x="65" y="384"/>
                  </a:lnTo>
                  <a:lnTo>
                    <a:pt x="72" y="386"/>
                  </a:lnTo>
                  <a:lnTo>
                    <a:pt x="81" y="396"/>
                  </a:lnTo>
                  <a:lnTo>
                    <a:pt x="81" y="39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7" name="Freeform 264">
              <a:extLst>
                <a:ext uri="{FF2B5EF4-FFF2-40B4-BE49-F238E27FC236}">
                  <a16:creationId xmlns:a16="http://schemas.microsoft.com/office/drawing/2014/main" id="{F4FE4420-72AA-9453-5BDF-47B404AB8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2403" y="-1859100"/>
              <a:ext cx="82933" cy="61180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42" y="0"/>
                </a:cxn>
                <a:cxn ang="0">
                  <a:pos x="28" y="2"/>
                </a:cxn>
                <a:cxn ang="0">
                  <a:pos x="26" y="7"/>
                </a:cxn>
                <a:cxn ang="0">
                  <a:pos x="16" y="7"/>
                </a:cxn>
                <a:cxn ang="0">
                  <a:pos x="28" y="13"/>
                </a:cxn>
                <a:cxn ang="0">
                  <a:pos x="31" y="16"/>
                </a:cxn>
                <a:cxn ang="0">
                  <a:pos x="29" y="20"/>
                </a:cxn>
                <a:cxn ang="0">
                  <a:pos x="15" y="20"/>
                </a:cxn>
                <a:cxn ang="0">
                  <a:pos x="2" y="31"/>
                </a:cxn>
                <a:cxn ang="0">
                  <a:pos x="2" y="32"/>
                </a:cxn>
                <a:cxn ang="0">
                  <a:pos x="0" y="36"/>
                </a:cxn>
                <a:cxn ang="0">
                  <a:pos x="12" y="42"/>
                </a:cxn>
                <a:cxn ang="0">
                  <a:pos x="31" y="45"/>
                </a:cxn>
                <a:cxn ang="0">
                  <a:pos x="34" y="42"/>
                </a:cxn>
                <a:cxn ang="0">
                  <a:pos x="39" y="40"/>
                </a:cxn>
                <a:cxn ang="0">
                  <a:pos x="42" y="37"/>
                </a:cxn>
                <a:cxn ang="0">
                  <a:pos x="47" y="36"/>
                </a:cxn>
                <a:cxn ang="0">
                  <a:pos x="47" y="32"/>
                </a:cxn>
                <a:cxn ang="0">
                  <a:pos x="60" y="26"/>
                </a:cxn>
                <a:cxn ang="0">
                  <a:pos x="61" y="23"/>
                </a:cxn>
                <a:cxn ang="0">
                  <a:pos x="60" y="23"/>
                </a:cxn>
                <a:cxn ang="0">
                  <a:pos x="57" y="23"/>
                </a:cxn>
                <a:cxn ang="0">
                  <a:pos x="55" y="21"/>
                </a:cxn>
                <a:cxn ang="0">
                  <a:pos x="49" y="21"/>
                </a:cxn>
                <a:cxn ang="0">
                  <a:pos x="55" y="0"/>
                </a:cxn>
                <a:cxn ang="0">
                  <a:pos x="55" y="0"/>
                </a:cxn>
              </a:cxnLst>
              <a:rect l="0" t="0" r="r" b="b"/>
              <a:pathLst>
                <a:path w="61" h="45">
                  <a:moveTo>
                    <a:pt x="55" y="0"/>
                  </a:moveTo>
                  <a:lnTo>
                    <a:pt x="42" y="0"/>
                  </a:lnTo>
                  <a:lnTo>
                    <a:pt x="28" y="2"/>
                  </a:lnTo>
                  <a:lnTo>
                    <a:pt x="26" y="7"/>
                  </a:lnTo>
                  <a:lnTo>
                    <a:pt x="16" y="7"/>
                  </a:lnTo>
                  <a:lnTo>
                    <a:pt x="28" y="13"/>
                  </a:lnTo>
                  <a:lnTo>
                    <a:pt x="31" y="16"/>
                  </a:lnTo>
                  <a:lnTo>
                    <a:pt x="29" y="20"/>
                  </a:lnTo>
                  <a:lnTo>
                    <a:pt x="15" y="20"/>
                  </a:lnTo>
                  <a:lnTo>
                    <a:pt x="2" y="31"/>
                  </a:lnTo>
                  <a:lnTo>
                    <a:pt x="2" y="32"/>
                  </a:lnTo>
                  <a:lnTo>
                    <a:pt x="0" y="36"/>
                  </a:lnTo>
                  <a:lnTo>
                    <a:pt x="12" y="42"/>
                  </a:lnTo>
                  <a:lnTo>
                    <a:pt x="31" y="45"/>
                  </a:lnTo>
                  <a:lnTo>
                    <a:pt x="34" y="42"/>
                  </a:lnTo>
                  <a:lnTo>
                    <a:pt x="39" y="40"/>
                  </a:lnTo>
                  <a:lnTo>
                    <a:pt x="42" y="37"/>
                  </a:lnTo>
                  <a:lnTo>
                    <a:pt x="47" y="36"/>
                  </a:lnTo>
                  <a:lnTo>
                    <a:pt x="47" y="32"/>
                  </a:lnTo>
                  <a:lnTo>
                    <a:pt x="60" y="26"/>
                  </a:lnTo>
                  <a:lnTo>
                    <a:pt x="61" y="23"/>
                  </a:lnTo>
                  <a:lnTo>
                    <a:pt x="60" y="23"/>
                  </a:lnTo>
                  <a:lnTo>
                    <a:pt x="57" y="23"/>
                  </a:lnTo>
                  <a:lnTo>
                    <a:pt x="55" y="21"/>
                  </a:lnTo>
                  <a:lnTo>
                    <a:pt x="49" y="21"/>
                  </a:lnTo>
                  <a:lnTo>
                    <a:pt x="55" y="0"/>
                  </a:lnTo>
                  <a:lnTo>
                    <a:pt x="5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8" name="Freeform 265">
              <a:extLst>
                <a:ext uri="{FF2B5EF4-FFF2-40B4-BE49-F238E27FC236}">
                  <a16:creationId xmlns:a16="http://schemas.microsoft.com/office/drawing/2014/main" id="{FA074912-490F-0AE6-00EC-C2A810160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9212" y="-1501537"/>
              <a:ext cx="252878" cy="140035"/>
            </a:xfrm>
            <a:custGeom>
              <a:avLst/>
              <a:gdLst/>
              <a:ahLst/>
              <a:cxnLst>
                <a:cxn ang="0">
                  <a:pos x="95" y="90"/>
                </a:cxn>
                <a:cxn ang="0">
                  <a:pos x="104" y="87"/>
                </a:cxn>
                <a:cxn ang="0">
                  <a:pos x="111" y="85"/>
                </a:cxn>
                <a:cxn ang="0">
                  <a:pos x="127" y="77"/>
                </a:cxn>
                <a:cxn ang="0">
                  <a:pos x="136" y="77"/>
                </a:cxn>
                <a:cxn ang="0">
                  <a:pos x="143" y="68"/>
                </a:cxn>
                <a:cxn ang="0">
                  <a:pos x="170" y="63"/>
                </a:cxn>
                <a:cxn ang="0">
                  <a:pos x="178" y="60"/>
                </a:cxn>
                <a:cxn ang="0">
                  <a:pos x="178" y="52"/>
                </a:cxn>
                <a:cxn ang="0">
                  <a:pos x="185" y="44"/>
                </a:cxn>
                <a:cxn ang="0">
                  <a:pos x="181" y="34"/>
                </a:cxn>
                <a:cxn ang="0">
                  <a:pos x="186" y="26"/>
                </a:cxn>
                <a:cxn ang="0">
                  <a:pos x="178" y="15"/>
                </a:cxn>
                <a:cxn ang="0">
                  <a:pos x="173" y="13"/>
                </a:cxn>
                <a:cxn ang="0">
                  <a:pos x="148" y="3"/>
                </a:cxn>
                <a:cxn ang="0">
                  <a:pos x="141" y="7"/>
                </a:cxn>
                <a:cxn ang="0">
                  <a:pos x="133" y="0"/>
                </a:cxn>
                <a:cxn ang="0">
                  <a:pos x="109" y="5"/>
                </a:cxn>
                <a:cxn ang="0">
                  <a:pos x="108" y="8"/>
                </a:cxn>
                <a:cxn ang="0">
                  <a:pos x="109" y="18"/>
                </a:cxn>
                <a:cxn ang="0">
                  <a:pos x="104" y="37"/>
                </a:cxn>
                <a:cxn ang="0">
                  <a:pos x="124" y="42"/>
                </a:cxn>
                <a:cxn ang="0">
                  <a:pos x="120" y="50"/>
                </a:cxn>
                <a:cxn ang="0">
                  <a:pos x="111" y="50"/>
                </a:cxn>
                <a:cxn ang="0">
                  <a:pos x="98" y="42"/>
                </a:cxn>
                <a:cxn ang="0">
                  <a:pos x="80" y="37"/>
                </a:cxn>
                <a:cxn ang="0">
                  <a:pos x="53" y="34"/>
                </a:cxn>
                <a:cxn ang="0">
                  <a:pos x="39" y="32"/>
                </a:cxn>
                <a:cxn ang="0">
                  <a:pos x="31" y="28"/>
                </a:cxn>
                <a:cxn ang="0">
                  <a:pos x="31" y="47"/>
                </a:cxn>
                <a:cxn ang="0">
                  <a:pos x="23" y="50"/>
                </a:cxn>
                <a:cxn ang="0">
                  <a:pos x="0" y="50"/>
                </a:cxn>
                <a:cxn ang="0">
                  <a:pos x="2" y="64"/>
                </a:cxn>
                <a:cxn ang="0">
                  <a:pos x="3" y="87"/>
                </a:cxn>
                <a:cxn ang="0">
                  <a:pos x="37" y="95"/>
                </a:cxn>
                <a:cxn ang="0">
                  <a:pos x="55" y="100"/>
                </a:cxn>
                <a:cxn ang="0">
                  <a:pos x="76" y="101"/>
                </a:cxn>
                <a:cxn ang="0">
                  <a:pos x="84" y="101"/>
                </a:cxn>
                <a:cxn ang="0">
                  <a:pos x="85" y="100"/>
                </a:cxn>
              </a:cxnLst>
              <a:rect l="0" t="0" r="r" b="b"/>
              <a:pathLst>
                <a:path w="186" h="103">
                  <a:moveTo>
                    <a:pt x="85" y="100"/>
                  </a:moveTo>
                  <a:lnTo>
                    <a:pt x="95" y="90"/>
                  </a:lnTo>
                  <a:lnTo>
                    <a:pt x="100" y="90"/>
                  </a:lnTo>
                  <a:lnTo>
                    <a:pt x="104" y="87"/>
                  </a:lnTo>
                  <a:lnTo>
                    <a:pt x="111" y="87"/>
                  </a:lnTo>
                  <a:lnTo>
                    <a:pt x="111" y="85"/>
                  </a:lnTo>
                  <a:lnTo>
                    <a:pt x="111" y="80"/>
                  </a:lnTo>
                  <a:lnTo>
                    <a:pt x="127" y="77"/>
                  </a:lnTo>
                  <a:lnTo>
                    <a:pt x="132" y="77"/>
                  </a:lnTo>
                  <a:lnTo>
                    <a:pt x="136" y="77"/>
                  </a:lnTo>
                  <a:lnTo>
                    <a:pt x="132" y="71"/>
                  </a:lnTo>
                  <a:lnTo>
                    <a:pt x="143" y="68"/>
                  </a:lnTo>
                  <a:lnTo>
                    <a:pt x="156" y="66"/>
                  </a:lnTo>
                  <a:lnTo>
                    <a:pt x="170" y="63"/>
                  </a:lnTo>
                  <a:lnTo>
                    <a:pt x="181" y="60"/>
                  </a:lnTo>
                  <a:lnTo>
                    <a:pt x="178" y="60"/>
                  </a:lnTo>
                  <a:lnTo>
                    <a:pt x="175" y="56"/>
                  </a:lnTo>
                  <a:lnTo>
                    <a:pt x="178" y="52"/>
                  </a:lnTo>
                  <a:lnTo>
                    <a:pt x="178" y="47"/>
                  </a:lnTo>
                  <a:lnTo>
                    <a:pt x="185" y="44"/>
                  </a:lnTo>
                  <a:lnTo>
                    <a:pt x="181" y="42"/>
                  </a:lnTo>
                  <a:lnTo>
                    <a:pt x="181" y="34"/>
                  </a:lnTo>
                  <a:lnTo>
                    <a:pt x="181" y="28"/>
                  </a:lnTo>
                  <a:lnTo>
                    <a:pt x="186" y="26"/>
                  </a:lnTo>
                  <a:lnTo>
                    <a:pt x="180" y="16"/>
                  </a:lnTo>
                  <a:lnTo>
                    <a:pt x="178" y="15"/>
                  </a:lnTo>
                  <a:lnTo>
                    <a:pt x="175" y="15"/>
                  </a:lnTo>
                  <a:lnTo>
                    <a:pt x="173" y="13"/>
                  </a:lnTo>
                  <a:lnTo>
                    <a:pt x="154" y="8"/>
                  </a:lnTo>
                  <a:lnTo>
                    <a:pt x="148" y="3"/>
                  </a:lnTo>
                  <a:lnTo>
                    <a:pt x="143" y="3"/>
                  </a:lnTo>
                  <a:lnTo>
                    <a:pt x="141" y="7"/>
                  </a:lnTo>
                  <a:lnTo>
                    <a:pt x="135" y="3"/>
                  </a:lnTo>
                  <a:lnTo>
                    <a:pt x="133" y="0"/>
                  </a:lnTo>
                  <a:lnTo>
                    <a:pt x="111" y="3"/>
                  </a:lnTo>
                  <a:lnTo>
                    <a:pt x="109" y="5"/>
                  </a:lnTo>
                  <a:lnTo>
                    <a:pt x="109" y="7"/>
                  </a:lnTo>
                  <a:lnTo>
                    <a:pt x="108" y="8"/>
                  </a:lnTo>
                  <a:lnTo>
                    <a:pt x="108" y="12"/>
                  </a:lnTo>
                  <a:lnTo>
                    <a:pt x="109" y="18"/>
                  </a:lnTo>
                  <a:lnTo>
                    <a:pt x="109" y="23"/>
                  </a:lnTo>
                  <a:lnTo>
                    <a:pt x="104" y="37"/>
                  </a:lnTo>
                  <a:lnTo>
                    <a:pt x="112" y="42"/>
                  </a:lnTo>
                  <a:lnTo>
                    <a:pt x="124" y="42"/>
                  </a:lnTo>
                  <a:lnTo>
                    <a:pt x="125" y="53"/>
                  </a:lnTo>
                  <a:lnTo>
                    <a:pt x="120" y="50"/>
                  </a:lnTo>
                  <a:lnTo>
                    <a:pt x="117" y="52"/>
                  </a:lnTo>
                  <a:lnTo>
                    <a:pt x="111" y="50"/>
                  </a:lnTo>
                  <a:lnTo>
                    <a:pt x="103" y="47"/>
                  </a:lnTo>
                  <a:lnTo>
                    <a:pt x="98" y="42"/>
                  </a:lnTo>
                  <a:lnTo>
                    <a:pt x="87" y="40"/>
                  </a:lnTo>
                  <a:lnTo>
                    <a:pt x="80" y="37"/>
                  </a:lnTo>
                  <a:lnTo>
                    <a:pt x="68" y="39"/>
                  </a:lnTo>
                  <a:lnTo>
                    <a:pt x="53" y="34"/>
                  </a:lnTo>
                  <a:lnTo>
                    <a:pt x="50" y="29"/>
                  </a:lnTo>
                  <a:lnTo>
                    <a:pt x="39" y="32"/>
                  </a:lnTo>
                  <a:lnTo>
                    <a:pt x="35" y="28"/>
                  </a:lnTo>
                  <a:lnTo>
                    <a:pt x="31" y="28"/>
                  </a:lnTo>
                  <a:lnTo>
                    <a:pt x="32" y="29"/>
                  </a:lnTo>
                  <a:lnTo>
                    <a:pt x="31" y="47"/>
                  </a:lnTo>
                  <a:lnTo>
                    <a:pt x="35" y="50"/>
                  </a:lnTo>
                  <a:lnTo>
                    <a:pt x="23" y="50"/>
                  </a:lnTo>
                  <a:lnTo>
                    <a:pt x="11" y="50"/>
                  </a:lnTo>
                  <a:lnTo>
                    <a:pt x="0" y="50"/>
                  </a:lnTo>
                  <a:lnTo>
                    <a:pt x="0" y="56"/>
                  </a:lnTo>
                  <a:lnTo>
                    <a:pt x="2" y="64"/>
                  </a:lnTo>
                  <a:lnTo>
                    <a:pt x="2" y="76"/>
                  </a:lnTo>
                  <a:lnTo>
                    <a:pt x="3" y="87"/>
                  </a:lnTo>
                  <a:lnTo>
                    <a:pt x="23" y="98"/>
                  </a:lnTo>
                  <a:lnTo>
                    <a:pt x="37" y="95"/>
                  </a:lnTo>
                  <a:lnTo>
                    <a:pt x="50" y="96"/>
                  </a:lnTo>
                  <a:lnTo>
                    <a:pt x="55" y="100"/>
                  </a:lnTo>
                  <a:lnTo>
                    <a:pt x="68" y="101"/>
                  </a:lnTo>
                  <a:lnTo>
                    <a:pt x="76" y="101"/>
                  </a:lnTo>
                  <a:lnTo>
                    <a:pt x="79" y="103"/>
                  </a:lnTo>
                  <a:lnTo>
                    <a:pt x="84" y="101"/>
                  </a:lnTo>
                  <a:lnTo>
                    <a:pt x="85" y="100"/>
                  </a:lnTo>
                  <a:lnTo>
                    <a:pt x="85" y="10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9" name="Freeform 266">
              <a:extLst>
                <a:ext uri="{FF2B5EF4-FFF2-40B4-BE49-F238E27FC236}">
                  <a16:creationId xmlns:a16="http://schemas.microsoft.com/office/drawing/2014/main" id="{8B52ECC7-35A4-6984-2711-906B231F5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8045" y="-2253372"/>
              <a:ext cx="110125" cy="61180"/>
            </a:xfrm>
            <a:custGeom>
              <a:avLst/>
              <a:gdLst/>
              <a:ahLst/>
              <a:cxnLst>
                <a:cxn ang="0">
                  <a:pos x="64" y="45"/>
                </a:cxn>
                <a:cxn ang="0">
                  <a:pos x="62" y="37"/>
                </a:cxn>
                <a:cxn ang="0">
                  <a:pos x="64" y="35"/>
                </a:cxn>
                <a:cxn ang="0">
                  <a:pos x="69" y="39"/>
                </a:cxn>
                <a:cxn ang="0">
                  <a:pos x="69" y="37"/>
                </a:cxn>
                <a:cxn ang="0">
                  <a:pos x="70" y="24"/>
                </a:cxn>
                <a:cxn ang="0">
                  <a:pos x="75" y="21"/>
                </a:cxn>
                <a:cxn ang="0">
                  <a:pos x="78" y="21"/>
                </a:cxn>
                <a:cxn ang="0">
                  <a:pos x="81" y="23"/>
                </a:cxn>
                <a:cxn ang="0">
                  <a:pos x="78" y="19"/>
                </a:cxn>
                <a:cxn ang="0">
                  <a:pos x="75" y="18"/>
                </a:cxn>
                <a:cxn ang="0">
                  <a:pos x="70" y="18"/>
                </a:cxn>
                <a:cxn ang="0">
                  <a:pos x="59" y="6"/>
                </a:cxn>
                <a:cxn ang="0">
                  <a:pos x="51" y="2"/>
                </a:cxn>
                <a:cxn ang="0">
                  <a:pos x="41" y="10"/>
                </a:cxn>
                <a:cxn ang="0">
                  <a:pos x="35" y="8"/>
                </a:cxn>
                <a:cxn ang="0">
                  <a:pos x="32" y="5"/>
                </a:cxn>
                <a:cxn ang="0">
                  <a:pos x="20" y="0"/>
                </a:cxn>
                <a:cxn ang="0">
                  <a:pos x="17" y="3"/>
                </a:cxn>
                <a:cxn ang="0">
                  <a:pos x="24" y="8"/>
                </a:cxn>
                <a:cxn ang="0">
                  <a:pos x="25" y="10"/>
                </a:cxn>
                <a:cxn ang="0">
                  <a:pos x="24" y="10"/>
                </a:cxn>
                <a:cxn ang="0">
                  <a:pos x="16" y="10"/>
                </a:cxn>
                <a:cxn ang="0">
                  <a:pos x="8" y="6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11"/>
                </a:cxn>
                <a:cxn ang="0">
                  <a:pos x="8" y="13"/>
                </a:cxn>
                <a:cxn ang="0">
                  <a:pos x="9" y="19"/>
                </a:cxn>
                <a:cxn ang="0">
                  <a:pos x="16" y="23"/>
                </a:cxn>
                <a:cxn ang="0">
                  <a:pos x="16" y="26"/>
                </a:cxn>
                <a:cxn ang="0">
                  <a:pos x="14" y="26"/>
                </a:cxn>
                <a:cxn ang="0">
                  <a:pos x="14" y="27"/>
                </a:cxn>
                <a:cxn ang="0">
                  <a:pos x="22" y="31"/>
                </a:cxn>
                <a:cxn ang="0">
                  <a:pos x="25" y="31"/>
                </a:cxn>
                <a:cxn ang="0">
                  <a:pos x="25" y="34"/>
                </a:cxn>
                <a:cxn ang="0">
                  <a:pos x="27" y="35"/>
                </a:cxn>
                <a:cxn ang="0">
                  <a:pos x="27" y="37"/>
                </a:cxn>
                <a:cxn ang="0">
                  <a:pos x="24" y="37"/>
                </a:cxn>
                <a:cxn ang="0">
                  <a:pos x="27" y="40"/>
                </a:cxn>
                <a:cxn ang="0">
                  <a:pos x="32" y="40"/>
                </a:cxn>
                <a:cxn ang="0">
                  <a:pos x="36" y="34"/>
                </a:cxn>
                <a:cxn ang="0">
                  <a:pos x="46" y="31"/>
                </a:cxn>
                <a:cxn ang="0">
                  <a:pos x="53" y="32"/>
                </a:cxn>
                <a:cxn ang="0">
                  <a:pos x="54" y="39"/>
                </a:cxn>
                <a:cxn ang="0">
                  <a:pos x="49" y="42"/>
                </a:cxn>
                <a:cxn ang="0">
                  <a:pos x="59" y="45"/>
                </a:cxn>
                <a:cxn ang="0">
                  <a:pos x="64" y="45"/>
                </a:cxn>
                <a:cxn ang="0">
                  <a:pos x="64" y="45"/>
                </a:cxn>
              </a:cxnLst>
              <a:rect l="0" t="0" r="r" b="b"/>
              <a:pathLst>
                <a:path w="81" h="45">
                  <a:moveTo>
                    <a:pt x="64" y="45"/>
                  </a:moveTo>
                  <a:lnTo>
                    <a:pt x="62" y="37"/>
                  </a:lnTo>
                  <a:lnTo>
                    <a:pt x="64" y="35"/>
                  </a:lnTo>
                  <a:lnTo>
                    <a:pt x="69" y="39"/>
                  </a:lnTo>
                  <a:lnTo>
                    <a:pt x="69" y="37"/>
                  </a:lnTo>
                  <a:lnTo>
                    <a:pt x="70" y="24"/>
                  </a:lnTo>
                  <a:lnTo>
                    <a:pt x="75" y="21"/>
                  </a:lnTo>
                  <a:lnTo>
                    <a:pt x="78" y="21"/>
                  </a:lnTo>
                  <a:lnTo>
                    <a:pt x="81" y="23"/>
                  </a:lnTo>
                  <a:lnTo>
                    <a:pt x="78" y="19"/>
                  </a:lnTo>
                  <a:lnTo>
                    <a:pt x="75" y="18"/>
                  </a:lnTo>
                  <a:lnTo>
                    <a:pt x="70" y="18"/>
                  </a:lnTo>
                  <a:lnTo>
                    <a:pt x="59" y="6"/>
                  </a:lnTo>
                  <a:lnTo>
                    <a:pt x="51" y="2"/>
                  </a:lnTo>
                  <a:lnTo>
                    <a:pt x="41" y="10"/>
                  </a:lnTo>
                  <a:lnTo>
                    <a:pt x="35" y="8"/>
                  </a:lnTo>
                  <a:lnTo>
                    <a:pt x="32" y="5"/>
                  </a:lnTo>
                  <a:lnTo>
                    <a:pt x="20" y="0"/>
                  </a:lnTo>
                  <a:lnTo>
                    <a:pt x="17" y="3"/>
                  </a:lnTo>
                  <a:lnTo>
                    <a:pt x="24" y="8"/>
                  </a:lnTo>
                  <a:lnTo>
                    <a:pt x="25" y="10"/>
                  </a:lnTo>
                  <a:lnTo>
                    <a:pt x="24" y="10"/>
                  </a:lnTo>
                  <a:lnTo>
                    <a:pt x="16" y="10"/>
                  </a:lnTo>
                  <a:lnTo>
                    <a:pt x="8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11"/>
                  </a:lnTo>
                  <a:lnTo>
                    <a:pt x="8" y="13"/>
                  </a:lnTo>
                  <a:lnTo>
                    <a:pt x="9" y="19"/>
                  </a:lnTo>
                  <a:lnTo>
                    <a:pt x="16" y="23"/>
                  </a:lnTo>
                  <a:lnTo>
                    <a:pt x="16" y="26"/>
                  </a:lnTo>
                  <a:lnTo>
                    <a:pt x="14" y="26"/>
                  </a:lnTo>
                  <a:lnTo>
                    <a:pt x="14" y="27"/>
                  </a:lnTo>
                  <a:lnTo>
                    <a:pt x="22" y="31"/>
                  </a:lnTo>
                  <a:lnTo>
                    <a:pt x="25" y="31"/>
                  </a:lnTo>
                  <a:lnTo>
                    <a:pt x="25" y="34"/>
                  </a:lnTo>
                  <a:lnTo>
                    <a:pt x="27" y="35"/>
                  </a:lnTo>
                  <a:lnTo>
                    <a:pt x="27" y="37"/>
                  </a:lnTo>
                  <a:lnTo>
                    <a:pt x="24" y="37"/>
                  </a:lnTo>
                  <a:lnTo>
                    <a:pt x="27" y="40"/>
                  </a:lnTo>
                  <a:lnTo>
                    <a:pt x="32" y="40"/>
                  </a:lnTo>
                  <a:lnTo>
                    <a:pt x="36" y="34"/>
                  </a:lnTo>
                  <a:lnTo>
                    <a:pt x="46" y="31"/>
                  </a:lnTo>
                  <a:lnTo>
                    <a:pt x="53" y="32"/>
                  </a:lnTo>
                  <a:lnTo>
                    <a:pt x="54" y="39"/>
                  </a:lnTo>
                  <a:lnTo>
                    <a:pt x="49" y="42"/>
                  </a:lnTo>
                  <a:lnTo>
                    <a:pt x="59" y="45"/>
                  </a:lnTo>
                  <a:lnTo>
                    <a:pt x="64" y="45"/>
                  </a:lnTo>
                  <a:lnTo>
                    <a:pt x="64" y="4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00" name="Freeform 267">
              <a:extLst>
                <a:ext uri="{FF2B5EF4-FFF2-40B4-BE49-F238E27FC236}">
                  <a16:creationId xmlns:a16="http://schemas.microsoft.com/office/drawing/2014/main" id="{59864746-BB96-6771-0B8C-03E1EFBA1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5460" y="-1627975"/>
              <a:ext cx="123720" cy="87012"/>
            </a:xfrm>
            <a:custGeom>
              <a:avLst/>
              <a:gdLst/>
              <a:ahLst/>
              <a:cxnLst>
                <a:cxn ang="0">
                  <a:pos x="91" y="15"/>
                </a:cxn>
                <a:cxn ang="0">
                  <a:pos x="80" y="10"/>
                </a:cxn>
                <a:cxn ang="0">
                  <a:pos x="76" y="11"/>
                </a:cxn>
                <a:cxn ang="0">
                  <a:pos x="60" y="11"/>
                </a:cxn>
                <a:cxn ang="0">
                  <a:pos x="59" y="8"/>
                </a:cxn>
                <a:cxn ang="0">
                  <a:pos x="56" y="7"/>
                </a:cxn>
                <a:cxn ang="0">
                  <a:pos x="46" y="3"/>
                </a:cxn>
                <a:cxn ang="0">
                  <a:pos x="36" y="0"/>
                </a:cxn>
                <a:cxn ang="0">
                  <a:pos x="24" y="5"/>
                </a:cxn>
                <a:cxn ang="0">
                  <a:pos x="19" y="5"/>
                </a:cxn>
                <a:cxn ang="0">
                  <a:pos x="17" y="7"/>
                </a:cxn>
                <a:cxn ang="0">
                  <a:pos x="16" y="13"/>
                </a:cxn>
                <a:cxn ang="0">
                  <a:pos x="11" y="16"/>
                </a:cxn>
                <a:cxn ang="0">
                  <a:pos x="9" y="21"/>
                </a:cxn>
                <a:cxn ang="0">
                  <a:pos x="1" y="24"/>
                </a:cxn>
                <a:cxn ang="0">
                  <a:pos x="0" y="37"/>
                </a:cxn>
                <a:cxn ang="0">
                  <a:pos x="6" y="40"/>
                </a:cxn>
                <a:cxn ang="0">
                  <a:pos x="14" y="36"/>
                </a:cxn>
                <a:cxn ang="0">
                  <a:pos x="16" y="40"/>
                </a:cxn>
                <a:cxn ang="0">
                  <a:pos x="12" y="45"/>
                </a:cxn>
                <a:cxn ang="0">
                  <a:pos x="4" y="48"/>
                </a:cxn>
                <a:cxn ang="0">
                  <a:pos x="4" y="53"/>
                </a:cxn>
                <a:cxn ang="0">
                  <a:pos x="0" y="55"/>
                </a:cxn>
                <a:cxn ang="0">
                  <a:pos x="0" y="60"/>
                </a:cxn>
                <a:cxn ang="0">
                  <a:pos x="6" y="58"/>
                </a:cxn>
                <a:cxn ang="0">
                  <a:pos x="8" y="60"/>
                </a:cxn>
                <a:cxn ang="0">
                  <a:pos x="12" y="60"/>
                </a:cxn>
                <a:cxn ang="0">
                  <a:pos x="16" y="64"/>
                </a:cxn>
                <a:cxn ang="0">
                  <a:pos x="22" y="63"/>
                </a:cxn>
                <a:cxn ang="0">
                  <a:pos x="27" y="61"/>
                </a:cxn>
                <a:cxn ang="0">
                  <a:pos x="30" y="53"/>
                </a:cxn>
                <a:cxn ang="0">
                  <a:pos x="35" y="50"/>
                </a:cxn>
                <a:cxn ang="0">
                  <a:pos x="38" y="50"/>
                </a:cxn>
                <a:cxn ang="0">
                  <a:pos x="41" y="45"/>
                </a:cxn>
                <a:cxn ang="0">
                  <a:pos x="65" y="40"/>
                </a:cxn>
                <a:cxn ang="0">
                  <a:pos x="81" y="31"/>
                </a:cxn>
                <a:cxn ang="0">
                  <a:pos x="88" y="23"/>
                </a:cxn>
                <a:cxn ang="0">
                  <a:pos x="91" y="23"/>
                </a:cxn>
                <a:cxn ang="0">
                  <a:pos x="86" y="16"/>
                </a:cxn>
                <a:cxn ang="0">
                  <a:pos x="86" y="15"/>
                </a:cxn>
                <a:cxn ang="0">
                  <a:pos x="91" y="15"/>
                </a:cxn>
                <a:cxn ang="0">
                  <a:pos x="91" y="15"/>
                </a:cxn>
              </a:cxnLst>
              <a:rect l="0" t="0" r="r" b="b"/>
              <a:pathLst>
                <a:path w="91" h="64">
                  <a:moveTo>
                    <a:pt x="91" y="15"/>
                  </a:moveTo>
                  <a:lnTo>
                    <a:pt x="80" y="10"/>
                  </a:lnTo>
                  <a:lnTo>
                    <a:pt x="76" y="11"/>
                  </a:lnTo>
                  <a:lnTo>
                    <a:pt x="60" y="11"/>
                  </a:lnTo>
                  <a:lnTo>
                    <a:pt x="59" y="8"/>
                  </a:lnTo>
                  <a:lnTo>
                    <a:pt x="56" y="7"/>
                  </a:lnTo>
                  <a:lnTo>
                    <a:pt x="46" y="3"/>
                  </a:lnTo>
                  <a:lnTo>
                    <a:pt x="36" y="0"/>
                  </a:lnTo>
                  <a:lnTo>
                    <a:pt x="24" y="5"/>
                  </a:lnTo>
                  <a:lnTo>
                    <a:pt x="19" y="5"/>
                  </a:lnTo>
                  <a:lnTo>
                    <a:pt x="17" y="7"/>
                  </a:lnTo>
                  <a:lnTo>
                    <a:pt x="16" y="13"/>
                  </a:lnTo>
                  <a:lnTo>
                    <a:pt x="11" y="16"/>
                  </a:lnTo>
                  <a:lnTo>
                    <a:pt x="9" y="21"/>
                  </a:lnTo>
                  <a:lnTo>
                    <a:pt x="1" y="24"/>
                  </a:lnTo>
                  <a:lnTo>
                    <a:pt x="0" y="37"/>
                  </a:lnTo>
                  <a:lnTo>
                    <a:pt x="6" y="40"/>
                  </a:lnTo>
                  <a:lnTo>
                    <a:pt x="14" y="36"/>
                  </a:lnTo>
                  <a:lnTo>
                    <a:pt x="16" y="40"/>
                  </a:lnTo>
                  <a:lnTo>
                    <a:pt x="12" y="45"/>
                  </a:lnTo>
                  <a:lnTo>
                    <a:pt x="4" y="48"/>
                  </a:lnTo>
                  <a:lnTo>
                    <a:pt x="4" y="53"/>
                  </a:lnTo>
                  <a:lnTo>
                    <a:pt x="0" y="55"/>
                  </a:lnTo>
                  <a:lnTo>
                    <a:pt x="0" y="60"/>
                  </a:lnTo>
                  <a:lnTo>
                    <a:pt x="6" y="58"/>
                  </a:lnTo>
                  <a:lnTo>
                    <a:pt x="8" y="60"/>
                  </a:lnTo>
                  <a:lnTo>
                    <a:pt x="12" y="60"/>
                  </a:lnTo>
                  <a:lnTo>
                    <a:pt x="16" y="64"/>
                  </a:lnTo>
                  <a:lnTo>
                    <a:pt x="22" y="63"/>
                  </a:lnTo>
                  <a:lnTo>
                    <a:pt x="27" y="61"/>
                  </a:lnTo>
                  <a:lnTo>
                    <a:pt x="30" y="53"/>
                  </a:lnTo>
                  <a:lnTo>
                    <a:pt x="35" y="50"/>
                  </a:lnTo>
                  <a:lnTo>
                    <a:pt x="38" y="50"/>
                  </a:lnTo>
                  <a:lnTo>
                    <a:pt x="41" y="45"/>
                  </a:lnTo>
                  <a:lnTo>
                    <a:pt x="65" y="40"/>
                  </a:lnTo>
                  <a:lnTo>
                    <a:pt x="81" y="31"/>
                  </a:lnTo>
                  <a:lnTo>
                    <a:pt x="88" y="23"/>
                  </a:lnTo>
                  <a:lnTo>
                    <a:pt x="91" y="23"/>
                  </a:lnTo>
                  <a:lnTo>
                    <a:pt x="86" y="16"/>
                  </a:lnTo>
                  <a:lnTo>
                    <a:pt x="86" y="15"/>
                  </a:lnTo>
                  <a:lnTo>
                    <a:pt x="91" y="15"/>
                  </a:lnTo>
                  <a:lnTo>
                    <a:pt x="91" y="1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01" name="Freeform 268">
              <a:extLst>
                <a:ext uri="{FF2B5EF4-FFF2-40B4-BE49-F238E27FC236}">
                  <a16:creationId xmlns:a16="http://schemas.microsoft.com/office/drawing/2014/main" id="{8F773D0B-F816-F33D-EF33-D88CE0BB5E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4405" y="-1780246"/>
              <a:ext cx="259676" cy="227046"/>
            </a:xfrm>
            <a:custGeom>
              <a:avLst/>
              <a:gdLst/>
              <a:ahLst/>
              <a:cxnLst>
                <a:cxn ang="0">
                  <a:pos x="137" y="157"/>
                </a:cxn>
                <a:cxn ang="0">
                  <a:pos x="127" y="164"/>
                </a:cxn>
                <a:cxn ang="0">
                  <a:pos x="122" y="162"/>
                </a:cxn>
                <a:cxn ang="0">
                  <a:pos x="130" y="152"/>
                </a:cxn>
                <a:cxn ang="0">
                  <a:pos x="113" y="149"/>
                </a:cxn>
                <a:cxn ang="0">
                  <a:pos x="98" y="151"/>
                </a:cxn>
                <a:cxn ang="0">
                  <a:pos x="84" y="148"/>
                </a:cxn>
                <a:cxn ang="0">
                  <a:pos x="81" y="143"/>
                </a:cxn>
                <a:cxn ang="0">
                  <a:pos x="73" y="136"/>
                </a:cxn>
                <a:cxn ang="0">
                  <a:pos x="63" y="128"/>
                </a:cxn>
                <a:cxn ang="0">
                  <a:pos x="44" y="122"/>
                </a:cxn>
                <a:cxn ang="0">
                  <a:pos x="24" y="123"/>
                </a:cxn>
                <a:cxn ang="0">
                  <a:pos x="20" y="119"/>
                </a:cxn>
                <a:cxn ang="0">
                  <a:pos x="0" y="112"/>
                </a:cxn>
                <a:cxn ang="0">
                  <a:pos x="2" y="107"/>
                </a:cxn>
                <a:cxn ang="0">
                  <a:pos x="8" y="101"/>
                </a:cxn>
                <a:cxn ang="0">
                  <a:pos x="26" y="93"/>
                </a:cxn>
                <a:cxn ang="0">
                  <a:pos x="37" y="85"/>
                </a:cxn>
                <a:cxn ang="0">
                  <a:pos x="29" y="87"/>
                </a:cxn>
                <a:cxn ang="0">
                  <a:pos x="31" y="71"/>
                </a:cxn>
                <a:cxn ang="0">
                  <a:pos x="34" y="61"/>
                </a:cxn>
                <a:cxn ang="0">
                  <a:pos x="28" y="51"/>
                </a:cxn>
                <a:cxn ang="0">
                  <a:pos x="34" y="48"/>
                </a:cxn>
                <a:cxn ang="0">
                  <a:pos x="37" y="40"/>
                </a:cxn>
                <a:cxn ang="0">
                  <a:pos x="47" y="45"/>
                </a:cxn>
                <a:cxn ang="0">
                  <a:pos x="55" y="35"/>
                </a:cxn>
                <a:cxn ang="0">
                  <a:pos x="66" y="29"/>
                </a:cxn>
                <a:cxn ang="0">
                  <a:pos x="81" y="14"/>
                </a:cxn>
                <a:cxn ang="0">
                  <a:pos x="87" y="14"/>
                </a:cxn>
                <a:cxn ang="0">
                  <a:pos x="93" y="11"/>
                </a:cxn>
                <a:cxn ang="0">
                  <a:pos x="108" y="10"/>
                </a:cxn>
                <a:cxn ang="0">
                  <a:pos x="129" y="2"/>
                </a:cxn>
                <a:cxn ang="0">
                  <a:pos x="132" y="0"/>
                </a:cxn>
                <a:cxn ang="0">
                  <a:pos x="142" y="2"/>
                </a:cxn>
                <a:cxn ang="0">
                  <a:pos x="138" y="5"/>
                </a:cxn>
                <a:cxn ang="0">
                  <a:pos x="117" y="14"/>
                </a:cxn>
                <a:cxn ang="0">
                  <a:pos x="108" y="27"/>
                </a:cxn>
                <a:cxn ang="0">
                  <a:pos x="111" y="34"/>
                </a:cxn>
                <a:cxn ang="0">
                  <a:pos x="116" y="42"/>
                </a:cxn>
                <a:cxn ang="0">
                  <a:pos x="121" y="53"/>
                </a:cxn>
                <a:cxn ang="0">
                  <a:pos x="143" y="53"/>
                </a:cxn>
                <a:cxn ang="0">
                  <a:pos x="159" y="64"/>
                </a:cxn>
                <a:cxn ang="0">
                  <a:pos x="175" y="64"/>
                </a:cxn>
                <a:cxn ang="0">
                  <a:pos x="190" y="63"/>
                </a:cxn>
                <a:cxn ang="0">
                  <a:pos x="183" y="72"/>
                </a:cxn>
                <a:cxn ang="0">
                  <a:pos x="182" y="85"/>
                </a:cxn>
                <a:cxn ang="0">
                  <a:pos x="188" y="91"/>
                </a:cxn>
                <a:cxn ang="0">
                  <a:pos x="186" y="103"/>
                </a:cxn>
                <a:cxn ang="0">
                  <a:pos x="186" y="114"/>
                </a:cxn>
                <a:cxn ang="0">
                  <a:pos x="183" y="106"/>
                </a:cxn>
                <a:cxn ang="0">
                  <a:pos x="170" y="106"/>
                </a:cxn>
                <a:cxn ang="0">
                  <a:pos x="145" y="107"/>
                </a:cxn>
                <a:cxn ang="0">
                  <a:pos x="145" y="115"/>
                </a:cxn>
                <a:cxn ang="0">
                  <a:pos x="153" y="119"/>
                </a:cxn>
                <a:cxn ang="0">
                  <a:pos x="138" y="120"/>
                </a:cxn>
                <a:cxn ang="0">
                  <a:pos x="143" y="132"/>
                </a:cxn>
                <a:cxn ang="0">
                  <a:pos x="142" y="146"/>
                </a:cxn>
              </a:cxnLst>
              <a:rect l="0" t="0" r="r" b="b"/>
              <a:pathLst>
                <a:path w="191" h="167">
                  <a:moveTo>
                    <a:pt x="142" y="146"/>
                  </a:moveTo>
                  <a:lnTo>
                    <a:pt x="137" y="157"/>
                  </a:lnTo>
                  <a:lnTo>
                    <a:pt x="132" y="167"/>
                  </a:lnTo>
                  <a:lnTo>
                    <a:pt x="127" y="164"/>
                  </a:lnTo>
                  <a:lnTo>
                    <a:pt x="122" y="164"/>
                  </a:lnTo>
                  <a:lnTo>
                    <a:pt x="122" y="162"/>
                  </a:lnTo>
                  <a:lnTo>
                    <a:pt x="132" y="154"/>
                  </a:lnTo>
                  <a:lnTo>
                    <a:pt x="130" y="152"/>
                  </a:lnTo>
                  <a:lnTo>
                    <a:pt x="119" y="149"/>
                  </a:lnTo>
                  <a:lnTo>
                    <a:pt x="113" y="149"/>
                  </a:lnTo>
                  <a:lnTo>
                    <a:pt x="105" y="149"/>
                  </a:lnTo>
                  <a:lnTo>
                    <a:pt x="98" y="151"/>
                  </a:lnTo>
                  <a:lnTo>
                    <a:pt x="85" y="151"/>
                  </a:lnTo>
                  <a:lnTo>
                    <a:pt x="84" y="148"/>
                  </a:lnTo>
                  <a:lnTo>
                    <a:pt x="85" y="144"/>
                  </a:lnTo>
                  <a:lnTo>
                    <a:pt x="81" y="143"/>
                  </a:lnTo>
                  <a:lnTo>
                    <a:pt x="77" y="138"/>
                  </a:lnTo>
                  <a:lnTo>
                    <a:pt x="73" y="136"/>
                  </a:lnTo>
                  <a:lnTo>
                    <a:pt x="68" y="132"/>
                  </a:lnTo>
                  <a:lnTo>
                    <a:pt x="63" y="128"/>
                  </a:lnTo>
                  <a:lnTo>
                    <a:pt x="55" y="127"/>
                  </a:lnTo>
                  <a:lnTo>
                    <a:pt x="44" y="122"/>
                  </a:lnTo>
                  <a:lnTo>
                    <a:pt x="40" y="123"/>
                  </a:lnTo>
                  <a:lnTo>
                    <a:pt x="24" y="123"/>
                  </a:lnTo>
                  <a:lnTo>
                    <a:pt x="23" y="120"/>
                  </a:lnTo>
                  <a:lnTo>
                    <a:pt x="20" y="119"/>
                  </a:lnTo>
                  <a:lnTo>
                    <a:pt x="10" y="115"/>
                  </a:lnTo>
                  <a:lnTo>
                    <a:pt x="0" y="112"/>
                  </a:lnTo>
                  <a:lnTo>
                    <a:pt x="0" y="109"/>
                  </a:lnTo>
                  <a:lnTo>
                    <a:pt x="2" y="107"/>
                  </a:lnTo>
                  <a:lnTo>
                    <a:pt x="7" y="107"/>
                  </a:lnTo>
                  <a:lnTo>
                    <a:pt x="8" y="101"/>
                  </a:lnTo>
                  <a:lnTo>
                    <a:pt x="23" y="98"/>
                  </a:lnTo>
                  <a:lnTo>
                    <a:pt x="26" y="93"/>
                  </a:lnTo>
                  <a:lnTo>
                    <a:pt x="36" y="87"/>
                  </a:lnTo>
                  <a:lnTo>
                    <a:pt x="37" y="85"/>
                  </a:lnTo>
                  <a:lnTo>
                    <a:pt x="32" y="87"/>
                  </a:lnTo>
                  <a:lnTo>
                    <a:pt x="29" y="87"/>
                  </a:lnTo>
                  <a:lnTo>
                    <a:pt x="31" y="80"/>
                  </a:lnTo>
                  <a:lnTo>
                    <a:pt x="31" y="71"/>
                  </a:lnTo>
                  <a:lnTo>
                    <a:pt x="34" y="69"/>
                  </a:lnTo>
                  <a:lnTo>
                    <a:pt x="34" y="61"/>
                  </a:lnTo>
                  <a:lnTo>
                    <a:pt x="31" y="58"/>
                  </a:lnTo>
                  <a:lnTo>
                    <a:pt x="28" y="51"/>
                  </a:lnTo>
                  <a:lnTo>
                    <a:pt x="32" y="48"/>
                  </a:lnTo>
                  <a:lnTo>
                    <a:pt x="34" y="48"/>
                  </a:lnTo>
                  <a:lnTo>
                    <a:pt x="40" y="45"/>
                  </a:lnTo>
                  <a:lnTo>
                    <a:pt x="37" y="40"/>
                  </a:lnTo>
                  <a:lnTo>
                    <a:pt x="39" y="39"/>
                  </a:lnTo>
                  <a:lnTo>
                    <a:pt x="47" y="45"/>
                  </a:lnTo>
                  <a:lnTo>
                    <a:pt x="47" y="39"/>
                  </a:lnTo>
                  <a:lnTo>
                    <a:pt x="55" y="35"/>
                  </a:lnTo>
                  <a:lnTo>
                    <a:pt x="61" y="30"/>
                  </a:lnTo>
                  <a:lnTo>
                    <a:pt x="66" y="29"/>
                  </a:lnTo>
                  <a:lnTo>
                    <a:pt x="71" y="19"/>
                  </a:lnTo>
                  <a:lnTo>
                    <a:pt x="81" y="14"/>
                  </a:lnTo>
                  <a:lnTo>
                    <a:pt x="85" y="14"/>
                  </a:lnTo>
                  <a:lnTo>
                    <a:pt x="87" y="14"/>
                  </a:lnTo>
                  <a:lnTo>
                    <a:pt x="89" y="16"/>
                  </a:lnTo>
                  <a:lnTo>
                    <a:pt x="93" y="11"/>
                  </a:lnTo>
                  <a:lnTo>
                    <a:pt x="101" y="11"/>
                  </a:lnTo>
                  <a:lnTo>
                    <a:pt x="108" y="10"/>
                  </a:lnTo>
                  <a:lnTo>
                    <a:pt x="124" y="6"/>
                  </a:lnTo>
                  <a:lnTo>
                    <a:pt x="129" y="2"/>
                  </a:lnTo>
                  <a:lnTo>
                    <a:pt x="132" y="2"/>
                  </a:lnTo>
                  <a:lnTo>
                    <a:pt x="132" y="0"/>
                  </a:lnTo>
                  <a:lnTo>
                    <a:pt x="135" y="0"/>
                  </a:lnTo>
                  <a:lnTo>
                    <a:pt x="142" y="2"/>
                  </a:lnTo>
                  <a:lnTo>
                    <a:pt x="142" y="3"/>
                  </a:lnTo>
                  <a:lnTo>
                    <a:pt x="138" y="5"/>
                  </a:lnTo>
                  <a:lnTo>
                    <a:pt x="130" y="6"/>
                  </a:lnTo>
                  <a:lnTo>
                    <a:pt x="117" y="14"/>
                  </a:lnTo>
                  <a:lnTo>
                    <a:pt x="113" y="19"/>
                  </a:lnTo>
                  <a:lnTo>
                    <a:pt x="108" y="27"/>
                  </a:lnTo>
                  <a:lnTo>
                    <a:pt x="103" y="32"/>
                  </a:lnTo>
                  <a:lnTo>
                    <a:pt x="111" y="34"/>
                  </a:lnTo>
                  <a:lnTo>
                    <a:pt x="111" y="39"/>
                  </a:lnTo>
                  <a:lnTo>
                    <a:pt x="116" y="42"/>
                  </a:lnTo>
                  <a:lnTo>
                    <a:pt x="116" y="50"/>
                  </a:lnTo>
                  <a:lnTo>
                    <a:pt x="121" y="53"/>
                  </a:lnTo>
                  <a:lnTo>
                    <a:pt x="129" y="55"/>
                  </a:lnTo>
                  <a:lnTo>
                    <a:pt x="143" y="53"/>
                  </a:lnTo>
                  <a:lnTo>
                    <a:pt x="151" y="55"/>
                  </a:lnTo>
                  <a:lnTo>
                    <a:pt x="159" y="64"/>
                  </a:lnTo>
                  <a:lnTo>
                    <a:pt x="167" y="63"/>
                  </a:lnTo>
                  <a:lnTo>
                    <a:pt x="175" y="64"/>
                  </a:lnTo>
                  <a:lnTo>
                    <a:pt x="185" y="63"/>
                  </a:lnTo>
                  <a:lnTo>
                    <a:pt x="190" y="63"/>
                  </a:lnTo>
                  <a:lnTo>
                    <a:pt x="190" y="66"/>
                  </a:lnTo>
                  <a:lnTo>
                    <a:pt x="183" y="72"/>
                  </a:lnTo>
                  <a:lnTo>
                    <a:pt x="180" y="79"/>
                  </a:lnTo>
                  <a:lnTo>
                    <a:pt x="182" y="85"/>
                  </a:lnTo>
                  <a:lnTo>
                    <a:pt x="186" y="88"/>
                  </a:lnTo>
                  <a:lnTo>
                    <a:pt x="188" y="91"/>
                  </a:lnTo>
                  <a:lnTo>
                    <a:pt x="178" y="98"/>
                  </a:lnTo>
                  <a:lnTo>
                    <a:pt x="186" y="103"/>
                  </a:lnTo>
                  <a:lnTo>
                    <a:pt x="191" y="112"/>
                  </a:lnTo>
                  <a:lnTo>
                    <a:pt x="186" y="114"/>
                  </a:lnTo>
                  <a:lnTo>
                    <a:pt x="186" y="107"/>
                  </a:lnTo>
                  <a:lnTo>
                    <a:pt x="183" y="106"/>
                  </a:lnTo>
                  <a:lnTo>
                    <a:pt x="174" y="107"/>
                  </a:lnTo>
                  <a:lnTo>
                    <a:pt x="170" y="106"/>
                  </a:lnTo>
                  <a:lnTo>
                    <a:pt x="167" y="107"/>
                  </a:lnTo>
                  <a:lnTo>
                    <a:pt x="145" y="107"/>
                  </a:lnTo>
                  <a:lnTo>
                    <a:pt x="143" y="114"/>
                  </a:lnTo>
                  <a:lnTo>
                    <a:pt x="145" y="115"/>
                  </a:lnTo>
                  <a:lnTo>
                    <a:pt x="151" y="115"/>
                  </a:lnTo>
                  <a:lnTo>
                    <a:pt x="153" y="119"/>
                  </a:lnTo>
                  <a:lnTo>
                    <a:pt x="148" y="119"/>
                  </a:lnTo>
                  <a:lnTo>
                    <a:pt x="138" y="120"/>
                  </a:lnTo>
                  <a:lnTo>
                    <a:pt x="138" y="127"/>
                  </a:lnTo>
                  <a:lnTo>
                    <a:pt x="143" y="132"/>
                  </a:lnTo>
                  <a:lnTo>
                    <a:pt x="146" y="138"/>
                  </a:lnTo>
                  <a:lnTo>
                    <a:pt x="142" y="146"/>
                  </a:lnTo>
                  <a:lnTo>
                    <a:pt x="142" y="14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02" name="Freeform 269">
              <a:extLst>
                <a:ext uri="{FF2B5EF4-FFF2-40B4-BE49-F238E27FC236}">
                  <a16:creationId xmlns:a16="http://schemas.microsoft.com/office/drawing/2014/main" id="{B728DBF8-37C6-1B85-B191-5625330C1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2775" y="-1682358"/>
              <a:ext cx="849724" cy="562857"/>
            </a:xfrm>
            <a:custGeom>
              <a:avLst/>
              <a:gdLst/>
              <a:ahLst/>
              <a:cxnLst>
                <a:cxn ang="0">
                  <a:pos x="311" y="398"/>
                </a:cxn>
                <a:cxn ang="0">
                  <a:pos x="357" y="363"/>
                </a:cxn>
                <a:cxn ang="0">
                  <a:pos x="380" y="339"/>
                </a:cxn>
                <a:cxn ang="0">
                  <a:pos x="388" y="318"/>
                </a:cxn>
                <a:cxn ang="0">
                  <a:pos x="444" y="294"/>
                </a:cxn>
                <a:cxn ang="0">
                  <a:pos x="457" y="290"/>
                </a:cxn>
                <a:cxn ang="0">
                  <a:pos x="492" y="289"/>
                </a:cxn>
                <a:cxn ang="0">
                  <a:pos x="522" y="265"/>
                </a:cxn>
                <a:cxn ang="0">
                  <a:pos x="545" y="233"/>
                </a:cxn>
                <a:cxn ang="0">
                  <a:pos x="558" y="185"/>
                </a:cxn>
                <a:cxn ang="0">
                  <a:pos x="598" y="159"/>
                </a:cxn>
                <a:cxn ang="0">
                  <a:pos x="625" y="124"/>
                </a:cxn>
                <a:cxn ang="0">
                  <a:pos x="591" y="103"/>
                </a:cxn>
                <a:cxn ang="0">
                  <a:pos x="517" y="82"/>
                </a:cxn>
                <a:cxn ang="0">
                  <a:pos x="479" y="76"/>
                </a:cxn>
                <a:cxn ang="0">
                  <a:pos x="471" y="68"/>
                </a:cxn>
                <a:cxn ang="0">
                  <a:pos x="445" y="63"/>
                </a:cxn>
                <a:cxn ang="0">
                  <a:pos x="415" y="68"/>
                </a:cxn>
                <a:cxn ang="0">
                  <a:pos x="378" y="72"/>
                </a:cxn>
                <a:cxn ang="0">
                  <a:pos x="367" y="71"/>
                </a:cxn>
                <a:cxn ang="0">
                  <a:pos x="375" y="64"/>
                </a:cxn>
                <a:cxn ang="0">
                  <a:pos x="370" y="64"/>
                </a:cxn>
                <a:cxn ang="0">
                  <a:pos x="388" y="34"/>
                </a:cxn>
                <a:cxn ang="0">
                  <a:pos x="372" y="11"/>
                </a:cxn>
                <a:cxn ang="0">
                  <a:pos x="338" y="32"/>
                </a:cxn>
                <a:cxn ang="0">
                  <a:pos x="309" y="29"/>
                </a:cxn>
                <a:cxn ang="0">
                  <a:pos x="291" y="34"/>
                </a:cxn>
                <a:cxn ang="0">
                  <a:pos x="261" y="39"/>
                </a:cxn>
                <a:cxn ang="0">
                  <a:pos x="242" y="35"/>
                </a:cxn>
                <a:cxn ang="0">
                  <a:pos x="246" y="13"/>
                </a:cxn>
                <a:cxn ang="0">
                  <a:pos x="240" y="0"/>
                </a:cxn>
                <a:cxn ang="0">
                  <a:pos x="219" y="8"/>
                </a:cxn>
                <a:cxn ang="0">
                  <a:pos x="184" y="15"/>
                </a:cxn>
                <a:cxn ang="0">
                  <a:pos x="171" y="16"/>
                </a:cxn>
                <a:cxn ang="0">
                  <a:pos x="182" y="31"/>
                </a:cxn>
                <a:cxn ang="0">
                  <a:pos x="144" y="45"/>
                </a:cxn>
                <a:cxn ang="0">
                  <a:pos x="121" y="35"/>
                </a:cxn>
                <a:cxn ang="0">
                  <a:pos x="102" y="35"/>
                </a:cxn>
                <a:cxn ang="0">
                  <a:pos x="86" y="43"/>
                </a:cxn>
                <a:cxn ang="0">
                  <a:pos x="73" y="55"/>
                </a:cxn>
                <a:cxn ang="0">
                  <a:pos x="72" y="85"/>
                </a:cxn>
                <a:cxn ang="0">
                  <a:pos x="40" y="100"/>
                </a:cxn>
                <a:cxn ang="0">
                  <a:pos x="6" y="120"/>
                </a:cxn>
                <a:cxn ang="0">
                  <a:pos x="9" y="148"/>
                </a:cxn>
                <a:cxn ang="0">
                  <a:pos x="38" y="153"/>
                </a:cxn>
                <a:cxn ang="0">
                  <a:pos x="60" y="164"/>
                </a:cxn>
                <a:cxn ang="0">
                  <a:pos x="131" y="151"/>
                </a:cxn>
                <a:cxn ang="0">
                  <a:pos x="128" y="167"/>
                </a:cxn>
                <a:cxn ang="0">
                  <a:pos x="165" y="183"/>
                </a:cxn>
                <a:cxn ang="0">
                  <a:pos x="200" y="191"/>
                </a:cxn>
                <a:cxn ang="0">
                  <a:pos x="202" y="209"/>
                </a:cxn>
                <a:cxn ang="0">
                  <a:pos x="234" y="229"/>
                </a:cxn>
                <a:cxn ang="0">
                  <a:pos x="237" y="254"/>
                </a:cxn>
                <a:cxn ang="0">
                  <a:pos x="235" y="265"/>
                </a:cxn>
                <a:cxn ang="0">
                  <a:pos x="259" y="281"/>
                </a:cxn>
                <a:cxn ang="0">
                  <a:pos x="272" y="300"/>
                </a:cxn>
                <a:cxn ang="0">
                  <a:pos x="290" y="306"/>
                </a:cxn>
                <a:cxn ang="0">
                  <a:pos x="298" y="327"/>
                </a:cxn>
                <a:cxn ang="0">
                  <a:pos x="258" y="353"/>
                </a:cxn>
                <a:cxn ang="0">
                  <a:pos x="235" y="371"/>
                </a:cxn>
                <a:cxn ang="0">
                  <a:pos x="254" y="382"/>
                </a:cxn>
                <a:cxn ang="0">
                  <a:pos x="279" y="390"/>
                </a:cxn>
                <a:cxn ang="0">
                  <a:pos x="290" y="407"/>
                </a:cxn>
              </a:cxnLst>
              <a:rect l="0" t="0" r="r" b="b"/>
              <a:pathLst>
                <a:path w="625" h="414">
                  <a:moveTo>
                    <a:pt x="291" y="414"/>
                  </a:moveTo>
                  <a:lnTo>
                    <a:pt x="299" y="409"/>
                  </a:lnTo>
                  <a:lnTo>
                    <a:pt x="307" y="404"/>
                  </a:lnTo>
                  <a:lnTo>
                    <a:pt x="311" y="398"/>
                  </a:lnTo>
                  <a:lnTo>
                    <a:pt x="333" y="387"/>
                  </a:lnTo>
                  <a:lnTo>
                    <a:pt x="348" y="375"/>
                  </a:lnTo>
                  <a:lnTo>
                    <a:pt x="349" y="372"/>
                  </a:lnTo>
                  <a:lnTo>
                    <a:pt x="357" y="363"/>
                  </a:lnTo>
                  <a:lnTo>
                    <a:pt x="365" y="356"/>
                  </a:lnTo>
                  <a:lnTo>
                    <a:pt x="373" y="355"/>
                  </a:lnTo>
                  <a:lnTo>
                    <a:pt x="378" y="350"/>
                  </a:lnTo>
                  <a:lnTo>
                    <a:pt x="380" y="339"/>
                  </a:lnTo>
                  <a:lnTo>
                    <a:pt x="383" y="337"/>
                  </a:lnTo>
                  <a:lnTo>
                    <a:pt x="381" y="335"/>
                  </a:lnTo>
                  <a:lnTo>
                    <a:pt x="380" y="326"/>
                  </a:lnTo>
                  <a:lnTo>
                    <a:pt x="388" y="318"/>
                  </a:lnTo>
                  <a:lnTo>
                    <a:pt x="416" y="303"/>
                  </a:lnTo>
                  <a:lnTo>
                    <a:pt x="428" y="298"/>
                  </a:lnTo>
                  <a:lnTo>
                    <a:pt x="436" y="298"/>
                  </a:lnTo>
                  <a:lnTo>
                    <a:pt x="444" y="294"/>
                  </a:lnTo>
                  <a:lnTo>
                    <a:pt x="450" y="294"/>
                  </a:lnTo>
                  <a:lnTo>
                    <a:pt x="450" y="292"/>
                  </a:lnTo>
                  <a:lnTo>
                    <a:pt x="453" y="290"/>
                  </a:lnTo>
                  <a:lnTo>
                    <a:pt x="457" y="290"/>
                  </a:lnTo>
                  <a:lnTo>
                    <a:pt x="463" y="289"/>
                  </a:lnTo>
                  <a:lnTo>
                    <a:pt x="469" y="290"/>
                  </a:lnTo>
                  <a:lnTo>
                    <a:pt x="474" y="289"/>
                  </a:lnTo>
                  <a:lnTo>
                    <a:pt x="492" y="289"/>
                  </a:lnTo>
                  <a:lnTo>
                    <a:pt x="495" y="286"/>
                  </a:lnTo>
                  <a:lnTo>
                    <a:pt x="509" y="279"/>
                  </a:lnTo>
                  <a:lnTo>
                    <a:pt x="513" y="271"/>
                  </a:lnTo>
                  <a:lnTo>
                    <a:pt x="522" y="265"/>
                  </a:lnTo>
                  <a:lnTo>
                    <a:pt x="529" y="257"/>
                  </a:lnTo>
                  <a:lnTo>
                    <a:pt x="535" y="252"/>
                  </a:lnTo>
                  <a:lnTo>
                    <a:pt x="538" y="239"/>
                  </a:lnTo>
                  <a:lnTo>
                    <a:pt x="545" y="233"/>
                  </a:lnTo>
                  <a:lnTo>
                    <a:pt x="551" y="213"/>
                  </a:lnTo>
                  <a:lnTo>
                    <a:pt x="550" y="199"/>
                  </a:lnTo>
                  <a:lnTo>
                    <a:pt x="554" y="186"/>
                  </a:lnTo>
                  <a:lnTo>
                    <a:pt x="558" y="185"/>
                  </a:lnTo>
                  <a:lnTo>
                    <a:pt x="562" y="185"/>
                  </a:lnTo>
                  <a:lnTo>
                    <a:pt x="567" y="181"/>
                  </a:lnTo>
                  <a:lnTo>
                    <a:pt x="582" y="167"/>
                  </a:lnTo>
                  <a:lnTo>
                    <a:pt x="598" y="159"/>
                  </a:lnTo>
                  <a:lnTo>
                    <a:pt x="599" y="157"/>
                  </a:lnTo>
                  <a:lnTo>
                    <a:pt x="617" y="143"/>
                  </a:lnTo>
                  <a:lnTo>
                    <a:pt x="623" y="133"/>
                  </a:lnTo>
                  <a:lnTo>
                    <a:pt x="625" y="124"/>
                  </a:lnTo>
                  <a:lnTo>
                    <a:pt x="625" y="120"/>
                  </a:lnTo>
                  <a:lnTo>
                    <a:pt x="622" y="111"/>
                  </a:lnTo>
                  <a:lnTo>
                    <a:pt x="617" y="104"/>
                  </a:lnTo>
                  <a:lnTo>
                    <a:pt x="591" y="103"/>
                  </a:lnTo>
                  <a:lnTo>
                    <a:pt x="567" y="90"/>
                  </a:lnTo>
                  <a:lnTo>
                    <a:pt x="554" y="84"/>
                  </a:lnTo>
                  <a:lnTo>
                    <a:pt x="548" y="82"/>
                  </a:lnTo>
                  <a:lnTo>
                    <a:pt x="517" y="82"/>
                  </a:lnTo>
                  <a:lnTo>
                    <a:pt x="492" y="77"/>
                  </a:lnTo>
                  <a:lnTo>
                    <a:pt x="490" y="76"/>
                  </a:lnTo>
                  <a:lnTo>
                    <a:pt x="476" y="80"/>
                  </a:lnTo>
                  <a:lnTo>
                    <a:pt x="479" y="76"/>
                  </a:lnTo>
                  <a:lnTo>
                    <a:pt x="477" y="74"/>
                  </a:lnTo>
                  <a:lnTo>
                    <a:pt x="474" y="74"/>
                  </a:lnTo>
                  <a:lnTo>
                    <a:pt x="476" y="71"/>
                  </a:lnTo>
                  <a:lnTo>
                    <a:pt x="471" y="68"/>
                  </a:lnTo>
                  <a:lnTo>
                    <a:pt x="463" y="69"/>
                  </a:lnTo>
                  <a:lnTo>
                    <a:pt x="461" y="66"/>
                  </a:lnTo>
                  <a:lnTo>
                    <a:pt x="450" y="63"/>
                  </a:lnTo>
                  <a:lnTo>
                    <a:pt x="445" y="63"/>
                  </a:lnTo>
                  <a:lnTo>
                    <a:pt x="436" y="60"/>
                  </a:lnTo>
                  <a:lnTo>
                    <a:pt x="424" y="60"/>
                  </a:lnTo>
                  <a:lnTo>
                    <a:pt x="421" y="60"/>
                  </a:lnTo>
                  <a:lnTo>
                    <a:pt x="415" y="68"/>
                  </a:lnTo>
                  <a:lnTo>
                    <a:pt x="405" y="69"/>
                  </a:lnTo>
                  <a:lnTo>
                    <a:pt x="399" y="77"/>
                  </a:lnTo>
                  <a:lnTo>
                    <a:pt x="399" y="71"/>
                  </a:lnTo>
                  <a:lnTo>
                    <a:pt x="378" y="72"/>
                  </a:lnTo>
                  <a:lnTo>
                    <a:pt x="375" y="72"/>
                  </a:lnTo>
                  <a:lnTo>
                    <a:pt x="368" y="72"/>
                  </a:lnTo>
                  <a:lnTo>
                    <a:pt x="365" y="74"/>
                  </a:lnTo>
                  <a:lnTo>
                    <a:pt x="367" y="71"/>
                  </a:lnTo>
                  <a:lnTo>
                    <a:pt x="375" y="72"/>
                  </a:lnTo>
                  <a:lnTo>
                    <a:pt x="380" y="71"/>
                  </a:lnTo>
                  <a:lnTo>
                    <a:pt x="380" y="66"/>
                  </a:lnTo>
                  <a:lnTo>
                    <a:pt x="375" y="64"/>
                  </a:lnTo>
                  <a:lnTo>
                    <a:pt x="380" y="61"/>
                  </a:lnTo>
                  <a:lnTo>
                    <a:pt x="375" y="61"/>
                  </a:lnTo>
                  <a:lnTo>
                    <a:pt x="373" y="64"/>
                  </a:lnTo>
                  <a:lnTo>
                    <a:pt x="370" y="64"/>
                  </a:lnTo>
                  <a:lnTo>
                    <a:pt x="368" y="58"/>
                  </a:lnTo>
                  <a:lnTo>
                    <a:pt x="391" y="43"/>
                  </a:lnTo>
                  <a:lnTo>
                    <a:pt x="394" y="35"/>
                  </a:lnTo>
                  <a:lnTo>
                    <a:pt x="388" y="34"/>
                  </a:lnTo>
                  <a:lnTo>
                    <a:pt x="383" y="24"/>
                  </a:lnTo>
                  <a:lnTo>
                    <a:pt x="378" y="13"/>
                  </a:lnTo>
                  <a:lnTo>
                    <a:pt x="375" y="10"/>
                  </a:lnTo>
                  <a:lnTo>
                    <a:pt x="372" y="11"/>
                  </a:lnTo>
                  <a:lnTo>
                    <a:pt x="359" y="21"/>
                  </a:lnTo>
                  <a:lnTo>
                    <a:pt x="356" y="27"/>
                  </a:lnTo>
                  <a:lnTo>
                    <a:pt x="346" y="32"/>
                  </a:lnTo>
                  <a:lnTo>
                    <a:pt x="338" y="32"/>
                  </a:lnTo>
                  <a:lnTo>
                    <a:pt x="330" y="32"/>
                  </a:lnTo>
                  <a:lnTo>
                    <a:pt x="325" y="29"/>
                  </a:lnTo>
                  <a:lnTo>
                    <a:pt x="315" y="27"/>
                  </a:lnTo>
                  <a:lnTo>
                    <a:pt x="309" y="29"/>
                  </a:lnTo>
                  <a:lnTo>
                    <a:pt x="303" y="29"/>
                  </a:lnTo>
                  <a:lnTo>
                    <a:pt x="301" y="29"/>
                  </a:lnTo>
                  <a:lnTo>
                    <a:pt x="301" y="34"/>
                  </a:lnTo>
                  <a:lnTo>
                    <a:pt x="291" y="34"/>
                  </a:lnTo>
                  <a:lnTo>
                    <a:pt x="285" y="34"/>
                  </a:lnTo>
                  <a:lnTo>
                    <a:pt x="280" y="32"/>
                  </a:lnTo>
                  <a:lnTo>
                    <a:pt x="274" y="35"/>
                  </a:lnTo>
                  <a:lnTo>
                    <a:pt x="261" y="39"/>
                  </a:lnTo>
                  <a:lnTo>
                    <a:pt x="256" y="40"/>
                  </a:lnTo>
                  <a:lnTo>
                    <a:pt x="250" y="40"/>
                  </a:lnTo>
                  <a:lnTo>
                    <a:pt x="246" y="39"/>
                  </a:lnTo>
                  <a:lnTo>
                    <a:pt x="242" y="35"/>
                  </a:lnTo>
                  <a:lnTo>
                    <a:pt x="242" y="31"/>
                  </a:lnTo>
                  <a:lnTo>
                    <a:pt x="238" y="27"/>
                  </a:lnTo>
                  <a:lnTo>
                    <a:pt x="242" y="16"/>
                  </a:lnTo>
                  <a:lnTo>
                    <a:pt x="246" y="13"/>
                  </a:lnTo>
                  <a:lnTo>
                    <a:pt x="245" y="8"/>
                  </a:lnTo>
                  <a:lnTo>
                    <a:pt x="238" y="7"/>
                  </a:lnTo>
                  <a:lnTo>
                    <a:pt x="240" y="3"/>
                  </a:lnTo>
                  <a:lnTo>
                    <a:pt x="240" y="0"/>
                  </a:lnTo>
                  <a:lnTo>
                    <a:pt x="230" y="2"/>
                  </a:lnTo>
                  <a:lnTo>
                    <a:pt x="230" y="3"/>
                  </a:lnTo>
                  <a:lnTo>
                    <a:pt x="224" y="7"/>
                  </a:lnTo>
                  <a:lnTo>
                    <a:pt x="219" y="8"/>
                  </a:lnTo>
                  <a:lnTo>
                    <a:pt x="211" y="11"/>
                  </a:lnTo>
                  <a:lnTo>
                    <a:pt x="198" y="11"/>
                  </a:lnTo>
                  <a:lnTo>
                    <a:pt x="190" y="15"/>
                  </a:lnTo>
                  <a:lnTo>
                    <a:pt x="184" y="15"/>
                  </a:lnTo>
                  <a:lnTo>
                    <a:pt x="173" y="11"/>
                  </a:lnTo>
                  <a:lnTo>
                    <a:pt x="163" y="10"/>
                  </a:lnTo>
                  <a:lnTo>
                    <a:pt x="165" y="13"/>
                  </a:lnTo>
                  <a:lnTo>
                    <a:pt x="171" y="16"/>
                  </a:lnTo>
                  <a:lnTo>
                    <a:pt x="170" y="23"/>
                  </a:lnTo>
                  <a:lnTo>
                    <a:pt x="171" y="29"/>
                  </a:lnTo>
                  <a:lnTo>
                    <a:pt x="182" y="29"/>
                  </a:lnTo>
                  <a:lnTo>
                    <a:pt x="182" y="31"/>
                  </a:lnTo>
                  <a:lnTo>
                    <a:pt x="173" y="34"/>
                  </a:lnTo>
                  <a:lnTo>
                    <a:pt x="166" y="39"/>
                  </a:lnTo>
                  <a:lnTo>
                    <a:pt x="149" y="43"/>
                  </a:lnTo>
                  <a:lnTo>
                    <a:pt x="144" y="45"/>
                  </a:lnTo>
                  <a:lnTo>
                    <a:pt x="133" y="45"/>
                  </a:lnTo>
                  <a:lnTo>
                    <a:pt x="126" y="40"/>
                  </a:lnTo>
                  <a:lnTo>
                    <a:pt x="121" y="42"/>
                  </a:lnTo>
                  <a:lnTo>
                    <a:pt x="121" y="35"/>
                  </a:lnTo>
                  <a:lnTo>
                    <a:pt x="118" y="34"/>
                  </a:lnTo>
                  <a:lnTo>
                    <a:pt x="109" y="35"/>
                  </a:lnTo>
                  <a:lnTo>
                    <a:pt x="105" y="34"/>
                  </a:lnTo>
                  <a:lnTo>
                    <a:pt x="102" y="35"/>
                  </a:lnTo>
                  <a:lnTo>
                    <a:pt x="80" y="35"/>
                  </a:lnTo>
                  <a:lnTo>
                    <a:pt x="78" y="42"/>
                  </a:lnTo>
                  <a:lnTo>
                    <a:pt x="80" y="43"/>
                  </a:lnTo>
                  <a:lnTo>
                    <a:pt x="86" y="43"/>
                  </a:lnTo>
                  <a:lnTo>
                    <a:pt x="88" y="47"/>
                  </a:lnTo>
                  <a:lnTo>
                    <a:pt x="83" y="47"/>
                  </a:lnTo>
                  <a:lnTo>
                    <a:pt x="73" y="48"/>
                  </a:lnTo>
                  <a:lnTo>
                    <a:pt x="73" y="55"/>
                  </a:lnTo>
                  <a:lnTo>
                    <a:pt x="78" y="60"/>
                  </a:lnTo>
                  <a:lnTo>
                    <a:pt x="81" y="66"/>
                  </a:lnTo>
                  <a:lnTo>
                    <a:pt x="77" y="74"/>
                  </a:lnTo>
                  <a:lnTo>
                    <a:pt x="72" y="85"/>
                  </a:lnTo>
                  <a:lnTo>
                    <a:pt x="67" y="95"/>
                  </a:lnTo>
                  <a:lnTo>
                    <a:pt x="65" y="96"/>
                  </a:lnTo>
                  <a:lnTo>
                    <a:pt x="59" y="96"/>
                  </a:lnTo>
                  <a:lnTo>
                    <a:pt x="40" y="100"/>
                  </a:lnTo>
                  <a:lnTo>
                    <a:pt x="25" y="104"/>
                  </a:lnTo>
                  <a:lnTo>
                    <a:pt x="16" y="112"/>
                  </a:lnTo>
                  <a:lnTo>
                    <a:pt x="14" y="119"/>
                  </a:lnTo>
                  <a:lnTo>
                    <a:pt x="6" y="120"/>
                  </a:lnTo>
                  <a:lnTo>
                    <a:pt x="0" y="130"/>
                  </a:lnTo>
                  <a:lnTo>
                    <a:pt x="3" y="136"/>
                  </a:lnTo>
                  <a:lnTo>
                    <a:pt x="12" y="145"/>
                  </a:lnTo>
                  <a:lnTo>
                    <a:pt x="9" y="148"/>
                  </a:lnTo>
                  <a:lnTo>
                    <a:pt x="19" y="149"/>
                  </a:lnTo>
                  <a:lnTo>
                    <a:pt x="22" y="153"/>
                  </a:lnTo>
                  <a:lnTo>
                    <a:pt x="30" y="154"/>
                  </a:lnTo>
                  <a:lnTo>
                    <a:pt x="38" y="153"/>
                  </a:lnTo>
                  <a:lnTo>
                    <a:pt x="49" y="148"/>
                  </a:lnTo>
                  <a:lnTo>
                    <a:pt x="46" y="164"/>
                  </a:lnTo>
                  <a:lnTo>
                    <a:pt x="51" y="165"/>
                  </a:lnTo>
                  <a:lnTo>
                    <a:pt x="60" y="164"/>
                  </a:lnTo>
                  <a:lnTo>
                    <a:pt x="80" y="165"/>
                  </a:lnTo>
                  <a:lnTo>
                    <a:pt x="94" y="161"/>
                  </a:lnTo>
                  <a:lnTo>
                    <a:pt x="110" y="153"/>
                  </a:lnTo>
                  <a:lnTo>
                    <a:pt x="131" y="151"/>
                  </a:lnTo>
                  <a:lnTo>
                    <a:pt x="133" y="153"/>
                  </a:lnTo>
                  <a:lnTo>
                    <a:pt x="133" y="156"/>
                  </a:lnTo>
                  <a:lnTo>
                    <a:pt x="131" y="162"/>
                  </a:lnTo>
                  <a:lnTo>
                    <a:pt x="128" y="167"/>
                  </a:lnTo>
                  <a:lnTo>
                    <a:pt x="131" y="173"/>
                  </a:lnTo>
                  <a:lnTo>
                    <a:pt x="141" y="178"/>
                  </a:lnTo>
                  <a:lnTo>
                    <a:pt x="160" y="180"/>
                  </a:lnTo>
                  <a:lnTo>
                    <a:pt x="165" y="183"/>
                  </a:lnTo>
                  <a:lnTo>
                    <a:pt x="178" y="186"/>
                  </a:lnTo>
                  <a:lnTo>
                    <a:pt x="182" y="189"/>
                  </a:lnTo>
                  <a:lnTo>
                    <a:pt x="194" y="189"/>
                  </a:lnTo>
                  <a:lnTo>
                    <a:pt x="200" y="191"/>
                  </a:lnTo>
                  <a:lnTo>
                    <a:pt x="203" y="194"/>
                  </a:lnTo>
                  <a:lnTo>
                    <a:pt x="205" y="202"/>
                  </a:lnTo>
                  <a:lnTo>
                    <a:pt x="205" y="207"/>
                  </a:lnTo>
                  <a:lnTo>
                    <a:pt x="202" y="209"/>
                  </a:lnTo>
                  <a:lnTo>
                    <a:pt x="206" y="218"/>
                  </a:lnTo>
                  <a:lnTo>
                    <a:pt x="234" y="220"/>
                  </a:lnTo>
                  <a:lnTo>
                    <a:pt x="232" y="225"/>
                  </a:lnTo>
                  <a:lnTo>
                    <a:pt x="234" y="229"/>
                  </a:lnTo>
                  <a:lnTo>
                    <a:pt x="238" y="231"/>
                  </a:lnTo>
                  <a:lnTo>
                    <a:pt x="243" y="239"/>
                  </a:lnTo>
                  <a:lnTo>
                    <a:pt x="242" y="249"/>
                  </a:lnTo>
                  <a:lnTo>
                    <a:pt x="237" y="254"/>
                  </a:lnTo>
                  <a:lnTo>
                    <a:pt x="237" y="258"/>
                  </a:lnTo>
                  <a:lnTo>
                    <a:pt x="234" y="260"/>
                  </a:lnTo>
                  <a:lnTo>
                    <a:pt x="234" y="262"/>
                  </a:lnTo>
                  <a:lnTo>
                    <a:pt x="235" y="265"/>
                  </a:lnTo>
                  <a:lnTo>
                    <a:pt x="234" y="279"/>
                  </a:lnTo>
                  <a:lnTo>
                    <a:pt x="235" y="281"/>
                  </a:lnTo>
                  <a:lnTo>
                    <a:pt x="248" y="282"/>
                  </a:lnTo>
                  <a:lnTo>
                    <a:pt x="259" y="281"/>
                  </a:lnTo>
                  <a:lnTo>
                    <a:pt x="267" y="284"/>
                  </a:lnTo>
                  <a:lnTo>
                    <a:pt x="269" y="286"/>
                  </a:lnTo>
                  <a:lnTo>
                    <a:pt x="271" y="297"/>
                  </a:lnTo>
                  <a:lnTo>
                    <a:pt x="272" y="300"/>
                  </a:lnTo>
                  <a:lnTo>
                    <a:pt x="275" y="302"/>
                  </a:lnTo>
                  <a:lnTo>
                    <a:pt x="287" y="300"/>
                  </a:lnTo>
                  <a:lnTo>
                    <a:pt x="288" y="302"/>
                  </a:lnTo>
                  <a:lnTo>
                    <a:pt x="290" y="306"/>
                  </a:lnTo>
                  <a:lnTo>
                    <a:pt x="285" y="319"/>
                  </a:lnTo>
                  <a:lnTo>
                    <a:pt x="293" y="319"/>
                  </a:lnTo>
                  <a:lnTo>
                    <a:pt x="295" y="321"/>
                  </a:lnTo>
                  <a:lnTo>
                    <a:pt x="298" y="327"/>
                  </a:lnTo>
                  <a:lnTo>
                    <a:pt x="295" y="337"/>
                  </a:lnTo>
                  <a:lnTo>
                    <a:pt x="287" y="340"/>
                  </a:lnTo>
                  <a:lnTo>
                    <a:pt x="279" y="342"/>
                  </a:lnTo>
                  <a:lnTo>
                    <a:pt x="258" y="353"/>
                  </a:lnTo>
                  <a:lnTo>
                    <a:pt x="242" y="364"/>
                  </a:lnTo>
                  <a:lnTo>
                    <a:pt x="226" y="372"/>
                  </a:lnTo>
                  <a:lnTo>
                    <a:pt x="230" y="372"/>
                  </a:lnTo>
                  <a:lnTo>
                    <a:pt x="235" y="371"/>
                  </a:lnTo>
                  <a:lnTo>
                    <a:pt x="238" y="371"/>
                  </a:lnTo>
                  <a:lnTo>
                    <a:pt x="250" y="377"/>
                  </a:lnTo>
                  <a:lnTo>
                    <a:pt x="251" y="382"/>
                  </a:lnTo>
                  <a:lnTo>
                    <a:pt x="254" y="382"/>
                  </a:lnTo>
                  <a:lnTo>
                    <a:pt x="259" y="380"/>
                  </a:lnTo>
                  <a:lnTo>
                    <a:pt x="266" y="385"/>
                  </a:lnTo>
                  <a:lnTo>
                    <a:pt x="274" y="387"/>
                  </a:lnTo>
                  <a:lnTo>
                    <a:pt x="279" y="390"/>
                  </a:lnTo>
                  <a:lnTo>
                    <a:pt x="287" y="393"/>
                  </a:lnTo>
                  <a:lnTo>
                    <a:pt x="290" y="398"/>
                  </a:lnTo>
                  <a:lnTo>
                    <a:pt x="296" y="403"/>
                  </a:lnTo>
                  <a:lnTo>
                    <a:pt x="290" y="407"/>
                  </a:lnTo>
                  <a:lnTo>
                    <a:pt x="290" y="412"/>
                  </a:lnTo>
                  <a:lnTo>
                    <a:pt x="291" y="414"/>
                  </a:lnTo>
                  <a:lnTo>
                    <a:pt x="291" y="41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03" name="Freeform 270">
              <a:extLst>
                <a:ext uri="{FF2B5EF4-FFF2-40B4-BE49-F238E27FC236}">
                  <a16:creationId xmlns:a16="http://schemas.microsoft.com/office/drawing/2014/main" id="{079278EC-F06D-7934-AB65-C882AD0A2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3188" y="-3029679"/>
              <a:ext cx="451373" cy="432339"/>
            </a:xfrm>
            <a:custGeom>
              <a:avLst/>
              <a:gdLst/>
              <a:ahLst/>
              <a:cxnLst>
                <a:cxn ang="0">
                  <a:pos x="3" y="266"/>
                </a:cxn>
                <a:cxn ang="0">
                  <a:pos x="1" y="257"/>
                </a:cxn>
                <a:cxn ang="0">
                  <a:pos x="27" y="255"/>
                </a:cxn>
                <a:cxn ang="0">
                  <a:pos x="30" y="252"/>
                </a:cxn>
                <a:cxn ang="0">
                  <a:pos x="0" y="250"/>
                </a:cxn>
                <a:cxn ang="0">
                  <a:pos x="16" y="238"/>
                </a:cxn>
                <a:cxn ang="0">
                  <a:pos x="13" y="233"/>
                </a:cxn>
                <a:cxn ang="0">
                  <a:pos x="19" y="225"/>
                </a:cxn>
                <a:cxn ang="0">
                  <a:pos x="27" y="218"/>
                </a:cxn>
                <a:cxn ang="0">
                  <a:pos x="38" y="210"/>
                </a:cxn>
                <a:cxn ang="0">
                  <a:pos x="54" y="207"/>
                </a:cxn>
                <a:cxn ang="0">
                  <a:pos x="69" y="202"/>
                </a:cxn>
                <a:cxn ang="0">
                  <a:pos x="67" y="202"/>
                </a:cxn>
                <a:cxn ang="0">
                  <a:pos x="66" y="188"/>
                </a:cxn>
                <a:cxn ang="0">
                  <a:pos x="88" y="164"/>
                </a:cxn>
                <a:cxn ang="0">
                  <a:pos x="99" y="157"/>
                </a:cxn>
                <a:cxn ang="0">
                  <a:pos x="96" y="145"/>
                </a:cxn>
                <a:cxn ang="0">
                  <a:pos x="109" y="128"/>
                </a:cxn>
                <a:cxn ang="0">
                  <a:pos x="117" y="117"/>
                </a:cxn>
                <a:cxn ang="0">
                  <a:pos x="138" y="101"/>
                </a:cxn>
                <a:cxn ang="0">
                  <a:pos x="136" y="92"/>
                </a:cxn>
                <a:cxn ang="0">
                  <a:pos x="143" y="87"/>
                </a:cxn>
                <a:cxn ang="0">
                  <a:pos x="157" y="79"/>
                </a:cxn>
                <a:cxn ang="0">
                  <a:pos x="160" y="71"/>
                </a:cxn>
                <a:cxn ang="0">
                  <a:pos x="167" y="50"/>
                </a:cxn>
                <a:cxn ang="0">
                  <a:pos x="173" y="48"/>
                </a:cxn>
                <a:cxn ang="0">
                  <a:pos x="184" y="40"/>
                </a:cxn>
                <a:cxn ang="0">
                  <a:pos x="197" y="45"/>
                </a:cxn>
                <a:cxn ang="0">
                  <a:pos x="207" y="37"/>
                </a:cxn>
                <a:cxn ang="0">
                  <a:pos x="212" y="29"/>
                </a:cxn>
                <a:cxn ang="0">
                  <a:pos x="226" y="31"/>
                </a:cxn>
                <a:cxn ang="0">
                  <a:pos x="247" y="15"/>
                </a:cxn>
                <a:cxn ang="0">
                  <a:pos x="263" y="8"/>
                </a:cxn>
                <a:cxn ang="0">
                  <a:pos x="272" y="5"/>
                </a:cxn>
                <a:cxn ang="0">
                  <a:pos x="279" y="16"/>
                </a:cxn>
                <a:cxn ang="0">
                  <a:pos x="292" y="13"/>
                </a:cxn>
                <a:cxn ang="0">
                  <a:pos x="306" y="7"/>
                </a:cxn>
                <a:cxn ang="0">
                  <a:pos x="332" y="23"/>
                </a:cxn>
                <a:cxn ang="0">
                  <a:pos x="332" y="40"/>
                </a:cxn>
                <a:cxn ang="0">
                  <a:pos x="308" y="56"/>
                </a:cxn>
                <a:cxn ang="0">
                  <a:pos x="266" y="45"/>
                </a:cxn>
                <a:cxn ang="0">
                  <a:pos x="213" y="56"/>
                </a:cxn>
                <a:cxn ang="0">
                  <a:pos x="194" y="66"/>
                </a:cxn>
                <a:cxn ang="0">
                  <a:pos x="167" y="85"/>
                </a:cxn>
                <a:cxn ang="0">
                  <a:pos x="146" y="112"/>
                </a:cxn>
                <a:cxn ang="0">
                  <a:pos x="123" y="162"/>
                </a:cxn>
                <a:cxn ang="0">
                  <a:pos x="94" y="199"/>
                </a:cxn>
                <a:cxn ang="0">
                  <a:pos x="104" y="246"/>
                </a:cxn>
                <a:cxn ang="0">
                  <a:pos x="101" y="271"/>
                </a:cxn>
                <a:cxn ang="0">
                  <a:pos x="90" y="298"/>
                </a:cxn>
                <a:cxn ang="0">
                  <a:pos x="78" y="294"/>
                </a:cxn>
                <a:cxn ang="0">
                  <a:pos x="74" y="287"/>
                </a:cxn>
                <a:cxn ang="0">
                  <a:pos x="64" y="298"/>
                </a:cxn>
                <a:cxn ang="0">
                  <a:pos x="32" y="316"/>
                </a:cxn>
                <a:cxn ang="0">
                  <a:pos x="22" y="313"/>
                </a:cxn>
                <a:cxn ang="0">
                  <a:pos x="18" y="294"/>
                </a:cxn>
                <a:cxn ang="0">
                  <a:pos x="8" y="286"/>
                </a:cxn>
                <a:cxn ang="0">
                  <a:pos x="21" y="270"/>
                </a:cxn>
                <a:cxn ang="0">
                  <a:pos x="10" y="278"/>
                </a:cxn>
              </a:cxnLst>
              <a:rect l="0" t="0" r="r" b="b"/>
              <a:pathLst>
                <a:path w="332" h="318">
                  <a:moveTo>
                    <a:pt x="10" y="278"/>
                  </a:moveTo>
                  <a:lnTo>
                    <a:pt x="8" y="273"/>
                  </a:lnTo>
                  <a:lnTo>
                    <a:pt x="5" y="274"/>
                  </a:lnTo>
                  <a:lnTo>
                    <a:pt x="1" y="271"/>
                  </a:lnTo>
                  <a:lnTo>
                    <a:pt x="10" y="265"/>
                  </a:lnTo>
                  <a:lnTo>
                    <a:pt x="3" y="266"/>
                  </a:lnTo>
                  <a:lnTo>
                    <a:pt x="0" y="262"/>
                  </a:lnTo>
                  <a:lnTo>
                    <a:pt x="5" y="263"/>
                  </a:lnTo>
                  <a:lnTo>
                    <a:pt x="5" y="260"/>
                  </a:lnTo>
                  <a:lnTo>
                    <a:pt x="1" y="262"/>
                  </a:lnTo>
                  <a:lnTo>
                    <a:pt x="1" y="258"/>
                  </a:lnTo>
                  <a:lnTo>
                    <a:pt x="1" y="257"/>
                  </a:lnTo>
                  <a:lnTo>
                    <a:pt x="22" y="255"/>
                  </a:lnTo>
                  <a:lnTo>
                    <a:pt x="26" y="257"/>
                  </a:lnTo>
                  <a:lnTo>
                    <a:pt x="26" y="260"/>
                  </a:lnTo>
                  <a:lnTo>
                    <a:pt x="29" y="258"/>
                  </a:lnTo>
                  <a:lnTo>
                    <a:pt x="27" y="257"/>
                  </a:lnTo>
                  <a:lnTo>
                    <a:pt x="27" y="255"/>
                  </a:lnTo>
                  <a:lnTo>
                    <a:pt x="35" y="254"/>
                  </a:lnTo>
                  <a:lnTo>
                    <a:pt x="35" y="252"/>
                  </a:lnTo>
                  <a:lnTo>
                    <a:pt x="32" y="254"/>
                  </a:lnTo>
                  <a:lnTo>
                    <a:pt x="34" y="246"/>
                  </a:lnTo>
                  <a:lnTo>
                    <a:pt x="30" y="247"/>
                  </a:lnTo>
                  <a:lnTo>
                    <a:pt x="30" y="252"/>
                  </a:lnTo>
                  <a:lnTo>
                    <a:pt x="27" y="254"/>
                  </a:lnTo>
                  <a:lnTo>
                    <a:pt x="19" y="254"/>
                  </a:lnTo>
                  <a:lnTo>
                    <a:pt x="21" y="249"/>
                  </a:lnTo>
                  <a:lnTo>
                    <a:pt x="18" y="254"/>
                  </a:lnTo>
                  <a:lnTo>
                    <a:pt x="1" y="255"/>
                  </a:lnTo>
                  <a:lnTo>
                    <a:pt x="0" y="250"/>
                  </a:lnTo>
                  <a:lnTo>
                    <a:pt x="3" y="247"/>
                  </a:lnTo>
                  <a:lnTo>
                    <a:pt x="3" y="246"/>
                  </a:lnTo>
                  <a:lnTo>
                    <a:pt x="0" y="242"/>
                  </a:lnTo>
                  <a:lnTo>
                    <a:pt x="5" y="239"/>
                  </a:lnTo>
                  <a:lnTo>
                    <a:pt x="13" y="239"/>
                  </a:lnTo>
                  <a:lnTo>
                    <a:pt x="16" y="238"/>
                  </a:lnTo>
                  <a:lnTo>
                    <a:pt x="1" y="238"/>
                  </a:lnTo>
                  <a:lnTo>
                    <a:pt x="1" y="234"/>
                  </a:lnTo>
                  <a:lnTo>
                    <a:pt x="6" y="236"/>
                  </a:lnTo>
                  <a:lnTo>
                    <a:pt x="6" y="233"/>
                  </a:lnTo>
                  <a:lnTo>
                    <a:pt x="11" y="233"/>
                  </a:lnTo>
                  <a:lnTo>
                    <a:pt x="13" y="233"/>
                  </a:lnTo>
                  <a:lnTo>
                    <a:pt x="18" y="229"/>
                  </a:lnTo>
                  <a:lnTo>
                    <a:pt x="21" y="233"/>
                  </a:lnTo>
                  <a:lnTo>
                    <a:pt x="19" y="228"/>
                  </a:lnTo>
                  <a:lnTo>
                    <a:pt x="21" y="226"/>
                  </a:lnTo>
                  <a:lnTo>
                    <a:pt x="18" y="226"/>
                  </a:lnTo>
                  <a:lnTo>
                    <a:pt x="19" y="225"/>
                  </a:lnTo>
                  <a:lnTo>
                    <a:pt x="18" y="225"/>
                  </a:lnTo>
                  <a:lnTo>
                    <a:pt x="34" y="225"/>
                  </a:lnTo>
                  <a:lnTo>
                    <a:pt x="32" y="223"/>
                  </a:lnTo>
                  <a:lnTo>
                    <a:pt x="34" y="221"/>
                  </a:lnTo>
                  <a:lnTo>
                    <a:pt x="26" y="220"/>
                  </a:lnTo>
                  <a:lnTo>
                    <a:pt x="27" y="218"/>
                  </a:lnTo>
                  <a:lnTo>
                    <a:pt x="26" y="218"/>
                  </a:lnTo>
                  <a:lnTo>
                    <a:pt x="27" y="215"/>
                  </a:lnTo>
                  <a:lnTo>
                    <a:pt x="32" y="217"/>
                  </a:lnTo>
                  <a:lnTo>
                    <a:pt x="34" y="213"/>
                  </a:lnTo>
                  <a:lnTo>
                    <a:pt x="34" y="212"/>
                  </a:lnTo>
                  <a:lnTo>
                    <a:pt x="38" y="210"/>
                  </a:lnTo>
                  <a:lnTo>
                    <a:pt x="40" y="209"/>
                  </a:lnTo>
                  <a:lnTo>
                    <a:pt x="43" y="209"/>
                  </a:lnTo>
                  <a:lnTo>
                    <a:pt x="43" y="207"/>
                  </a:lnTo>
                  <a:lnTo>
                    <a:pt x="46" y="204"/>
                  </a:lnTo>
                  <a:lnTo>
                    <a:pt x="53" y="202"/>
                  </a:lnTo>
                  <a:lnTo>
                    <a:pt x="54" y="207"/>
                  </a:lnTo>
                  <a:lnTo>
                    <a:pt x="58" y="205"/>
                  </a:lnTo>
                  <a:lnTo>
                    <a:pt x="56" y="202"/>
                  </a:lnTo>
                  <a:lnTo>
                    <a:pt x="61" y="199"/>
                  </a:lnTo>
                  <a:lnTo>
                    <a:pt x="66" y="205"/>
                  </a:lnTo>
                  <a:lnTo>
                    <a:pt x="67" y="205"/>
                  </a:lnTo>
                  <a:lnTo>
                    <a:pt x="69" y="202"/>
                  </a:lnTo>
                  <a:lnTo>
                    <a:pt x="75" y="202"/>
                  </a:lnTo>
                  <a:lnTo>
                    <a:pt x="74" y="199"/>
                  </a:lnTo>
                  <a:lnTo>
                    <a:pt x="83" y="196"/>
                  </a:lnTo>
                  <a:lnTo>
                    <a:pt x="85" y="194"/>
                  </a:lnTo>
                  <a:lnTo>
                    <a:pt x="83" y="194"/>
                  </a:lnTo>
                  <a:lnTo>
                    <a:pt x="67" y="202"/>
                  </a:lnTo>
                  <a:lnTo>
                    <a:pt x="64" y="199"/>
                  </a:lnTo>
                  <a:lnTo>
                    <a:pt x="66" y="196"/>
                  </a:lnTo>
                  <a:lnTo>
                    <a:pt x="62" y="197"/>
                  </a:lnTo>
                  <a:lnTo>
                    <a:pt x="61" y="194"/>
                  </a:lnTo>
                  <a:lnTo>
                    <a:pt x="67" y="193"/>
                  </a:lnTo>
                  <a:lnTo>
                    <a:pt x="66" y="188"/>
                  </a:lnTo>
                  <a:lnTo>
                    <a:pt x="77" y="177"/>
                  </a:lnTo>
                  <a:lnTo>
                    <a:pt x="83" y="178"/>
                  </a:lnTo>
                  <a:lnTo>
                    <a:pt x="83" y="173"/>
                  </a:lnTo>
                  <a:lnTo>
                    <a:pt x="82" y="173"/>
                  </a:lnTo>
                  <a:lnTo>
                    <a:pt x="83" y="169"/>
                  </a:lnTo>
                  <a:lnTo>
                    <a:pt x="88" y="164"/>
                  </a:lnTo>
                  <a:lnTo>
                    <a:pt x="96" y="162"/>
                  </a:lnTo>
                  <a:lnTo>
                    <a:pt x="94" y="159"/>
                  </a:lnTo>
                  <a:lnTo>
                    <a:pt x="91" y="161"/>
                  </a:lnTo>
                  <a:lnTo>
                    <a:pt x="94" y="157"/>
                  </a:lnTo>
                  <a:lnTo>
                    <a:pt x="94" y="154"/>
                  </a:lnTo>
                  <a:lnTo>
                    <a:pt x="99" y="157"/>
                  </a:lnTo>
                  <a:lnTo>
                    <a:pt x="96" y="153"/>
                  </a:lnTo>
                  <a:lnTo>
                    <a:pt x="99" y="151"/>
                  </a:lnTo>
                  <a:lnTo>
                    <a:pt x="99" y="145"/>
                  </a:lnTo>
                  <a:lnTo>
                    <a:pt x="106" y="146"/>
                  </a:lnTo>
                  <a:lnTo>
                    <a:pt x="103" y="141"/>
                  </a:lnTo>
                  <a:lnTo>
                    <a:pt x="96" y="145"/>
                  </a:lnTo>
                  <a:lnTo>
                    <a:pt x="103" y="136"/>
                  </a:lnTo>
                  <a:lnTo>
                    <a:pt x="107" y="136"/>
                  </a:lnTo>
                  <a:lnTo>
                    <a:pt x="109" y="135"/>
                  </a:lnTo>
                  <a:lnTo>
                    <a:pt x="106" y="135"/>
                  </a:lnTo>
                  <a:lnTo>
                    <a:pt x="104" y="130"/>
                  </a:lnTo>
                  <a:lnTo>
                    <a:pt x="109" y="128"/>
                  </a:lnTo>
                  <a:lnTo>
                    <a:pt x="106" y="128"/>
                  </a:lnTo>
                  <a:lnTo>
                    <a:pt x="106" y="125"/>
                  </a:lnTo>
                  <a:lnTo>
                    <a:pt x="112" y="122"/>
                  </a:lnTo>
                  <a:lnTo>
                    <a:pt x="111" y="120"/>
                  </a:lnTo>
                  <a:lnTo>
                    <a:pt x="112" y="117"/>
                  </a:lnTo>
                  <a:lnTo>
                    <a:pt x="117" y="117"/>
                  </a:lnTo>
                  <a:lnTo>
                    <a:pt x="120" y="112"/>
                  </a:lnTo>
                  <a:lnTo>
                    <a:pt x="119" y="109"/>
                  </a:lnTo>
                  <a:lnTo>
                    <a:pt x="122" y="104"/>
                  </a:lnTo>
                  <a:lnTo>
                    <a:pt x="127" y="103"/>
                  </a:lnTo>
                  <a:lnTo>
                    <a:pt x="133" y="106"/>
                  </a:lnTo>
                  <a:lnTo>
                    <a:pt x="138" y="101"/>
                  </a:lnTo>
                  <a:lnTo>
                    <a:pt x="130" y="101"/>
                  </a:lnTo>
                  <a:lnTo>
                    <a:pt x="135" y="98"/>
                  </a:lnTo>
                  <a:lnTo>
                    <a:pt x="133" y="98"/>
                  </a:lnTo>
                  <a:lnTo>
                    <a:pt x="135" y="96"/>
                  </a:lnTo>
                  <a:lnTo>
                    <a:pt x="133" y="93"/>
                  </a:lnTo>
                  <a:lnTo>
                    <a:pt x="136" y="92"/>
                  </a:lnTo>
                  <a:lnTo>
                    <a:pt x="135" y="90"/>
                  </a:lnTo>
                  <a:lnTo>
                    <a:pt x="138" y="87"/>
                  </a:lnTo>
                  <a:lnTo>
                    <a:pt x="139" y="87"/>
                  </a:lnTo>
                  <a:lnTo>
                    <a:pt x="141" y="93"/>
                  </a:lnTo>
                  <a:lnTo>
                    <a:pt x="146" y="92"/>
                  </a:lnTo>
                  <a:lnTo>
                    <a:pt x="143" y="87"/>
                  </a:lnTo>
                  <a:lnTo>
                    <a:pt x="144" y="85"/>
                  </a:lnTo>
                  <a:lnTo>
                    <a:pt x="143" y="82"/>
                  </a:lnTo>
                  <a:lnTo>
                    <a:pt x="143" y="80"/>
                  </a:lnTo>
                  <a:lnTo>
                    <a:pt x="146" y="79"/>
                  </a:lnTo>
                  <a:lnTo>
                    <a:pt x="157" y="82"/>
                  </a:lnTo>
                  <a:lnTo>
                    <a:pt x="157" y="79"/>
                  </a:lnTo>
                  <a:lnTo>
                    <a:pt x="146" y="77"/>
                  </a:lnTo>
                  <a:lnTo>
                    <a:pt x="149" y="74"/>
                  </a:lnTo>
                  <a:lnTo>
                    <a:pt x="157" y="72"/>
                  </a:lnTo>
                  <a:lnTo>
                    <a:pt x="159" y="71"/>
                  </a:lnTo>
                  <a:lnTo>
                    <a:pt x="157" y="69"/>
                  </a:lnTo>
                  <a:lnTo>
                    <a:pt x="160" y="71"/>
                  </a:lnTo>
                  <a:lnTo>
                    <a:pt x="160" y="68"/>
                  </a:lnTo>
                  <a:lnTo>
                    <a:pt x="159" y="66"/>
                  </a:lnTo>
                  <a:lnTo>
                    <a:pt x="159" y="63"/>
                  </a:lnTo>
                  <a:lnTo>
                    <a:pt x="165" y="58"/>
                  </a:lnTo>
                  <a:lnTo>
                    <a:pt x="163" y="55"/>
                  </a:lnTo>
                  <a:lnTo>
                    <a:pt x="167" y="50"/>
                  </a:lnTo>
                  <a:lnTo>
                    <a:pt x="167" y="50"/>
                  </a:lnTo>
                  <a:lnTo>
                    <a:pt x="167" y="55"/>
                  </a:lnTo>
                  <a:lnTo>
                    <a:pt x="173" y="55"/>
                  </a:lnTo>
                  <a:lnTo>
                    <a:pt x="175" y="53"/>
                  </a:lnTo>
                  <a:lnTo>
                    <a:pt x="170" y="48"/>
                  </a:lnTo>
                  <a:lnTo>
                    <a:pt x="173" y="48"/>
                  </a:lnTo>
                  <a:lnTo>
                    <a:pt x="183" y="56"/>
                  </a:lnTo>
                  <a:lnTo>
                    <a:pt x="181" y="53"/>
                  </a:lnTo>
                  <a:lnTo>
                    <a:pt x="176" y="50"/>
                  </a:lnTo>
                  <a:lnTo>
                    <a:pt x="176" y="45"/>
                  </a:lnTo>
                  <a:lnTo>
                    <a:pt x="178" y="42"/>
                  </a:lnTo>
                  <a:lnTo>
                    <a:pt x="184" y="40"/>
                  </a:lnTo>
                  <a:lnTo>
                    <a:pt x="186" y="50"/>
                  </a:lnTo>
                  <a:lnTo>
                    <a:pt x="186" y="42"/>
                  </a:lnTo>
                  <a:lnTo>
                    <a:pt x="192" y="37"/>
                  </a:lnTo>
                  <a:lnTo>
                    <a:pt x="194" y="48"/>
                  </a:lnTo>
                  <a:lnTo>
                    <a:pt x="191" y="53"/>
                  </a:lnTo>
                  <a:lnTo>
                    <a:pt x="197" y="45"/>
                  </a:lnTo>
                  <a:lnTo>
                    <a:pt x="197" y="42"/>
                  </a:lnTo>
                  <a:lnTo>
                    <a:pt x="199" y="39"/>
                  </a:lnTo>
                  <a:lnTo>
                    <a:pt x="202" y="35"/>
                  </a:lnTo>
                  <a:lnTo>
                    <a:pt x="200" y="39"/>
                  </a:lnTo>
                  <a:lnTo>
                    <a:pt x="202" y="40"/>
                  </a:lnTo>
                  <a:lnTo>
                    <a:pt x="207" y="37"/>
                  </a:lnTo>
                  <a:lnTo>
                    <a:pt x="205" y="34"/>
                  </a:lnTo>
                  <a:lnTo>
                    <a:pt x="215" y="42"/>
                  </a:lnTo>
                  <a:lnTo>
                    <a:pt x="215" y="32"/>
                  </a:lnTo>
                  <a:lnTo>
                    <a:pt x="208" y="31"/>
                  </a:lnTo>
                  <a:lnTo>
                    <a:pt x="208" y="26"/>
                  </a:lnTo>
                  <a:lnTo>
                    <a:pt x="212" y="29"/>
                  </a:lnTo>
                  <a:lnTo>
                    <a:pt x="213" y="26"/>
                  </a:lnTo>
                  <a:lnTo>
                    <a:pt x="220" y="31"/>
                  </a:lnTo>
                  <a:lnTo>
                    <a:pt x="220" y="31"/>
                  </a:lnTo>
                  <a:lnTo>
                    <a:pt x="220" y="27"/>
                  </a:lnTo>
                  <a:lnTo>
                    <a:pt x="226" y="29"/>
                  </a:lnTo>
                  <a:lnTo>
                    <a:pt x="226" y="31"/>
                  </a:lnTo>
                  <a:lnTo>
                    <a:pt x="231" y="35"/>
                  </a:lnTo>
                  <a:lnTo>
                    <a:pt x="231" y="27"/>
                  </a:lnTo>
                  <a:lnTo>
                    <a:pt x="237" y="19"/>
                  </a:lnTo>
                  <a:lnTo>
                    <a:pt x="244" y="19"/>
                  </a:lnTo>
                  <a:lnTo>
                    <a:pt x="242" y="18"/>
                  </a:lnTo>
                  <a:lnTo>
                    <a:pt x="247" y="15"/>
                  </a:lnTo>
                  <a:lnTo>
                    <a:pt x="244" y="10"/>
                  </a:lnTo>
                  <a:lnTo>
                    <a:pt x="247" y="10"/>
                  </a:lnTo>
                  <a:lnTo>
                    <a:pt x="247" y="5"/>
                  </a:lnTo>
                  <a:lnTo>
                    <a:pt x="252" y="3"/>
                  </a:lnTo>
                  <a:lnTo>
                    <a:pt x="255" y="10"/>
                  </a:lnTo>
                  <a:lnTo>
                    <a:pt x="263" y="8"/>
                  </a:lnTo>
                  <a:lnTo>
                    <a:pt x="255" y="19"/>
                  </a:lnTo>
                  <a:lnTo>
                    <a:pt x="255" y="26"/>
                  </a:lnTo>
                  <a:lnTo>
                    <a:pt x="252" y="31"/>
                  </a:lnTo>
                  <a:lnTo>
                    <a:pt x="253" y="32"/>
                  </a:lnTo>
                  <a:lnTo>
                    <a:pt x="255" y="32"/>
                  </a:lnTo>
                  <a:lnTo>
                    <a:pt x="272" y="5"/>
                  </a:lnTo>
                  <a:lnTo>
                    <a:pt x="274" y="11"/>
                  </a:lnTo>
                  <a:lnTo>
                    <a:pt x="271" y="13"/>
                  </a:lnTo>
                  <a:lnTo>
                    <a:pt x="274" y="16"/>
                  </a:lnTo>
                  <a:lnTo>
                    <a:pt x="274" y="23"/>
                  </a:lnTo>
                  <a:lnTo>
                    <a:pt x="279" y="19"/>
                  </a:lnTo>
                  <a:lnTo>
                    <a:pt x="279" y="16"/>
                  </a:lnTo>
                  <a:lnTo>
                    <a:pt x="281" y="15"/>
                  </a:lnTo>
                  <a:lnTo>
                    <a:pt x="285" y="0"/>
                  </a:lnTo>
                  <a:lnTo>
                    <a:pt x="297" y="3"/>
                  </a:lnTo>
                  <a:lnTo>
                    <a:pt x="295" y="10"/>
                  </a:lnTo>
                  <a:lnTo>
                    <a:pt x="289" y="10"/>
                  </a:lnTo>
                  <a:lnTo>
                    <a:pt x="292" y="13"/>
                  </a:lnTo>
                  <a:lnTo>
                    <a:pt x="289" y="15"/>
                  </a:lnTo>
                  <a:lnTo>
                    <a:pt x="295" y="15"/>
                  </a:lnTo>
                  <a:lnTo>
                    <a:pt x="292" y="19"/>
                  </a:lnTo>
                  <a:lnTo>
                    <a:pt x="300" y="19"/>
                  </a:lnTo>
                  <a:lnTo>
                    <a:pt x="298" y="11"/>
                  </a:lnTo>
                  <a:lnTo>
                    <a:pt x="306" y="7"/>
                  </a:lnTo>
                  <a:lnTo>
                    <a:pt x="308" y="13"/>
                  </a:lnTo>
                  <a:lnTo>
                    <a:pt x="317" y="11"/>
                  </a:lnTo>
                  <a:lnTo>
                    <a:pt x="322" y="15"/>
                  </a:lnTo>
                  <a:lnTo>
                    <a:pt x="319" y="16"/>
                  </a:lnTo>
                  <a:lnTo>
                    <a:pt x="330" y="21"/>
                  </a:lnTo>
                  <a:lnTo>
                    <a:pt x="332" y="23"/>
                  </a:lnTo>
                  <a:lnTo>
                    <a:pt x="319" y="31"/>
                  </a:lnTo>
                  <a:lnTo>
                    <a:pt x="301" y="29"/>
                  </a:lnTo>
                  <a:lnTo>
                    <a:pt x="319" y="37"/>
                  </a:lnTo>
                  <a:lnTo>
                    <a:pt x="314" y="43"/>
                  </a:lnTo>
                  <a:lnTo>
                    <a:pt x="322" y="42"/>
                  </a:lnTo>
                  <a:lnTo>
                    <a:pt x="332" y="40"/>
                  </a:lnTo>
                  <a:lnTo>
                    <a:pt x="332" y="47"/>
                  </a:lnTo>
                  <a:lnTo>
                    <a:pt x="324" y="45"/>
                  </a:lnTo>
                  <a:lnTo>
                    <a:pt x="322" y="50"/>
                  </a:lnTo>
                  <a:lnTo>
                    <a:pt x="313" y="55"/>
                  </a:lnTo>
                  <a:lnTo>
                    <a:pt x="309" y="61"/>
                  </a:lnTo>
                  <a:lnTo>
                    <a:pt x="308" y="56"/>
                  </a:lnTo>
                  <a:lnTo>
                    <a:pt x="313" y="50"/>
                  </a:lnTo>
                  <a:lnTo>
                    <a:pt x="309" y="42"/>
                  </a:lnTo>
                  <a:lnTo>
                    <a:pt x="293" y="31"/>
                  </a:lnTo>
                  <a:lnTo>
                    <a:pt x="281" y="35"/>
                  </a:lnTo>
                  <a:lnTo>
                    <a:pt x="268" y="40"/>
                  </a:lnTo>
                  <a:lnTo>
                    <a:pt x="266" y="45"/>
                  </a:lnTo>
                  <a:lnTo>
                    <a:pt x="266" y="63"/>
                  </a:lnTo>
                  <a:lnTo>
                    <a:pt x="252" y="72"/>
                  </a:lnTo>
                  <a:lnTo>
                    <a:pt x="244" y="66"/>
                  </a:lnTo>
                  <a:lnTo>
                    <a:pt x="236" y="71"/>
                  </a:lnTo>
                  <a:lnTo>
                    <a:pt x="224" y="69"/>
                  </a:lnTo>
                  <a:lnTo>
                    <a:pt x="213" y="56"/>
                  </a:lnTo>
                  <a:lnTo>
                    <a:pt x="207" y="53"/>
                  </a:lnTo>
                  <a:lnTo>
                    <a:pt x="204" y="55"/>
                  </a:lnTo>
                  <a:lnTo>
                    <a:pt x="205" y="60"/>
                  </a:lnTo>
                  <a:lnTo>
                    <a:pt x="199" y="61"/>
                  </a:lnTo>
                  <a:lnTo>
                    <a:pt x="191" y="61"/>
                  </a:lnTo>
                  <a:lnTo>
                    <a:pt x="194" y="66"/>
                  </a:lnTo>
                  <a:lnTo>
                    <a:pt x="191" y="74"/>
                  </a:lnTo>
                  <a:lnTo>
                    <a:pt x="192" y="77"/>
                  </a:lnTo>
                  <a:lnTo>
                    <a:pt x="192" y="79"/>
                  </a:lnTo>
                  <a:lnTo>
                    <a:pt x="170" y="76"/>
                  </a:lnTo>
                  <a:lnTo>
                    <a:pt x="167" y="79"/>
                  </a:lnTo>
                  <a:lnTo>
                    <a:pt x="167" y="85"/>
                  </a:lnTo>
                  <a:lnTo>
                    <a:pt x="165" y="92"/>
                  </a:lnTo>
                  <a:lnTo>
                    <a:pt x="157" y="88"/>
                  </a:lnTo>
                  <a:lnTo>
                    <a:pt x="149" y="95"/>
                  </a:lnTo>
                  <a:lnTo>
                    <a:pt x="147" y="100"/>
                  </a:lnTo>
                  <a:lnTo>
                    <a:pt x="143" y="108"/>
                  </a:lnTo>
                  <a:lnTo>
                    <a:pt x="146" y="112"/>
                  </a:lnTo>
                  <a:lnTo>
                    <a:pt x="146" y="116"/>
                  </a:lnTo>
                  <a:lnTo>
                    <a:pt x="135" y="128"/>
                  </a:lnTo>
                  <a:lnTo>
                    <a:pt x="131" y="138"/>
                  </a:lnTo>
                  <a:lnTo>
                    <a:pt x="123" y="141"/>
                  </a:lnTo>
                  <a:lnTo>
                    <a:pt x="125" y="153"/>
                  </a:lnTo>
                  <a:lnTo>
                    <a:pt x="123" y="162"/>
                  </a:lnTo>
                  <a:lnTo>
                    <a:pt x="114" y="175"/>
                  </a:lnTo>
                  <a:lnTo>
                    <a:pt x="120" y="183"/>
                  </a:lnTo>
                  <a:lnTo>
                    <a:pt x="120" y="188"/>
                  </a:lnTo>
                  <a:lnTo>
                    <a:pt x="117" y="191"/>
                  </a:lnTo>
                  <a:lnTo>
                    <a:pt x="104" y="191"/>
                  </a:lnTo>
                  <a:lnTo>
                    <a:pt x="94" y="199"/>
                  </a:lnTo>
                  <a:lnTo>
                    <a:pt x="93" y="205"/>
                  </a:lnTo>
                  <a:lnTo>
                    <a:pt x="96" y="212"/>
                  </a:lnTo>
                  <a:lnTo>
                    <a:pt x="93" y="223"/>
                  </a:lnTo>
                  <a:lnTo>
                    <a:pt x="96" y="228"/>
                  </a:lnTo>
                  <a:lnTo>
                    <a:pt x="96" y="241"/>
                  </a:lnTo>
                  <a:lnTo>
                    <a:pt x="104" y="246"/>
                  </a:lnTo>
                  <a:lnTo>
                    <a:pt x="106" y="250"/>
                  </a:lnTo>
                  <a:lnTo>
                    <a:pt x="104" y="254"/>
                  </a:lnTo>
                  <a:lnTo>
                    <a:pt x="98" y="258"/>
                  </a:lnTo>
                  <a:lnTo>
                    <a:pt x="99" y="260"/>
                  </a:lnTo>
                  <a:lnTo>
                    <a:pt x="103" y="266"/>
                  </a:lnTo>
                  <a:lnTo>
                    <a:pt x="101" y="271"/>
                  </a:lnTo>
                  <a:lnTo>
                    <a:pt x="101" y="276"/>
                  </a:lnTo>
                  <a:lnTo>
                    <a:pt x="93" y="281"/>
                  </a:lnTo>
                  <a:lnTo>
                    <a:pt x="93" y="282"/>
                  </a:lnTo>
                  <a:lnTo>
                    <a:pt x="90" y="287"/>
                  </a:lnTo>
                  <a:lnTo>
                    <a:pt x="91" y="292"/>
                  </a:lnTo>
                  <a:lnTo>
                    <a:pt x="90" y="298"/>
                  </a:lnTo>
                  <a:lnTo>
                    <a:pt x="88" y="300"/>
                  </a:lnTo>
                  <a:lnTo>
                    <a:pt x="88" y="298"/>
                  </a:lnTo>
                  <a:lnTo>
                    <a:pt x="86" y="302"/>
                  </a:lnTo>
                  <a:lnTo>
                    <a:pt x="86" y="295"/>
                  </a:lnTo>
                  <a:lnTo>
                    <a:pt x="83" y="295"/>
                  </a:lnTo>
                  <a:lnTo>
                    <a:pt x="78" y="294"/>
                  </a:lnTo>
                  <a:lnTo>
                    <a:pt x="77" y="284"/>
                  </a:lnTo>
                  <a:lnTo>
                    <a:pt x="78" y="281"/>
                  </a:lnTo>
                  <a:lnTo>
                    <a:pt x="77" y="281"/>
                  </a:lnTo>
                  <a:lnTo>
                    <a:pt x="74" y="281"/>
                  </a:lnTo>
                  <a:lnTo>
                    <a:pt x="75" y="287"/>
                  </a:lnTo>
                  <a:lnTo>
                    <a:pt x="74" y="287"/>
                  </a:lnTo>
                  <a:lnTo>
                    <a:pt x="72" y="284"/>
                  </a:lnTo>
                  <a:lnTo>
                    <a:pt x="72" y="287"/>
                  </a:lnTo>
                  <a:lnTo>
                    <a:pt x="75" y="292"/>
                  </a:lnTo>
                  <a:lnTo>
                    <a:pt x="72" y="297"/>
                  </a:lnTo>
                  <a:lnTo>
                    <a:pt x="64" y="297"/>
                  </a:lnTo>
                  <a:lnTo>
                    <a:pt x="64" y="298"/>
                  </a:lnTo>
                  <a:lnTo>
                    <a:pt x="58" y="305"/>
                  </a:lnTo>
                  <a:lnTo>
                    <a:pt x="45" y="314"/>
                  </a:lnTo>
                  <a:lnTo>
                    <a:pt x="43" y="311"/>
                  </a:lnTo>
                  <a:lnTo>
                    <a:pt x="38" y="316"/>
                  </a:lnTo>
                  <a:lnTo>
                    <a:pt x="35" y="318"/>
                  </a:lnTo>
                  <a:lnTo>
                    <a:pt x="32" y="316"/>
                  </a:lnTo>
                  <a:lnTo>
                    <a:pt x="34" y="314"/>
                  </a:lnTo>
                  <a:lnTo>
                    <a:pt x="29" y="314"/>
                  </a:lnTo>
                  <a:lnTo>
                    <a:pt x="29" y="316"/>
                  </a:lnTo>
                  <a:lnTo>
                    <a:pt x="24" y="316"/>
                  </a:lnTo>
                  <a:lnTo>
                    <a:pt x="26" y="310"/>
                  </a:lnTo>
                  <a:lnTo>
                    <a:pt x="22" y="313"/>
                  </a:lnTo>
                  <a:lnTo>
                    <a:pt x="21" y="313"/>
                  </a:lnTo>
                  <a:lnTo>
                    <a:pt x="8" y="305"/>
                  </a:lnTo>
                  <a:lnTo>
                    <a:pt x="10" y="298"/>
                  </a:lnTo>
                  <a:lnTo>
                    <a:pt x="14" y="300"/>
                  </a:lnTo>
                  <a:lnTo>
                    <a:pt x="13" y="297"/>
                  </a:lnTo>
                  <a:lnTo>
                    <a:pt x="18" y="294"/>
                  </a:lnTo>
                  <a:lnTo>
                    <a:pt x="18" y="292"/>
                  </a:lnTo>
                  <a:lnTo>
                    <a:pt x="16" y="292"/>
                  </a:lnTo>
                  <a:lnTo>
                    <a:pt x="19" y="289"/>
                  </a:lnTo>
                  <a:lnTo>
                    <a:pt x="5" y="292"/>
                  </a:lnTo>
                  <a:lnTo>
                    <a:pt x="5" y="289"/>
                  </a:lnTo>
                  <a:lnTo>
                    <a:pt x="8" y="286"/>
                  </a:lnTo>
                  <a:lnTo>
                    <a:pt x="13" y="286"/>
                  </a:lnTo>
                  <a:lnTo>
                    <a:pt x="19" y="282"/>
                  </a:lnTo>
                  <a:lnTo>
                    <a:pt x="11" y="281"/>
                  </a:lnTo>
                  <a:lnTo>
                    <a:pt x="18" y="276"/>
                  </a:lnTo>
                  <a:lnTo>
                    <a:pt x="16" y="274"/>
                  </a:lnTo>
                  <a:lnTo>
                    <a:pt x="21" y="270"/>
                  </a:lnTo>
                  <a:lnTo>
                    <a:pt x="22" y="271"/>
                  </a:lnTo>
                  <a:lnTo>
                    <a:pt x="24" y="268"/>
                  </a:lnTo>
                  <a:lnTo>
                    <a:pt x="27" y="266"/>
                  </a:lnTo>
                  <a:lnTo>
                    <a:pt x="21" y="266"/>
                  </a:lnTo>
                  <a:lnTo>
                    <a:pt x="18" y="268"/>
                  </a:lnTo>
                  <a:lnTo>
                    <a:pt x="10" y="278"/>
                  </a:lnTo>
                  <a:lnTo>
                    <a:pt x="10" y="27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04" name="Freeform 271">
              <a:extLst>
                <a:ext uri="{FF2B5EF4-FFF2-40B4-BE49-F238E27FC236}">
                  <a16:creationId xmlns:a16="http://schemas.microsoft.com/office/drawing/2014/main" id="{3DD5B0C8-296D-7AD4-EDB3-05FD735E2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2552" y="-1986898"/>
              <a:ext cx="110125" cy="54382"/>
            </a:xfrm>
            <a:custGeom>
              <a:avLst/>
              <a:gdLst/>
              <a:ahLst/>
              <a:cxnLst>
                <a:cxn ang="0">
                  <a:pos x="65" y="40"/>
                </a:cxn>
                <a:cxn ang="0">
                  <a:pos x="53" y="38"/>
                </a:cxn>
                <a:cxn ang="0">
                  <a:pos x="42" y="37"/>
                </a:cxn>
                <a:cxn ang="0">
                  <a:pos x="29" y="35"/>
                </a:cxn>
                <a:cxn ang="0">
                  <a:pos x="18" y="33"/>
                </a:cxn>
                <a:cxn ang="0">
                  <a:pos x="12" y="25"/>
                </a:cxn>
                <a:cxn ang="0">
                  <a:pos x="2" y="21"/>
                </a:cxn>
                <a:cxn ang="0">
                  <a:pos x="0" y="17"/>
                </a:cxn>
                <a:cxn ang="0">
                  <a:pos x="7" y="16"/>
                </a:cxn>
                <a:cxn ang="0">
                  <a:pos x="5" y="21"/>
                </a:cxn>
                <a:cxn ang="0">
                  <a:pos x="12" y="21"/>
                </a:cxn>
                <a:cxn ang="0">
                  <a:pos x="13" y="22"/>
                </a:cxn>
                <a:cxn ang="0">
                  <a:pos x="21" y="22"/>
                </a:cxn>
                <a:cxn ang="0">
                  <a:pos x="26" y="21"/>
                </a:cxn>
                <a:cxn ang="0">
                  <a:pos x="45" y="22"/>
                </a:cxn>
                <a:cxn ang="0">
                  <a:pos x="52" y="19"/>
                </a:cxn>
                <a:cxn ang="0">
                  <a:pos x="52" y="17"/>
                </a:cxn>
                <a:cxn ang="0">
                  <a:pos x="53" y="17"/>
                </a:cxn>
                <a:cxn ang="0">
                  <a:pos x="55" y="14"/>
                </a:cxn>
                <a:cxn ang="0">
                  <a:pos x="65" y="8"/>
                </a:cxn>
                <a:cxn ang="0">
                  <a:pos x="74" y="0"/>
                </a:cxn>
                <a:cxn ang="0">
                  <a:pos x="74" y="3"/>
                </a:cxn>
                <a:cxn ang="0">
                  <a:pos x="77" y="4"/>
                </a:cxn>
                <a:cxn ang="0">
                  <a:pos x="81" y="13"/>
                </a:cxn>
                <a:cxn ang="0">
                  <a:pos x="76" y="13"/>
                </a:cxn>
                <a:cxn ang="0">
                  <a:pos x="71" y="13"/>
                </a:cxn>
                <a:cxn ang="0">
                  <a:pos x="74" y="17"/>
                </a:cxn>
                <a:cxn ang="0">
                  <a:pos x="77" y="22"/>
                </a:cxn>
                <a:cxn ang="0">
                  <a:pos x="68" y="24"/>
                </a:cxn>
                <a:cxn ang="0">
                  <a:pos x="68" y="30"/>
                </a:cxn>
                <a:cxn ang="0">
                  <a:pos x="68" y="37"/>
                </a:cxn>
                <a:cxn ang="0">
                  <a:pos x="65" y="40"/>
                </a:cxn>
                <a:cxn ang="0">
                  <a:pos x="65" y="40"/>
                </a:cxn>
              </a:cxnLst>
              <a:rect l="0" t="0" r="r" b="b"/>
              <a:pathLst>
                <a:path w="81" h="40">
                  <a:moveTo>
                    <a:pt x="65" y="40"/>
                  </a:moveTo>
                  <a:lnTo>
                    <a:pt x="53" y="38"/>
                  </a:lnTo>
                  <a:lnTo>
                    <a:pt x="42" y="37"/>
                  </a:lnTo>
                  <a:lnTo>
                    <a:pt x="29" y="35"/>
                  </a:lnTo>
                  <a:lnTo>
                    <a:pt x="18" y="33"/>
                  </a:lnTo>
                  <a:lnTo>
                    <a:pt x="12" y="25"/>
                  </a:lnTo>
                  <a:lnTo>
                    <a:pt x="2" y="21"/>
                  </a:lnTo>
                  <a:lnTo>
                    <a:pt x="0" y="17"/>
                  </a:lnTo>
                  <a:lnTo>
                    <a:pt x="7" y="16"/>
                  </a:lnTo>
                  <a:lnTo>
                    <a:pt x="5" y="21"/>
                  </a:lnTo>
                  <a:lnTo>
                    <a:pt x="12" y="21"/>
                  </a:lnTo>
                  <a:lnTo>
                    <a:pt x="13" y="22"/>
                  </a:lnTo>
                  <a:lnTo>
                    <a:pt x="21" y="22"/>
                  </a:lnTo>
                  <a:lnTo>
                    <a:pt x="26" y="21"/>
                  </a:lnTo>
                  <a:lnTo>
                    <a:pt x="45" y="22"/>
                  </a:lnTo>
                  <a:lnTo>
                    <a:pt x="52" y="19"/>
                  </a:lnTo>
                  <a:lnTo>
                    <a:pt x="52" y="17"/>
                  </a:lnTo>
                  <a:lnTo>
                    <a:pt x="53" y="17"/>
                  </a:lnTo>
                  <a:lnTo>
                    <a:pt x="55" y="14"/>
                  </a:lnTo>
                  <a:lnTo>
                    <a:pt x="65" y="8"/>
                  </a:lnTo>
                  <a:lnTo>
                    <a:pt x="74" y="0"/>
                  </a:lnTo>
                  <a:lnTo>
                    <a:pt x="74" y="3"/>
                  </a:lnTo>
                  <a:lnTo>
                    <a:pt x="77" y="4"/>
                  </a:lnTo>
                  <a:lnTo>
                    <a:pt x="81" y="13"/>
                  </a:lnTo>
                  <a:lnTo>
                    <a:pt x="76" y="13"/>
                  </a:lnTo>
                  <a:lnTo>
                    <a:pt x="71" y="13"/>
                  </a:lnTo>
                  <a:lnTo>
                    <a:pt x="74" y="17"/>
                  </a:lnTo>
                  <a:lnTo>
                    <a:pt x="77" y="22"/>
                  </a:lnTo>
                  <a:lnTo>
                    <a:pt x="68" y="24"/>
                  </a:lnTo>
                  <a:lnTo>
                    <a:pt x="68" y="30"/>
                  </a:lnTo>
                  <a:lnTo>
                    <a:pt x="68" y="37"/>
                  </a:lnTo>
                  <a:lnTo>
                    <a:pt x="65" y="40"/>
                  </a:lnTo>
                  <a:lnTo>
                    <a:pt x="65" y="4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05" name="Freeform 272">
              <a:extLst>
                <a:ext uri="{FF2B5EF4-FFF2-40B4-BE49-F238E27FC236}">
                  <a16:creationId xmlns:a16="http://schemas.microsoft.com/office/drawing/2014/main" id="{7D625595-99CA-C8E8-E8B2-3A0B342047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901" y="-1969225"/>
              <a:ext cx="150911" cy="121001"/>
            </a:xfrm>
            <a:custGeom>
              <a:avLst/>
              <a:gdLst/>
              <a:ahLst/>
              <a:cxnLst>
                <a:cxn ang="0">
                  <a:pos x="50" y="32"/>
                </a:cxn>
                <a:cxn ang="0">
                  <a:pos x="48" y="38"/>
                </a:cxn>
                <a:cxn ang="0">
                  <a:pos x="47" y="43"/>
                </a:cxn>
                <a:cxn ang="0">
                  <a:pos x="45" y="48"/>
                </a:cxn>
                <a:cxn ang="0">
                  <a:pos x="43" y="54"/>
                </a:cxn>
                <a:cxn ang="0">
                  <a:pos x="32" y="56"/>
                </a:cxn>
                <a:cxn ang="0">
                  <a:pos x="21" y="59"/>
                </a:cxn>
                <a:cxn ang="0">
                  <a:pos x="10" y="62"/>
                </a:cxn>
                <a:cxn ang="0">
                  <a:pos x="0" y="65"/>
                </a:cxn>
                <a:cxn ang="0">
                  <a:pos x="10" y="76"/>
                </a:cxn>
                <a:cxn ang="0">
                  <a:pos x="19" y="89"/>
                </a:cxn>
                <a:cxn ang="0">
                  <a:pos x="35" y="86"/>
                </a:cxn>
                <a:cxn ang="0">
                  <a:pos x="48" y="86"/>
                </a:cxn>
                <a:cxn ang="0">
                  <a:pos x="51" y="83"/>
                </a:cxn>
                <a:cxn ang="0">
                  <a:pos x="51" y="80"/>
                </a:cxn>
                <a:cxn ang="0">
                  <a:pos x="56" y="76"/>
                </a:cxn>
                <a:cxn ang="0">
                  <a:pos x="69" y="75"/>
                </a:cxn>
                <a:cxn ang="0">
                  <a:pos x="72" y="67"/>
                </a:cxn>
                <a:cxn ang="0">
                  <a:pos x="79" y="65"/>
                </a:cxn>
                <a:cxn ang="0">
                  <a:pos x="87" y="64"/>
                </a:cxn>
                <a:cxn ang="0">
                  <a:pos x="85" y="52"/>
                </a:cxn>
                <a:cxn ang="0">
                  <a:pos x="88" y="49"/>
                </a:cxn>
                <a:cxn ang="0">
                  <a:pos x="92" y="48"/>
                </a:cxn>
                <a:cxn ang="0">
                  <a:pos x="93" y="49"/>
                </a:cxn>
                <a:cxn ang="0">
                  <a:pos x="96" y="49"/>
                </a:cxn>
                <a:cxn ang="0">
                  <a:pos x="100" y="41"/>
                </a:cxn>
                <a:cxn ang="0">
                  <a:pos x="109" y="33"/>
                </a:cxn>
                <a:cxn ang="0">
                  <a:pos x="111" y="27"/>
                </a:cxn>
                <a:cxn ang="0">
                  <a:pos x="103" y="24"/>
                </a:cxn>
                <a:cxn ang="0">
                  <a:pos x="93" y="16"/>
                </a:cxn>
                <a:cxn ang="0">
                  <a:pos x="75" y="12"/>
                </a:cxn>
                <a:cxn ang="0">
                  <a:pos x="64" y="8"/>
                </a:cxn>
                <a:cxn ang="0">
                  <a:pos x="56" y="3"/>
                </a:cxn>
                <a:cxn ang="0">
                  <a:pos x="55" y="0"/>
                </a:cxn>
                <a:cxn ang="0">
                  <a:pos x="50" y="0"/>
                </a:cxn>
                <a:cxn ang="0">
                  <a:pos x="45" y="0"/>
                </a:cxn>
                <a:cxn ang="0">
                  <a:pos x="48" y="4"/>
                </a:cxn>
                <a:cxn ang="0">
                  <a:pos x="51" y="9"/>
                </a:cxn>
                <a:cxn ang="0">
                  <a:pos x="42" y="11"/>
                </a:cxn>
                <a:cxn ang="0">
                  <a:pos x="42" y="17"/>
                </a:cxn>
                <a:cxn ang="0">
                  <a:pos x="42" y="24"/>
                </a:cxn>
                <a:cxn ang="0">
                  <a:pos x="50" y="32"/>
                </a:cxn>
                <a:cxn ang="0">
                  <a:pos x="50" y="32"/>
                </a:cxn>
              </a:cxnLst>
              <a:rect l="0" t="0" r="r" b="b"/>
              <a:pathLst>
                <a:path w="111" h="89">
                  <a:moveTo>
                    <a:pt x="50" y="32"/>
                  </a:moveTo>
                  <a:lnTo>
                    <a:pt x="48" y="38"/>
                  </a:lnTo>
                  <a:lnTo>
                    <a:pt x="47" y="43"/>
                  </a:lnTo>
                  <a:lnTo>
                    <a:pt x="45" y="48"/>
                  </a:lnTo>
                  <a:lnTo>
                    <a:pt x="43" y="54"/>
                  </a:lnTo>
                  <a:lnTo>
                    <a:pt x="32" y="56"/>
                  </a:lnTo>
                  <a:lnTo>
                    <a:pt x="21" y="59"/>
                  </a:lnTo>
                  <a:lnTo>
                    <a:pt x="10" y="62"/>
                  </a:lnTo>
                  <a:lnTo>
                    <a:pt x="0" y="65"/>
                  </a:lnTo>
                  <a:lnTo>
                    <a:pt x="10" y="76"/>
                  </a:lnTo>
                  <a:lnTo>
                    <a:pt x="19" y="89"/>
                  </a:lnTo>
                  <a:lnTo>
                    <a:pt x="35" y="86"/>
                  </a:lnTo>
                  <a:lnTo>
                    <a:pt x="48" y="86"/>
                  </a:lnTo>
                  <a:lnTo>
                    <a:pt x="51" y="83"/>
                  </a:lnTo>
                  <a:lnTo>
                    <a:pt x="51" y="80"/>
                  </a:lnTo>
                  <a:lnTo>
                    <a:pt x="56" y="76"/>
                  </a:lnTo>
                  <a:lnTo>
                    <a:pt x="69" y="75"/>
                  </a:lnTo>
                  <a:lnTo>
                    <a:pt x="72" y="67"/>
                  </a:lnTo>
                  <a:lnTo>
                    <a:pt x="79" y="65"/>
                  </a:lnTo>
                  <a:lnTo>
                    <a:pt x="87" y="64"/>
                  </a:lnTo>
                  <a:lnTo>
                    <a:pt x="85" y="52"/>
                  </a:lnTo>
                  <a:lnTo>
                    <a:pt x="88" y="49"/>
                  </a:lnTo>
                  <a:lnTo>
                    <a:pt x="92" y="48"/>
                  </a:lnTo>
                  <a:lnTo>
                    <a:pt x="93" y="49"/>
                  </a:lnTo>
                  <a:lnTo>
                    <a:pt x="96" y="49"/>
                  </a:lnTo>
                  <a:lnTo>
                    <a:pt x="100" y="41"/>
                  </a:lnTo>
                  <a:lnTo>
                    <a:pt x="109" y="33"/>
                  </a:lnTo>
                  <a:lnTo>
                    <a:pt x="111" y="27"/>
                  </a:lnTo>
                  <a:lnTo>
                    <a:pt x="103" y="24"/>
                  </a:lnTo>
                  <a:lnTo>
                    <a:pt x="93" y="16"/>
                  </a:lnTo>
                  <a:lnTo>
                    <a:pt x="75" y="12"/>
                  </a:lnTo>
                  <a:lnTo>
                    <a:pt x="64" y="8"/>
                  </a:lnTo>
                  <a:lnTo>
                    <a:pt x="56" y="3"/>
                  </a:lnTo>
                  <a:lnTo>
                    <a:pt x="55" y="0"/>
                  </a:lnTo>
                  <a:lnTo>
                    <a:pt x="50" y="0"/>
                  </a:lnTo>
                  <a:lnTo>
                    <a:pt x="45" y="0"/>
                  </a:lnTo>
                  <a:lnTo>
                    <a:pt x="48" y="4"/>
                  </a:lnTo>
                  <a:lnTo>
                    <a:pt x="51" y="9"/>
                  </a:lnTo>
                  <a:lnTo>
                    <a:pt x="42" y="11"/>
                  </a:lnTo>
                  <a:lnTo>
                    <a:pt x="42" y="17"/>
                  </a:lnTo>
                  <a:lnTo>
                    <a:pt x="42" y="24"/>
                  </a:lnTo>
                  <a:lnTo>
                    <a:pt x="50" y="32"/>
                  </a:lnTo>
                  <a:lnTo>
                    <a:pt x="50" y="3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06" name="Freeform 273">
              <a:extLst>
                <a:ext uri="{FF2B5EF4-FFF2-40B4-BE49-F238E27FC236}">
                  <a16:creationId xmlns:a16="http://schemas.microsoft.com/office/drawing/2014/main" id="{5C0E317B-A297-409A-847A-CB8D0E28A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8922" y="-1880853"/>
              <a:ext cx="214810" cy="92450"/>
            </a:xfrm>
            <a:custGeom>
              <a:avLst/>
              <a:gdLst/>
              <a:ahLst/>
              <a:cxnLst>
                <a:cxn ang="0">
                  <a:pos x="139" y="0"/>
                </a:cxn>
                <a:cxn ang="0">
                  <a:pos x="126" y="2"/>
                </a:cxn>
                <a:cxn ang="0">
                  <a:pos x="115" y="3"/>
                </a:cxn>
                <a:cxn ang="0">
                  <a:pos x="102" y="5"/>
                </a:cxn>
                <a:cxn ang="0">
                  <a:pos x="91" y="7"/>
                </a:cxn>
                <a:cxn ang="0">
                  <a:pos x="81" y="15"/>
                </a:cxn>
                <a:cxn ang="0">
                  <a:pos x="73" y="21"/>
                </a:cxn>
                <a:cxn ang="0">
                  <a:pos x="65" y="29"/>
                </a:cxn>
                <a:cxn ang="0">
                  <a:pos x="56" y="36"/>
                </a:cxn>
                <a:cxn ang="0">
                  <a:pos x="54" y="24"/>
                </a:cxn>
                <a:cxn ang="0">
                  <a:pos x="40" y="21"/>
                </a:cxn>
                <a:cxn ang="0">
                  <a:pos x="25" y="18"/>
                </a:cxn>
                <a:cxn ang="0">
                  <a:pos x="11" y="21"/>
                </a:cxn>
                <a:cxn ang="0">
                  <a:pos x="4" y="24"/>
                </a:cxn>
                <a:cxn ang="0">
                  <a:pos x="3" y="26"/>
                </a:cxn>
                <a:cxn ang="0">
                  <a:pos x="0" y="28"/>
                </a:cxn>
                <a:cxn ang="0">
                  <a:pos x="1" y="32"/>
                </a:cxn>
                <a:cxn ang="0">
                  <a:pos x="0" y="34"/>
                </a:cxn>
                <a:cxn ang="0">
                  <a:pos x="1" y="39"/>
                </a:cxn>
                <a:cxn ang="0">
                  <a:pos x="0" y="39"/>
                </a:cxn>
                <a:cxn ang="0">
                  <a:pos x="4" y="42"/>
                </a:cxn>
                <a:cxn ang="0">
                  <a:pos x="9" y="52"/>
                </a:cxn>
                <a:cxn ang="0">
                  <a:pos x="11" y="55"/>
                </a:cxn>
                <a:cxn ang="0">
                  <a:pos x="12" y="61"/>
                </a:cxn>
                <a:cxn ang="0">
                  <a:pos x="17" y="66"/>
                </a:cxn>
                <a:cxn ang="0">
                  <a:pos x="24" y="68"/>
                </a:cxn>
                <a:cxn ang="0">
                  <a:pos x="38" y="66"/>
                </a:cxn>
                <a:cxn ang="0">
                  <a:pos x="48" y="63"/>
                </a:cxn>
                <a:cxn ang="0">
                  <a:pos x="53" y="60"/>
                </a:cxn>
                <a:cxn ang="0">
                  <a:pos x="67" y="60"/>
                </a:cxn>
                <a:cxn ang="0">
                  <a:pos x="75" y="58"/>
                </a:cxn>
                <a:cxn ang="0">
                  <a:pos x="83" y="53"/>
                </a:cxn>
                <a:cxn ang="0">
                  <a:pos x="94" y="53"/>
                </a:cxn>
                <a:cxn ang="0">
                  <a:pos x="96" y="52"/>
                </a:cxn>
                <a:cxn ang="0">
                  <a:pos x="101" y="47"/>
                </a:cxn>
                <a:cxn ang="0">
                  <a:pos x="109" y="45"/>
                </a:cxn>
                <a:cxn ang="0">
                  <a:pos x="134" y="40"/>
                </a:cxn>
                <a:cxn ang="0">
                  <a:pos x="139" y="37"/>
                </a:cxn>
                <a:cxn ang="0">
                  <a:pos x="147" y="36"/>
                </a:cxn>
                <a:cxn ang="0">
                  <a:pos x="147" y="32"/>
                </a:cxn>
                <a:cxn ang="0">
                  <a:pos x="149" y="29"/>
                </a:cxn>
                <a:cxn ang="0">
                  <a:pos x="158" y="24"/>
                </a:cxn>
                <a:cxn ang="0">
                  <a:pos x="149" y="11"/>
                </a:cxn>
                <a:cxn ang="0">
                  <a:pos x="139" y="0"/>
                </a:cxn>
                <a:cxn ang="0">
                  <a:pos x="139" y="0"/>
                </a:cxn>
              </a:cxnLst>
              <a:rect l="0" t="0" r="r" b="b"/>
              <a:pathLst>
                <a:path w="158" h="68">
                  <a:moveTo>
                    <a:pt x="139" y="0"/>
                  </a:moveTo>
                  <a:lnTo>
                    <a:pt x="126" y="2"/>
                  </a:lnTo>
                  <a:lnTo>
                    <a:pt x="115" y="3"/>
                  </a:lnTo>
                  <a:lnTo>
                    <a:pt x="102" y="5"/>
                  </a:lnTo>
                  <a:lnTo>
                    <a:pt x="91" y="7"/>
                  </a:lnTo>
                  <a:lnTo>
                    <a:pt x="81" y="15"/>
                  </a:lnTo>
                  <a:lnTo>
                    <a:pt x="73" y="21"/>
                  </a:lnTo>
                  <a:lnTo>
                    <a:pt x="65" y="29"/>
                  </a:lnTo>
                  <a:lnTo>
                    <a:pt x="56" y="36"/>
                  </a:lnTo>
                  <a:lnTo>
                    <a:pt x="54" y="24"/>
                  </a:lnTo>
                  <a:lnTo>
                    <a:pt x="40" y="21"/>
                  </a:lnTo>
                  <a:lnTo>
                    <a:pt x="25" y="18"/>
                  </a:lnTo>
                  <a:lnTo>
                    <a:pt x="11" y="21"/>
                  </a:lnTo>
                  <a:lnTo>
                    <a:pt x="4" y="24"/>
                  </a:lnTo>
                  <a:lnTo>
                    <a:pt x="3" y="26"/>
                  </a:lnTo>
                  <a:lnTo>
                    <a:pt x="0" y="28"/>
                  </a:lnTo>
                  <a:lnTo>
                    <a:pt x="1" y="32"/>
                  </a:lnTo>
                  <a:lnTo>
                    <a:pt x="0" y="34"/>
                  </a:lnTo>
                  <a:lnTo>
                    <a:pt x="1" y="39"/>
                  </a:lnTo>
                  <a:lnTo>
                    <a:pt x="0" y="39"/>
                  </a:lnTo>
                  <a:lnTo>
                    <a:pt x="4" y="42"/>
                  </a:lnTo>
                  <a:lnTo>
                    <a:pt x="9" y="52"/>
                  </a:lnTo>
                  <a:lnTo>
                    <a:pt x="11" y="55"/>
                  </a:lnTo>
                  <a:lnTo>
                    <a:pt x="12" y="61"/>
                  </a:lnTo>
                  <a:lnTo>
                    <a:pt x="17" y="66"/>
                  </a:lnTo>
                  <a:lnTo>
                    <a:pt x="24" y="68"/>
                  </a:lnTo>
                  <a:lnTo>
                    <a:pt x="38" y="66"/>
                  </a:lnTo>
                  <a:lnTo>
                    <a:pt x="48" y="63"/>
                  </a:lnTo>
                  <a:lnTo>
                    <a:pt x="53" y="60"/>
                  </a:lnTo>
                  <a:lnTo>
                    <a:pt x="67" y="60"/>
                  </a:lnTo>
                  <a:lnTo>
                    <a:pt x="75" y="58"/>
                  </a:lnTo>
                  <a:lnTo>
                    <a:pt x="83" y="53"/>
                  </a:lnTo>
                  <a:lnTo>
                    <a:pt x="94" y="53"/>
                  </a:lnTo>
                  <a:lnTo>
                    <a:pt x="96" y="52"/>
                  </a:lnTo>
                  <a:lnTo>
                    <a:pt x="101" y="47"/>
                  </a:lnTo>
                  <a:lnTo>
                    <a:pt x="109" y="45"/>
                  </a:lnTo>
                  <a:lnTo>
                    <a:pt x="134" y="40"/>
                  </a:lnTo>
                  <a:lnTo>
                    <a:pt x="139" y="37"/>
                  </a:lnTo>
                  <a:lnTo>
                    <a:pt x="147" y="36"/>
                  </a:lnTo>
                  <a:lnTo>
                    <a:pt x="147" y="32"/>
                  </a:lnTo>
                  <a:lnTo>
                    <a:pt x="149" y="29"/>
                  </a:lnTo>
                  <a:lnTo>
                    <a:pt x="158" y="24"/>
                  </a:lnTo>
                  <a:lnTo>
                    <a:pt x="149" y="11"/>
                  </a:lnTo>
                  <a:lnTo>
                    <a:pt x="139" y="0"/>
                  </a:lnTo>
                  <a:lnTo>
                    <a:pt x="139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07" name="Freeform 274">
              <a:extLst>
                <a:ext uri="{FF2B5EF4-FFF2-40B4-BE49-F238E27FC236}">
                  <a16:creationId xmlns:a16="http://schemas.microsoft.com/office/drawing/2014/main" id="{2EF36829-45FE-62BF-FE9B-57186C1CE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8674" y="-1470267"/>
              <a:ext cx="235204" cy="237923"/>
            </a:xfrm>
            <a:custGeom>
              <a:avLst/>
              <a:gdLst/>
              <a:ahLst/>
              <a:cxnLst>
                <a:cxn ang="0">
                  <a:pos x="73" y="21"/>
                </a:cxn>
                <a:cxn ang="0">
                  <a:pos x="88" y="11"/>
                </a:cxn>
                <a:cxn ang="0">
                  <a:pos x="101" y="13"/>
                </a:cxn>
                <a:cxn ang="0">
                  <a:pos x="120" y="11"/>
                </a:cxn>
                <a:cxn ang="0">
                  <a:pos x="131" y="8"/>
                </a:cxn>
                <a:cxn ang="0">
                  <a:pos x="141" y="9"/>
                </a:cxn>
                <a:cxn ang="0">
                  <a:pos x="163" y="1"/>
                </a:cxn>
                <a:cxn ang="0">
                  <a:pos x="165" y="1"/>
                </a:cxn>
                <a:cxn ang="0">
                  <a:pos x="168" y="6"/>
                </a:cxn>
                <a:cxn ang="0">
                  <a:pos x="166" y="24"/>
                </a:cxn>
                <a:cxn ang="0">
                  <a:pos x="166" y="27"/>
                </a:cxn>
                <a:cxn ang="0">
                  <a:pos x="170" y="38"/>
                </a:cxn>
                <a:cxn ang="0">
                  <a:pos x="170" y="41"/>
                </a:cxn>
                <a:cxn ang="0">
                  <a:pos x="173" y="43"/>
                </a:cxn>
                <a:cxn ang="0">
                  <a:pos x="170" y="49"/>
                </a:cxn>
                <a:cxn ang="0">
                  <a:pos x="162" y="59"/>
                </a:cxn>
                <a:cxn ang="0">
                  <a:pos x="158" y="62"/>
                </a:cxn>
                <a:cxn ang="0">
                  <a:pos x="149" y="67"/>
                </a:cxn>
                <a:cxn ang="0">
                  <a:pos x="134" y="70"/>
                </a:cxn>
                <a:cxn ang="0">
                  <a:pos x="115" y="78"/>
                </a:cxn>
                <a:cxn ang="0">
                  <a:pos x="109" y="82"/>
                </a:cxn>
                <a:cxn ang="0">
                  <a:pos x="104" y="88"/>
                </a:cxn>
                <a:cxn ang="0">
                  <a:pos x="102" y="86"/>
                </a:cxn>
                <a:cxn ang="0">
                  <a:pos x="85" y="99"/>
                </a:cxn>
                <a:cxn ang="0">
                  <a:pos x="81" y="107"/>
                </a:cxn>
                <a:cxn ang="0">
                  <a:pos x="88" y="110"/>
                </a:cxn>
                <a:cxn ang="0">
                  <a:pos x="96" y="123"/>
                </a:cxn>
                <a:cxn ang="0">
                  <a:pos x="97" y="136"/>
                </a:cxn>
                <a:cxn ang="0">
                  <a:pos x="96" y="146"/>
                </a:cxn>
                <a:cxn ang="0">
                  <a:pos x="97" y="146"/>
                </a:cxn>
                <a:cxn ang="0">
                  <a:pos x="88" y="154"/>
                </a:cxn>
                <a:cxn ang="0">
                  <a:pos x="57" y="162"/>
                </a:cxn>
                <a:cxn ang="0">
                  <a:pos x="57" y="170"/>
                </a:cxn>
                <a:cxn ang="0">
                  <a:pos x="59" y="175"/>
                </a:cxn>
                <a:cxn ang="0">
                  <a:pos x="45" y="163"/>
                </a:cxn>
                <a:cxn ang="0">
                  <a:pos x="33" y="130"/>
                </a:cxn>
                <a:cxn ang="0">
                  <a:pos x="41" y="118"/>
                </a:cxn>
                <a:cxn ang="0">
                  <a:pos x="48" y="90"/>
                </a:cxn>
                <a:cxn ang="0">
                  <a:pos x="51" y="73"/>
                </a:cxn>
                <a:cxn ang="0">
                  <a:pos x="45" y="62"/>
                </a:cxn>
                <a:cxn ang="0">
                  <a:pos x="4" y="57"/>
                </a:cxn>
                <a:cxn ang="0">
                  <a:pos x="0" y="48"/>
                </a:cxn>
                <a:cxn ang="0">
                  <a:pos x="24" y="43"/>
                </a:cxn>
                <a:cxn ang="0">
                  <a:pos x="49" y="37"/>
                </a:cxn>
                <a:cxn ang="0">
                  <a:pos x="70" y="41"/>
                </a:cxn>
                <a:cxn ang="0">
                  <a:pos x="75" y="49"/>
                </a:cxn>
                <a:cxn ang="0">
                  <a:pos x="73" y="61"/>
                </a:cxn>
                <a:cxn ang="0">
                  <a:pos x="85" y="69"/>
                </a:cxn>
                <a:cxn ang="0">
                  <a:pos x="88" y="65"/>
                </a:cxn>
                <a:cxn ang="0">
                  <a:pos x="88" y="61"/>
                </a:cxn>
                <a:cxn ang="0">
                  <a:pos x="96" y="53"/>
                </a:cxn>
                <a:cxn ang="0">
                  <a:pos x="96" y="46"/>
                </a:cxn>
                <a:cxn ang="0">
                  <a:pos x="77" y="32"/>
                </a:cxn>
              </a:cxnLst>
              <a:rect l="0" t="0" r="r" b="b"/>
              <a:pathLst>
                <a:path w="173" h="175">
                  <a:moveTo>
                    <a:pt x="77" y="32"/>
                  </a:moveTo>
                  <a:lnTo>
                    <a:pt x="73" y="21"/>
                  </a:lnTo>
                  <a:lnTo>
                    <a:pt x="77" y="11"/>
                  </a:lnTo>
                  <a:lnTo>
                    <a:pt x="88" y="11"/>
                  </a:lnTo>
                  <a:lnTo>
                    <a:pt x="93" y="11"/>
                  </a:lnTo>
                  <a:lnTo>
                    <a:pt x="101" y="13"/>
                  </a:lnTo>
                  <a:lnTo>
                    <a:pt x="109" y="11"/>
                  </a:lnTo>
                  <a:lnTo>
                    <a:pt x="120" y="11"/>
                  </a:lnTo>
                  <a:lnTo>
                    <a:pt x="125" y="9"/>
                  </a:lnTo>
                  <a:lnTo>
                    <a:pt x="131" y="8"/>
                  </a:lnTo>
                  <a:lnTo>
                    <a:pt x="134" y="9"/>
                  </a:lnTo>
                  <a:lnTo>
                    <a:pt x="141" y="9"/>
                  </a:lnTo>
                  <a:lnTo>
                    <a:pt x="157" y="5"/>
                  </a:lnTo>
                  <a:lnTo>
                    <a:pt x="163" y="1"/>
                  </a:lnTo>
                  <a:lnTo>
                    <a:pt x="163" y="0"/>
                  </a:lnTo>
                  <a:lnTo>
                    <a:pt x="165" y="1"/>
                  </a:lnTo>
                  <a:lnTo>
                    <a:pt x="166" y="1"/>
                  </a:lnTo>
                  <a:lnTo>
                    <a:pt x="168" y="6"/>
                  </a:lnTo>
                  <a:lnTo>
                    <a:pt x="163" y="14"/>
                  </a:lnTo>
                  <a:lnTo>
                    <a:pt x="166" y="24"/>
                  </a:lnTo>
                  <a:lnTo>
                    <a:pt x="165" y="25"/>
                  </a:lnTo>
                  <a:lnTo>
                    <a:pt x="166" y="27"/>
                  </a:lnTo>
                  <a:lnTo>
                    <a:pt x="166" y="38"/>
                  </a:lnTo>
                  <a:lnTo>
                    <a:pt x="170" y="38"/>
                  </a:lnTo>
                  <a:lnTo>
                    <a:pt x="171" y="40"/>
                  </a:lnTo>
                  <a:lnTo>
                    <a:pt x="170" y="41"/>
                  </a:lnTo>
                  <a:lnTo>
                    <a:pt x="173" y="41"/>
                  </a:lnTo>
                  <a:lnTo>
                    <a:pt x="173" y="43"/>
                  </a:lnTo>
                  <a:lnTo>
                    <a:pt x="168" y="49"/>
                  </a:lnTo>
                  <a:lnTo>
                    <a:pt x="170" y="49"/>
                  </a:lnTo>
                  <a:lnTo>
                    <a:pt x="170" y="53"/>
                  </a:lnTo>
                  <a:lnTo>
                    <a:pt x="162" y="59"/>
                  </a:lnTo>
                  <a:lnTo>
                    <a:pt x="157" y="61"/>
                  </a:lnTo>
                  <a:lnTo>
                    <a:pt x="158" y="62"/>
                  </a:lnTo>
                  <a:lnTo>
                    <a:pt x="158" y="64"/>
                  </a:lnTo>
                  <a:lnTo>
                    <a:pt x="149" y="67"/>
                  </a:lnTo>
                  <a:lnTo>
                    <a:pt x="147" y="69"/>
                  </a:lnTo>
                  <a:lnTo>
                    <a:pt x="134" y="70"/>
                  </a:lnTo>
                  <a:lnTo>
                    <a:pt x="122" y="75"/>
                  </a:lnTo>
                  <a:lnTo>
                    <a:pt x="115" y="78"/>
                  </a:lnTo>
                  <a:lnTo>
                    <a:pt x="114" y="80"/>
                  </a:lnTo>
                  <a:lnTo>
                    <a:pt x="109" y="82"/>
                  </a:lnTo>
                  <a:lnTo>
                    <a:pt x="110" y="83"/>
                  </a:lnTo>
                  <a:lnTo>
                    <a:pt x="104" y="88"/>
                  </a:lnTo>
                  <a:lnTo>
                    <a:pt x="104" y="88"/>
                  </a:lnTo>
                  <a:lnTo>
                    <a:pt x="102" y="86"/>
                  </a:lnTo>
                  <a:lnTo>
                    <a:pt x="101" y="90"/>
                  </a:lnTo>
                  <a:lnTo>
                    <a:pt x="85" y="99"/>
                  </a:lnTo>
                  <a:lnTo>
                    <a:pt x="81" y="99"/>
                  </a:lnTo>
                  <a:lnTo>
                    <a:pt x="81" y="107"/>
                  </a:lnTo>
                  <a:lnTo>
                    <a:pt x="86" y="110"/>
                  </a:lnTo>
                  <a:lnTo>
                    <a:pt x="88" y="110"/>
                  </a:lnTo>
                  <a:lnTo>
                    <a:pt x="94" y="125"/>
                  </a:lnTo>
                  <a:lnTo>
                    <a:pt x="96" y="123"/>
                  </a:lnTo>
                  <a:lnTo>
                    <a:pt x="97" y="125"/>
                  </a:lnTo>
                  <a:lnTo>
                    <a:pt x="97" y="136"/>
                  </a:lnTo>
                  <a:lnTo>
                    <a:pt x="94" y="144"/>
                  </a:lnTo>
                  <a:lnTo>
                    <a:pt x="96" y="146"/>
                  </a:lnTo>
                  <a:lnTo>
                    <a:pt x="97" y="142"/>
                  </a:lnTo>
                  <a:lnTo>
                    <a:pt x="97" y="146"/>
                  </a:lnTo>
                  <a:lnTo>
                    <a:pt x="93" y="150"/>
                  </a:lnTo>
                  <a:lnTo>
                    <a:pt x="88" y="154"/>
                  </a:lnTo>
                  <a:lnTo>
                    <a:pt x="69" y="157"/>
                  </a:lnTo>
                  <a:lnTo>
                    <a:pt x="57" y="162"/>
                  </a:lnTo>
                  <a:lnTo>
                    <a:pt x="53" y="166"/>
                  </a:lnTo>
                  <a:lnTo>
                    <a:pt x="57" y="170"/>
                  </a:lnTo>
                  <a:lnTo>
                    <a:pt x="59" y="168"/>
                  </a:lnTo>
                  <a:lnTo>
                    <a:pt x="59" y="175"/>
                  </a:lnTo>
                  <a:lnTo>
                    <a:pt x="46" y="175"/>
                  </a:lnTo>
                  <a:lnTo>
                    <a:pt x="45" y="163"/>
                  </a:lnTo>
                  <a:lnTo>
                    <a:pt x="41" y="147"/>
                  </a:lnTo>
                  <a:lnTo>
                    <a:pt x="33" y="130"/>
                  </a:lnTo>
                  <a:lnTo>
                    <a:pt x="33" y="123"/>
                  </a:lnTo>
                  <a:lnTo>
                    <a:pt x="41" y="118"/>
                  </a:lnTo>
                  <a:lnTo>
                    <a:pt x="51" y="101"/>
                  </a:lnTo>
                  <a:lnTo>
                    <a:pt x="48" y="90"/>
                  </a:lnTo>
                  <a:lnTo>
                    <a:pt x="51" y="82"/>
                  </a:lnTo>
                  <a:lnTo>
                    <a:pt x="51" y="73"/>
                  </a:lnTo>
                  <a:lnTo>
                    <a:pt x="46" y="64"/>
                  </a:lnTo>
                  <a:lnTo>
                    <a:pt x="45" y="62"/>
                  </a:lnTo>
                  <a:lnTo>
                    <a:pt x="22" y="57"/>
                  </a:lnTo>
                  <a:lnTo>
                    <a:pt x="4" y="57"/>
                  </a:lnTo>
                  <a:lnTo>
                    <a:pt x="4" y="54"/>
                  </a:lnTo>
                  <a:lnTo>
                    <a:pt x="0" y="48"/>
                  </a:lnTo>
                  <a:lnTo>
                    <a:pt x="11" y="45"/>
                  </a:lnTo>
                  <a:lnTo>
                    <a:pt x="24" y="43"/>
                  </a:lnTo>
                  <a:lnTo>
                    <a:pt x="38" y="40"/>
                  </a:lnTo>
                  <a:lnTo>
                    <a:pt x="49" y="37"/>
                  </a:lnTo>
                  <a:lnTo>
                    <a:pt x="57" y="43"/>
                  </a:lnTo>
                  <a:lnTo>
                    <a:pt x="70" y="41"/>
                  </a:lnTo>
                  <a:lnTo>
                    <a:pt x="72" y="43"/>
                  </a:lnTo>
                  <a:lnTo>
                    <a:pt x="75" y="49"/>
                  </a:lnTo>
                  <a:lnTo>
                    <a:pt x="70" y="57"/>
                  </a:lnTo>
                  <a:lnTo>
                    <a:pt x="73" y="61"/>
                  </a:lnTo>
                  <a:lnTo>
                    <a:pt x="85" y="67"/>
                  </a:lnTo>
                  <a:lnTo>
                    <a:pt x="85" y="69"/>
                  </a:lnTo>
                  <a:lnTo>
                    <a:pt x="88" y="69"/>
                  </a:lnTo>
                  <a:lnTo>
                    <a:pt x="88" y="65"/>
                  </a:lnTo>
                  <a:lnTo>
                    <a:pt x="86" y="64"/>
                  </a:lnTo>
                  <a:lnTo>
                    <a:pt x="88" y="61"/>
                  </a:lnTo>
                  <a:lnTo>
                    <a:pt x="96" y="57"/>
                  </a:lnTo>
                  <a:lnTo>
                    <a:pt x="96" y="53"/>
                  </a:lnTo>
                  <a:lnTo>
                    <a:pt x="94" y="49"/>
                  </a:lnTo>
                  <a:lnTo>
                    <a:pt x="96" y="46"/>
                  </a:lnTo>
                  <a:lnTo>
                    <a:pt x="93" y="43"/>
                  </a:lnTo>
                  <a:lnTo>
                    <a:pt x="77" y="32"/>
                  </a:lnTo>
                  <a:lnTo>
                    <a:pt x="77" y="3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08" name="Freeform 275">
              <a:extLst>
                <a:ext uri="{FF2B5EF4-FFF2-40B4-BE49-F238E27FC236}">
                  <a16:creationId xmlns:a16="http://schemas.microsoft.com/office/drawing/2014/main" id="{1984AF61-29A8-2D48-C572-023A4D817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4416" y="-1483862"/>
              <a:ext cx="74776" cy="107405"/>
            </a:xfrm>
            <a:custGeom>
              <a:avLst/>
              <a:gdLst/>
              <a:ahLst/>
              <a:cxnLst>
                <a:cxn ang="0">
                  <a:pos x="36" y="42"/>
                </a:cxn>
                <a:cxn ang="0">
                  <a:pos x="36" y="43"/>
                </a:cxn>
                <a:cxn ang="0">
                  <a:pos x="39" y="45"/>
                </a:cxn>
                <a:cxn ang="0">
                  <a:pos x="42" y="51"/>
                </a:cxn>
                <a:cxn ang="0">
                  <a:pos x="37" y="48"/>
                </a:cxn>
                <a:cxn ang="0">
                  <a:pos x="36" y="50"/>
                </a:cxn>
                <a:cxn ang="0">
                  <a:pos x="31" y="48"/>
                </a:cxn>
                <a:cxn ang="0">
                  <a:pos x="31" y="45"/>
                </a:cxn>
                <a:cxn ang="0">
                  <a:pos x="28" y="42"/>
                </a:cxn>
                <a:cxn ang="0">
                  <a:pos x="24" y="34"/>
                </a:cxn>
                <a:cxn ang="0">
                  <a:pos x="20" y="29"/>
                </a:cxn>
                <a:cxn ang="0">
                  <a:pos x="24" y="23"/>
                </a:cxn>
                <a:cxn ang="0">
                  <a:pos x="23" y="10"/>
                </a:cxn>
                <a:cxn ang="0">
                  <a:pos x="16" y="5"/>
                </a:cxn>
                <a:cxn ang="0">
                  <a:pos x="16" y="2"/>
                </a:cxn>
                <a:cxn ang="0">
                  <a:pos x="13" y="2"/>
                </a:cxn>
                <a:cxn ang="0">
                  <a:pos x="10" y="2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5" y="2"/>
                </a:cxn>
                <a:cxn ang="0">
                  <a:pos x="7" y="3"/>
                </a:cxn>
                <a:cxn ang="0">
                  <a:pos x="13" y="13"/>
                </a:cxn>
                <a:cxn ang="0">
                  <a:pos x="8" y="15"/>
                </a:cxn>
                <a:cxn ang="0">
                  <a:pos x="8" y="21"/>
                </a:cxn>
                <a:cxn ang="0">
                  <a:pos x="8" y="29"/>
                </a:cxn>
                <a:cxn ang="0">
                  <a:pos x="12" y="31"/>
                </a:cxn>
                <a:cxn ang="0">
                  <a:pos x="5" y="34"/>
                </a:cxn>
                <a:cxn ang="0">
                  <a:pos x="5" y="39"/>
                </a:cxn>
                <a:cxn ang="0">
                  <a:pos x="2" y="43"/>
                </a:cxn>
                <a:cxn ang="0">
                  <a:pos x="5" y="47"/>
                </a:cxn>
                <a:cxn ang="0">
                  <a:pos x="8" y="47"/>
                </a:cxn>
                <a:cxn ang="0">
                  <a:pos x="16" y="53"/>
                </a:cxn>
                <a:cxn ang="0">
                  <a:pos x="29" y="51"/>
                </a:cxn>
                <a:cxn ang="0">
                  <a:pos x="31" y="53"/>
                </a:cxn>
                <a:cxn ang="0">
                  <a:pos x="34" y="59"/>
                </a:cxn>
                <a:cxn ang="0">
                  <a:pos x="29" y="67"/>
                </a:cxn>
                <a:cxn ang="0">
                  <a:pos x="32" y="71"/>
                </a:cxn>
                <a:cxn ang="0">
                  <a:pos x="44" y="77"/>
                </a:cxn>
                <a:cxn ang="0">
                  <a:pos x="44" y="79"/>
                </a:cxn>
                <a:cxn ang="0">
                  <a:pos x="47" y="79"/>
                </a:cxn>
                <a:cxn ang="0">
                  <a:pos x="47" y="75"/>
                </a:cxn>
                <a:cxn ang="0">
                  <a:pos x="45" y="74"/>
                </a:cxn>
                <a:cxn ang="0">
                  <a:pos x="47" y="71"/>
                </a:cxn>
                <a:cxn ang="0">
                  <a:pos x="55" y="67"/>
                </a:cxn>
                <a:cxn ang="0">
                  <a:pos x="55" y="63"/>
                </a:cxn>
                <a:cxn ang="0">
                  <a:pos x="53" y="59"/>
                </a:cxn>
                <a:cxn ang="0">
                  <a:pos x="55" y="56"/>
                </a:cxn>
                <a:cxn ang="0">
                  <a:pos x="52" y="53"/>
                </a:cxn>
                <a:cxn ang="0">
                  <a:pos x="36" y="42"/>
                </a:cxn>
                <a:cxn ang="0">
                  <a:pos x="36" y="42"/>
                </a:cxn>
              </a:cxnLst>
              <a:rect l="0" t="0" r="r" b="b"/>
              <a:pathLst>
                <a:path w="55" h="79">
                  <a:moveTo>
                    <a:pt x="36" y="42"/>
                  </a:moveTo>
                  <a:lnTo>
                    <a:pt x="36" y="43"/>
                  </a:lnTo>
                  <a:lnTo>
                    <a:pt x="39" y="45"/>
                  </a:lnTo>
                  <a:lnTo>
                    <a:pt x="42" y="51"/>
                  </a:lnTo>
                  <a:lnTo>
                    <a:pt x="37" y="48"/>
                  </a:lnTo>
                  <a:lnTo>
                    <a:pt x="36" y="50"/>
                  </a:lnTo>
                  <a:lnTo>
                    <a:pt x="31" y="48"/>
                  </a:lnTo>
                  <a:lnTo>
                    <a:pt x="31" y="45"/>
                  </a:lnTo>
                  <a:lnTo>
                    <a:pt x="28" y="42"/>
                  </a:lnTo>
                  <a:lnTo>
                    <a:pt x="24" y="34"/>
                  </a:lnTo>
                  <a:lnTo>
                    <a:pt x="20" y="29"/>
                  </a:lnTo>
                  <a:lnTo>
                    <a:pt x="24" y="23"/>
                  </a:lnTo>
                  <a:lnTo>
                    <a:pt x="23" y="10"/>
                  </a:lnTo>
                  <a:lnTo>
                    <a:pt x="16" y="5"/>
                  </a:lnTo>
                  <a:lnTo>
                    <a:pt x="16" y="2"/>
                  </a:lnTo>
                  <a:lnTo>
                    <a:pt x="13" y="2"/>
                  </a:lnTo>
                  <a:lnTo>
                    <a:pt x="10" y="2"/>
                  </a:lnTo>
                  <a:lnTo>
                    <a:pt x="0" y="0"/>
                  </a:lnTo>
                  <a:lnTo>
                    <a:pt x="2" y="2"/>
                  </a:lnTo>
                  <a:lnTo>
                    <a:pt x="5" y="2"/>
                  </a:lnTo>
                  <a:lnTo>
                    <a:pt x="7" y="3"/>
                  </a:lnTo>
                  <a:lnTo>
                    <a:pt x="13" y="13"/>
                  </a:lnTo>
                  <a:lnTo>
                    <a:pt x="8" y="15"/>
                  </a:lnTo>
                  <a:lnTo>
                    <a:pt x="8" y="21"/>
                  </a:lnTo>
                  <a:lnTo>
                    <a:pt x="8" y="29"/>
                  </a:lnTo>
                  <a:lnTo>
                    <a:pt x="12" y="31"/>
                  </a:lnTo>
                  <a:lnTo>
                    <a:pt x="5" y="34"/>
                  </a:lnTo>
                  <a:lnTo>
                    <a:pt x="5" y="39"/>
                  </a:lnTo>
                  <a:lnTo>
                    <a:pt x="2" y="43"/>
                  </a:lnTo>
                  <a:lnTo>
                    <a:pt x="5" y="47"/>
                  </a:lnTo>
                  <a:lnTo>
                    <a:pt x="8" y="47"/>
                  </a:lnTo>
                  <a:lnTo>
                    <a:pt x="16" y="53"/>
                  </a:lnTo>
                  <a:lnTo>
                    <a:pt x="29" y="51"/>
                  </a:lnTo>
                  <a:lnTo>
                    <a:pt x="31" y="53"/>
                  </a:lnTo>
                  <a:lnTo>
                    <a:pt x="34" y="59"/>
                  </a:lnTo>
                  <a:lnTo>
                    <a:pt x="29" y="67"/>
                  </a:lnTo>
                  <a:lnTo>
                    <a:pt x="32" y="71"/>
                  </a:lnTo>
                  <a:lnTo>
                    <a:pt x="44" y="77"/>
                  </a:lnTo>
                  <a:lnTo>
                    <a:pt x="44" y="79"/>
                  </a:lnTo>
                  <a:lnTo>
                    <a:pt x="47" y="79"/>
                  </a:lnTo>
                  <a:lnTo>
                    <a:pt x="47" y="75"/>
                  </a:lnTo>
                  <a:lnTo>
                    <a:pt x="45" y="74"/>
                  </a:lnTo>
                  <a:lnTo>
                    <a:pt x="47" y="71"/>
                  </a:lnTo>
                  <a:lnTo>
                    <a:pt x="55" y="67"/>
                  </a:lnTo>
                  <a:lnTo>
                    <a:pt x="55" y="63"/>
                  </a:lnTo>
                  <a:lnTo>
                    <a:pt x="53" y="59"/>
                  </a:lnTo>
                  <a:lnTo>
                    <a:pt x="55" y="56"/>
                  </a:lnTo>
                  <a:lnTo>
                    <a:pt x="52" y="53"/>
                  </a:lnTo>
                  <a:lnTo>
                    <a:pt x="36" y="42"/>
                  </a:lnTo>
                  <a:lnTo>
                    <a:pt x="36" y="4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09" name="Freeform 276">
              <a:extLst>
                <a:ext uri="{FF2B5EF4-FFF2-40B4-BE49-F238E27FC236}">
                  <a16:creationId xmlns:a16="http://schemas.microsoft.com/office/drawing/2014/main" id="{3015D821-8C5D-1F48-71BC-8ADB4D4C69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6921" y="-1600784"/>
              <a:ext cx="243361" cy="148192"/>
            </a:xfrm>
            <a:custGeom>
              <a:avLst/>
              <a:gdLst/>
              <a:ahLst/>
              <a:cxnLst>
                <a:cxn ang="0">
                  <a:pos x="17" y="65"/>
                </a:cxn>
                <a:cxn ang="0">
                  <a:pos x="11" y="57"/>
                </a:cxn>
                <a:cxn ang="0">
                  <a:pos x="3" y="52"/>
                </a:cxn>
                <a:cxn ang="0">
                  <a:pos x="3" y="43"/>
                </a:cxn>
                <a:cxn ang="0">
                  <a:pos x="0" y="35"/>
                </a:cxn>
                <a:cxn ang="0">
                  <a:pos x="17" y="22"/>
                </a:cxn>
                <a:cxn ang="0">
                  <a:pos x="11" y="17"/>
                </a:cxn>
                <a:cxn ang="0">
                  <a:pos x="17" y="9"/>
                </a:cxn>
                <a:cxn ang="0">
                  <a:pos x="30" y="0"/>
                </a:cxn>
                <a:cxn ang="0">
                  <a:pos x="30" y="4"/>
                </a:cxn>
                <a:cxn ang="0">
                  <a:pos x="30" y="11"/>
                </a:cxn>
                <a:cxn ang="0">
                  <a:pos x="32" y="16"/>
                </a:cxn>
                <a:cxn ang="0">
                  <a:pos x="35" y="17"/>
                </a:cxn>
                <a:cxn ang="0">
                  <a:pos x="38" y="16"/>
                </a:cxn>
                <a:cxn ang="0">
                  <a:pos x="38" y="12"/>
                </a:cxn>
                <a:cxn ang="0">
                  <a:pos x="43" y="16"/>
                </a:cxn>
                <a:cxn ang="0">
                  <a:pos x="46" y="16"/>
                </a:cxn>
                <a:cxn ang="0">
                  <a:pos x="49" y="19"/>
                </a:cxn>
                <a:cxn ang="0">
                  <a:pos x="51" y="17"/>
                </a:cxn>
                <a:cxn ang="0">
                  <a:pos x="53" y="16"/>
                </a:cxn>
                <a:cxn ang="0">
                  <a:pos x="57" y="16"/>
                </a:cxn>
                <a:cxn ang="0">
                  <a:pos x="62" y="12"/>
                </a:cxn>
                <a:cxn ang="0">
                  <a:pos x="62" y="11"/>
                </a:cxn>
                <a:cxn ang="0">
                  <a:pos x="56" y="11"/>
                </a:cxn>
                <a:cxn ang="0">
                  <a:pos x="57" y="9"/>
                </a:cxn>
                <a:cxn ang="0">
                  <a:pos x="57" y="8"/>
                </a:cxn>
                <a:cxn ang="0">
                  <a:pos x="61" y="8"/>
                </a:cxn>
                <a:cxn ang="0">
                  <a:pos x="62" y="4"/>
                </a:cxn>
                <a:cxn ang="0">
                  <a:pos x="64" y="3"/>
                </a:cxn>
                <a:cxn ang="0">
                  <a:pos x="65" y="3"/>
                </a:cxn>
                <a:cxn ang="0">
                  <a:pos x="65" y="1"/>
                </a:cxn>
                <a:cxn ang="0">
                  <a:pos x="69" y="0"/>
                </a:cxn>
                <a:cxn ang="0">
                  <a:pos x="131" y="28"/>
                </a:cxn>
                <a:cxn ang="0">
                  <a:pos x="149" y="51"/>
                </a:cxn>
                <a:cxn ang="0">
                  <a:pos x="162" y="62"/>
                </a:cxn>
                <a:cxn ang="0">
                  <a:pos x="160" y="70"/>
                </a:cxn>
                <a:cxn ang="0">
                  <a:pos x="158" y="73"/>
                </a:cxn>
                <a:cxn ang="0">
                  <a:pos x="163" y="80"/>
                </a:cxn>
                <a:cxn ang="0">
                  <a:pos x="166" y="83"/>
                </a:cxn>
                <a:cxn ang="0">
                  <a:pos x="179" y="96"/>
                </a:cxn>
                <a:cxn ang="0">
                  <a:pos x="173" y="101"/>
                </a:cxn>
                <a:cxn ang="0">
                  <a:pos x="150" y="105"/>
                </a:cxn>
                <a:cxn ang="0">
                  <a:pos x="141" y="105"/>
                </a:cxn>
                <a:cxn ang="0">
                  <a:pos x="125" y="107"/>
                </a:cxn>
                <a:cxn ang="0">
                  <a:pos x="109" y="107"/>
                </a:cxn>
                <a:cxn ang="0">
                  <a:pos x="93" y="107"/>
                </a:cxn>
                <a:cxn ang="0">
                  <a:pos x="83" y="91"/>
                </a:cxn>
                <a:cxn ang="0">
                  <a:pos x="75" y="88"/>
                </a:cxn>
                <a:cxn ang="0">
                  <a:pos x="70" y="88"/>
                </a:cxn>
                <a:cxn ang="0">
                  <a:pos x="57" y="86"/>
                </a:cxn>
                <a:cxn ang="0">
                  <a:pos x="32" y="76"/>
                </a:cxn>
                <a:cxn ang="0">
                  <a:pos x="27" y="76"/>
                </a:cxn>
              </a:cxnLst>
              <a:rect l="0" t="0" r="r" b="b"/>
              <a:pathLst>
                <a:path w="179" h="109">
                  <a:moveTo>
                    <a:pt x="27" y="76"/>
                  </a:moveTo>
                  <a:lnTo>
                    <a:pt x="17" y="65"/>
                  </a:lnTo>
                  <a:lnTo>
                    <a:pt x="16" y="60"/>
                  </a:lnTo>
                  <a:lnTo>
                    <a:pt x="11" y="57"/>
                  </a:lnTo>
                  <a:lnTo>
                    <a:pt x="4" y="54"/>
                  </a:lnTo>
                  <a:lnTo>
                    <a:pt x="3" y="52"/>
                  </a:lnTo>
                  <a:lnTo>
                    <a:pt x="4" y="49"/>
                  </a:lnTo>
                  <a:lnTo>
                    <a:pt x="3" y="43"/>
                  </a:lnTo>
                  <a:lnTo>
                    <a:pt x="0" y="41"/>
                  </a:lnTo>
                  <a:lnTo>
                    <a:pt x="0" y="35"/>
                  </a:lnTo>
                  <a:lnTo>
                    <a:pt x="8" y="33"/>
                  </a:lnTo>
                  <a:lnTo>
                    <a:pt x="17" y="22"/>
                  </a:lnTo>
                  <a:lnTo>
                    <a:pt x="16" y="19"/>
                  </a:lnTo>
                  <a:lnTo>
                    <a:pt x="11" y="17"/>
                  </a:lnTo>
                  <a:lnTo>
                    <a:pt x="12" y="14"/>
                  </a:lnTo>
                  <a:lnTo>
                    <a:pt x="17" y="9"/>
                  </a:lnTo>
                  <a:lnTo>
                    <a:pt x="9" y="0"/>
                  </a:lnTo>
                  <a:lnTo>
                    <a:pt x="30" y="0"/>
                  </a:lnTo>
                  <a:lnTo>
                    <a:pt x="30" y="1"/>
                  </a:lnTo>
                  <a:lnTo>
                    <a:pt x="30" y="4"/>
                  </a:lnTo>
                  <a:lnTo>
                    <a:pt x="30" y="8"/>
                  </a:lnTo>
                  <a:lnTo>
                    <a:pt x="30" y="11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3" y="17"/>
                  </a:lnTo>
                  <a:lnTo>
                    <a:pt x="35" y="17"/>
                  </a:lnTo>
                  <a:lnTo>
                    <a:pt x="36" y="16"/>
                  </a:lnTo>
                  <a:lnTo>
                    <a:pt x="38" y="16"/>
                  </a:lnTo>
                  <a:lnTo>
                    <a:pt x="36" y="14"/>
                  </a:lnTo>
                  <a:lnTo>
                    <a:pt x="38" y="12"/>
                  </a:lnTo>
                  <a:lnTo>
                    <a:pt x="40" y="14"/>
                  </a:lnTo>
                  <a:lnTo>
                    <a:pt x="43" y="16"/>
                  </a:lnTo>
                  <a:lnTo>
                    <a:pt x="45" y="16"/>
                  </a:lnTo>
                  <a:lnTo>
                    <a:pt x="46" y="16"/>
                  </a:lnTo>
                  <a:lnTo>
                    <a:pt x="48" y="16"/>
                  </a:lnTo>
                  <a:lnTo>
                    <a:pt x="49" y="19"/>
                  </a:lnTo>
                  <a:lnTo>
                    <a:pt x="51" y="19"/>
                  </a:lnTo>
                  <a:lnTo>
                    <a:pt x="51" y="17"/>
                  </a:lnTo>
                  <a:lnTo>
                    <a:pt x="51" y="16"/>
                  </a:lnTo>
                  <a:lnTo>
                    <a:pt x="53" y="16"/>
                  </a:lnTo>
                  <a:lnTo>
                    <a:pt x="56" y="16"/>
                  </a:lnTo>
                  <a:lnTo>
                    <a:pt x="57" y="16"/>
                  </a:lnTo>
                  <a:lnTo>
                    <a:pt x="59" y="14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2" y="11"/>
                  </a:lnTo>
                  <a:lnTo>
                    <a:pt x="57" y="12"/>
                  </a:lnTo>
                  <a:lnTo>
                    <a:pt x="56" y="11"/>
                  </a:lnTo>
                  <a:lnTo>
                    <a:pt x="56" y="11"/>
                  </a:lnTo>
                  <a:lnTo>
                    <a:pt x="57" y="9"/>
                  </a:lnTo>
                  <a:lnTo>
                    <a:pt x="57" y="9"/>
                  </a:lnTo>
                  <a:lnTo>
                    <a:pt x="57" y="8"/>
                  </a:lnTo>
                  <a:lnTo>
                    <a:pt x="61" y="8"/>
                  </a:lnTo>
                  <a:lnTo>
                    <a:pt x="61" y="8"/>
                  </a:lnTo>
                  <a:lnTo>
                    <a:pt x="62" y="6"/>
                  </a:lnTo>
                  <a:lnTo>
                    <a:pt x="62" y="4"/>
                  </a:lnTo>
                  <a:lnTo>
                    <a:pt x="64" y="4"/>
                  </a:lnTo>
                  <a:lnTo>
                    <a:pt x="64" y="3"/>
                  </a:lnTo>
                  <a:lnTo>
                    <a:pt x="65" y="3"/>
                  </a:lnTo>
                  <a:lnTo>
                    <a:pt x="65" y="3"/>
                  </a:lnTo>
                  <a:lnTo>
                    <a:pt x="64" y="1"/>
                  </a:lnTo>
                  <a:lnTo>
                    <a:pt x="65" y="1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126" y="20"/>
                  </a:lnTo>
                  <a:lnTo>
                    <a:pt x="131" y="28"/>
                  </a:lnTo>
                  <a:lnTo>
                    <a:pt x="154" y="36"/>
                  </a:lnTo>
                  <a:lnTo>
                    <a:pt x="149" y="51"/>
                  </a:lnTo>
                  <a:lnTo>
                    <a:pt x="149" y="54"/>
                  </a:lnTo>
                  <a:lnTo>
                    <a:pt x="162" y="62"/>
                  </a:lnTo>
                  <a:lnTo>
                    <a:pt x="158" y="67"/>
                  </a:lnTo>
                  <a:lnTo>
                    <a:pt x="160" y="70"/>
                  </a:lnTo>
                  <a:lnTo>
                    <a:pt x="160" y="73"/>
                  </a:lnTo>
                  <a:lnTo>
                    <a:pt x="158" y="73"/>
                  </a:lnTo>
                  <a:lnTo>
                    <a:pt x="158" y="73"/>
                  </a:lnTo>
                  <a:lnTo>
                    <a:pt x="163" y="80"/>
                  </a:lnTo>
                  <a:lnTo>
                    <a:pt x="162" y="80"/>
                  </a:lnTo>
                  <a:lnTo>
                    <a:pt x="166" y="83"/>
                  </a:lnTo>
                  <a:lnTo>
                    <a:pt x="170" y="91"/>
                  </a:lnTo>
                  <a:lnTo>
                    <a:pt x="179" y="96"/>
                  </a:lnTo>
                  <a:lnTo>
                    <a:pt x="179" y="97"/>
                  </a:lnTo>
                  <a:lnTo>
                    <a:pt x="173" y="101"/>
                  </a:lnTo>
                  <a:lnTo>
                    <a:pt x="157" y="105"/>
                  </a:lnTo>
                  <a:lnTo>
                    <a:pt x="150" y="105"/>
                  </a:lnTo>
                  <a:lnTo>
                    <a:pt x="147" y="104"/>
                  </a:lnTo>
                  <a:lnTo>
                    <a:pt x="141" y="105"/>
                  </a:lnTo>
                  <a:lnTo>
                    <a:pt x="136" y="107"/>
                  </a:lnTo>
                  <a:lnTo>
                    <a:pt x="125" y="107"/>
                  </a:lnTo>
                  <a:lnTo>
                    <a:pt x="117" y="109"/>
                  </a:lnTo>
                  <a:lnTo>
                    <a:pt x="109" y="107"/>
                  </a:lnTo>
                  <a:lnTo>
                    <a:pt x="104" y="107"/>
                  </a:lnTo>
                  <a:lnTo>
                    <a:pt x="93" y="107"/>
                  </a:lnTo>
                  <a:lnTo>
                    <a:pt x="88" y="104"/>
                  </a:lnTo>
                  <a:lnTo>
                    <a:pt x="83" y="91"/>
                  </a:lnTo>
                  <a:lnTo>
                    <a:pt x="78" y="88"/>
                  </a:lnTo>
                  <a:lnTo>
                    <a:pt x="75" y="88"/>
                  </a:lnTo>
                  <a:lnTo>
                    <a:pt x="73" y="88"/>
                  </a:lnTo>
                  <a:lnTo>
                    <a:pt x="70" y="88"/>
                  </a:lnTo>
                  <a:lnTo>
                    <a:pt x="67" y="88"/>
                  </a:lnTo>
                  <a:lnTo>
                    <a:pt x="57" y="86"/>
                  </a:lnTo>
                  <a:lnTo>
                    <a:pt x="38" y="81"/>
                  </a:lnTo>
                  <a:lnTo>
                    <a:pt x="32" y="76"/>
                  </a:lnTo>
                  <a:lnTo>
                    <a:pt x="27" y="76"/>
                  </a:lnTo>
                  <a:lnTo>
                    <a:pt x="27" y="7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0" name="Freeform 277">
              <a:extLst>
                <a:ext uri="{FF2B5EF4-FFF2-40B4-BE49-F238E27FC236}">
                  <a16:creationId xmlns:a16="http://schemas.microsoft.com/office/drawing/2014/main" id="{AFCEA83D-07A8-7DCB-9600-AA3FB1DF2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2167" y="-1534166"/>
              <a:ext cx="274631" cy="172664"/>
            </a:xfrm>
            <a:custGeom>
              <a:avLst/>
              <a:gdLst/>
              <a:ahLst/>
              <a:cxnLst>
                <a:cxn ang="0">
                  <a:pos x="92" y="119"/>
                </a:cxn>
                <a:cxn ang="0">
                  <a:pos x="55" y="119"/>
                </a:cxn>
                <a:cxn ang="0">
                  <a:pos x="28" y="114"/>
                </a:cxn>
                <a:cxn ang="0">
                  <a:pos x="18" y="114"/>
                </a:cxn>
                <a:cxn ang="0">
                  <a:pos x="7" y="117"/>
                </a:cxn>
                <a:cxn ang="0">
                  <a:pos x="0" y="112"/>
                </a:cxn>
                <a:cxn ang="0">
                  <a:pos x="0" y="104"/>
                </a:cxn>
                <a:cxn ang="0">
                  <a:pos x="7" y="96"/>
                </a:cxn>
                <a:cxn ang="0">
                  <a:pos x="13" y="77"/>
                </a:cxn>
                <a:cxn ang="0">
                  <a:pos x="18" y="72"/>
                </a:cxn>
                <a:cxn ang="0">
                  <a:pos x="29" y="66"/>
                </a:cxn>
                <a:cxn ang="0">
                  <a:pos x="31" y="53"/>
                </a:cxn>
                <a:cxn ang="0">
                  <a:pos x="31" y="48"/>
                </a:cxn>
                <a:cxn ang="0">
                  <a:pos x="20" y="36"/>
                </a:cxn>
                <a:cxn ang="0">
                  <a:pos x="21" y="26"/>
                </a:cxn>
                <a:cxn ang="0">
                  <a:pos x="5" y="5"/>
                </a:cxn>
                <a:cxn ang="0">
                  <a:pos x="32" y="0"/>
                </a:cxn>
                <a:cxn ang="0">
                  <a:pos x="57" y="0"/>
                </a:cxn>
                <a:cxn ang="0">
                  <a:pos x="74" y="3"/>
                </a:cxn>
                <a:cxn ang="0">
                  <a:pos x="90" y="23"/>
                </a:cxn>
                <a:cxn ang="0">
                  <a:pos x="108" y="23"/>
                </a:cxn>
                <a:cxn ang="0">
                  <a:pos x="122" y="11"/>
                </a:cxn>
                <a:cxn ang="0">
                  <a:pos x="142" y="15"/>
                </a:cxn>
                <a:cxn ang="0">
                  <a:pos x="158" y="18"/>
                </a:cxn>
                <a:cxn ang="0">
                  <a:pos x="161" y="37"/>
                </a:cxn>
                <a:cxn ang="0">
                  <a:pos x="164" y="55"/>
                </a:cxn>
                <a:cxn ang="0">
                  <a:pos x="174" y="53"/>
                </a:cxn>
                <a:cxn ang="0">
                  <a:pos x="194" y="53"/>
                </a:cxn>
                <a:cxn ang="0">
                  <a:pos x="199" y="53"/>
                </a:cxn>
                <a:cxn ang="0">
                  <a:pos x="202" y="74"/>
                </a:cxn>
                <a:cxn ang="0">
                  <a:pos x="178" y="74"/>
                </a:cxn>
                <a:cxn ang="0">
                  <a:pos x="167" y="82"/>
                </a:cxn>
                <a:cxn ang="0">
                  <a:pos x="169" y="100"/>
                </a:cxn>
                <a:cxn ang="0">
                  <a:pos x="190" y="122"/>
                </a:cxn>
                <a:cxn ang="0">
                  <a:pos x="138" y="124"/>
                </a:cxn>
                <a:cxn ang="0">
                  <a:pos x="116" y="124"/>
                </a:cxn>
                <a:cxn ang="0">
                  <a:pos x="109" y="119"/>
                </a:cxn>
              </a:cxnLst>
              <a:rect l="0" t="0" r="r" b="b"/>
              <a:pathLst>
                <a:path w="202" h="127">
                  <a:moveTo>
                    <a:pt x="109" y="119"/>
                  </a:moveTo>
                  <a:lnTo>
                    <a:pt x="92" y="119"/>
                  </a:lnTo>
                  <a:lnTo>
                    <a:pt x="74" y="119"/>
                  </a:lnTo>
                  <a:lnTo>
                    <a:pt x="55" y="119"/>
                  </a:lnTo>
                  <a:lnTo>
                    <a:pt x="37" y="119"/>
                  </a:lnTo>
                  <a:lnTo>
                    <a:pt x="28" y="114"/>
                  </a:lnTo>
                  <a:lnTo>
                    <a:pt x="24" y="114"/>
                  </a:lnTo>
                  <a:lnTo>
                    <a:pt x="18" y="114"/>
                  </a:lnTo>
                  <a:lnTo>
                    <a:pt x="10" y="117"/>
                  </a:lnTo>
                  <a:lnTo>
                    <a:pt x="7" y="117"/>
                  </a:lnTo>
                  <a:lnTo>
                    <a:pt x="0" y="119"/>
                  </a:lnTo>
                  <a:lnTo>
                    <a:pt x="0" y="112"/>
                  </a:lnTo>
                  <a:lnTo>
                    <a:pt x="2" y="114"/>
                  </a:lnTo>
                  <a:lnTo>
                    <a:pt x="0" y="104"/>
                  </a:lnTo>
                  <a:lnTo>
                    <a:pt x="4" y="103"/>
                  </a:lnTo>
                  <a:lnTo>
                    <a:pt x="7" y="96"/>
                  </a:lnTo>
                  <a:lnTo>
                    <a:pt x="10" y="82"/>
                  </a:lnTo>
                  <a:lnTo>
                    <a:pt x="13" y="77"/>
                  </a:lnTo>
                  <a:lnTo>
                    <a:pt x="18" y="74"/>
                  </a:lnTo>
                  <a:lnTo>
                    <a:pt x="18" y="72"/>
                  </a:lnTo>
                  <a:lnTo>
                    <a:pt x="24" y="71"/>
                  </a:lnTo>
                  <a:lnTo>
                    <a:pt x="29" y="66"/>
                  </a:lnTo>
                  <a:lnTo>
                    <a:pt x="31" y="61"/>
                  </a:lnTo>
                  <a:lnTo>
                    <a:pt x="31" y="53"/>
                  </a:lnTo>
                  <a:lnTo>
                    <a:pt x="32" y="53"/>
                  </a:lnTo>
                  <a:lnTo>
                    <a:pt x="31" y="48"/>
                  </a:lnTo>
                  <a:lnTo>
                    <a:pt x="24" y="44"/>
                  </a:lnTo>
                  <a:lnTo>
                    <a:pt x="20" y="36"/>
                  </a:lnTo>
                  <a:lnTo>
                    <a:pt x="23" y="31"/>
                  </a:lnTo>
                  <a:lnTo>
                    <a:pt x="21" y="26"/>
                  </a:lnTo>
                  <a:lnTo>
                    <a:pt x="15" y="13"/>
                  </a:lnTo>
                  <a:lnTo>
                    <a:pt x="5" y="5"/>
                  </a:lnTo>
                  <a:lnTo>
                    <a:pt x="21" y="0"/>
                  </a:lnTo>
                  <a:lnTo>
                    <a:pt x="32" y="0"/>
                  </a:lnTo>
                  <a:lnTo>
                    <a:pt x="45" y="0"/>
                  </a:lnTo>
                  <a:lnTo>
                    <a:pt x="57" y="0"/>
                  </a:lnTo>
                  <a:lnTo>
                    <a:pt x="68" y="0"/>
                  </a:lnTo>
                  <a:lnTo>
                    <a:pt x="74" y="3"/>
                  </a:lnTo>
                  <a:lnTo>
                    <a:pt x="81" y="15"/>
                  </a:lnTo>
                  <a:lnTo>
                    <a:pt x="90" y="23"/>
                  </a:lnTo>
                  <a:lnTo>
                    <a:pt x="95" y="24"/>
                  </a:lnTo>
                  <a:lnTo>
                    <a:pt x="108" y="23"/>
                  </a:lnTo>
                  <a:lnTo>
                    <a:pt x="119" y="23"/>
                  </a:lnTo>
                  <a:lnTo>
                    <a:pt x="122" y="11"/>
                  </a:lnTo>
                  <a:lnTo>
                    <a:pt x="142" y="11"/>
                  </a:lnTo>
                  <a:lnTo>
                    <a:pt x="142" y="15"/>
                  </a:lnTo>
                  <a:lnTo>
                    <a:pt x="156" y="15"/>
                  </a:lnTo>
                  <a:lnTo>
                    <a:pt x="158" y="18"/>
                  </a:lnTo>
                  <a:lnTo>
                    <a:pt x="161" y="32"/>
                  </a:lnTo>
                  <a:lnTo>
                    <a:pt x="161" y="37"/>
                  </a:lnTo>
                  <a:lnTo>
                    <a:pt x="166" y="48"/>
                  </a:lnTo>
                  <a:lnTo>
                    <a:pt x="164" y="55"/>
                  </a:lnTo>
                  <a:lnTo>
                    <a:pt x="170" y="56"/>
                  </a:lnTo>
                  <a:lnTo>
                    <a:pt x="174" y="53"/>
                  </a:lnTo>
                  <a:lnTo>
                    <a:pt x="183" y="53"/>
                  </a:lnTo>
                  <a:lnTo>
                    <a:pt x="194" y="53"/>
                  </a:lnTo>
                  <a:lnTo>
                    <a:pt x="198" y="52"/>
                  </a:lnTo>
                  <a:lnTo>
                    <a:pt x="199" y="53"/>
                  </a:lnTo>
                  <a:lnTo>
                    <a:pt x="198" y="71"/>
                  </a:lnTo>
                  <a:lnTo>
                    <a:pt x="202" y="74"/>
                  </a:lnTo>
                  <a:lnTo>
                    <a:pt x="190" y="74"/>
                  </a:lnTo>
                  <a:lnTo>
                    <a:pt x="178" y="74"/>
                  </a:lnTo>
                  <a:lnTo>
                    <a:pt x="167" y="74"/>
                  </a:lnTo>
                  <a:lnTo>
                    <a:pt x="167" y="82"/>
                  </a:lnTo>
                  <a:lnTo>
                    <a:pt x="169" y="88"/>
                  </a:lnTo>
                  <a:lnTo>
                    <a:pt x="169" y="100"/>
                  </a:lnTo>
                  <a:lnTo>
                    <a:pt x="170" y="111"/>
                  </a:lnTo>
                  <a:lnTo>
                    <a:pt x="190" y="122"/>
                  </a:lnTo>
                  <a:lnTo>
                    <a:pt x="161" y="127"/>
                  </a:lnTo>
                  <a:lnTo>
                    <a:pt x="138" y="124"/>
                  </a:lnTo>
                  <a:lnTo>
                    <a:pt x="122" y="124"/>
                  </a:lnTo>
                  <a:lnTo>
                    <a:pt x="116" y="124"/>
                  </a:lnTo>
                  <a:lnTo>
                    <a:pt x="109" y="119"/>
                  </a:lnTo>
                  <a:lnTo>
                    <a:pt x="109" y="11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1" name="Freeform 278">
              <a:extLst>
                <a:ext uri="{FF2B5EF4-FFF2-40B4-BE49-F238E27FC236}">
                  <a16:creationId xmlns:a16="http://schemas.microsoft.com/office/drawing/2014/main" id="{186A00E2-522C-2297-D918-48BD95417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3988" y="-1396851"/>
              <a:ext cx="174023" cy="103326"/>
            </a:xfrm>
            <a:custGeom>
              <a:avLst/>
              <a:gdLst/>
              <a:ahLst/>
              <a:cxnLst>
                <a:cxn ang="0">
                  <a:pos x="30" y="23"/>
                </a:cxn>
                <a:cxn ang="0">
                  <a:pos x="33" y="23"/>
                </a:cxn>
                <a:cxn ang="0">
                  <a:pos x="40" y="18"/>
                </a:cxn>
                <a:cxn ang="0">
                  <a:pos x="46" y="15"/>
                </a:cxn>
                <a:cxn ang="0">
                  <a:pos x="46" y="13"/>
                </a:cxn>
                <a:cxn ang="0">
                  <a:pos x="53" y="11"/>
                </a:cxn>
                <a:cxn ang="0">
                  <a:pos x="57" y="13"/>
                </a:cxn>
                <a:cxn ang="0">
                  <a:pos x="59" y="11"/>
                </a:cxn>
                <a:cxn ang="0">
                  <a:pos x="56" y="10"/>
                </a:cxn>
                <a:cxn ang="0">
                  <a:pos x="56" y="8"/>
                </a:cxn>
                <a:cxn ang="0">
                  <a:pos x="56" y="3"/>
                </a:cxn>
                <a:cxn ang="0">
                  <a:pos x="72" y="0"/>
                </a:cxn>
                <a:cxn ang="0">
                  <a:pos x="77" y="0"/>
                </a:cxn>
                <a:cxn ang="0">
                  <a:pos x="81" y="0"/>
                </a:cxn>
                <a:cxn ang="0">
                  <a:pos x="81" y="3"/>
                </a:cxn>
                <a:cxn ang="0">
                  <a:pos x="99" y="3"/>
                </a:cxn>
                <a:cxn ang="0">
                  <a:pos x="122" y="8"/>
                </a:cxn>
                <a:cxn ang="0">
                  <a:pos x="123" y="10"/>
                </a:cxn>
                <a:cxn ang="0">
                  <a:pos x="128" y="19"/>
                </a:cxn>
                <a:cxn ang="0">
                  <a:pos x="128" y="28"/>
                </a:cxn>
                <a:cxn ang="0">
                  <a:pos x="125" y="36"/>
                </a:cxn>
                <a:cxn ang="0">
                  <a:pos x="128" y="47"/>
                </a:cxn>
                <a:cxn ang="0">
                  <a:pos x="118" y="64"/>
                </a:cxn>
                <a:cxn ang="0">
                  <a:pos x="110" y="69"/>
                </a:cxn>
                <a:cxn ang="0">
                  <a:pos x="110" y="76"/>
                </a:cxn>
                <a:cxn ang="0">
                  <a:pos x="102" y="71"/>
                </a:cxn>
                <a:cxn ang="0">
                  <a:pos x="97" y="71"/>
                </a:cxn>
                <a:cxn ang="0">
                  <a:pos x="86" y="71"/>
                </a:cxn>
                <a:cxn ang="0">
                  <a:pos x="77" y="69"/>
                </a:cxn>
                <a:cxn ang="0">
                  <a:pos x="72" y="69"/>
                </a:cxn>
                <a:cxn ang="0">
                  <a:pos x="62" y="66"/>
                </a:cxn>
                <a:cxn ang="0">
                  <a:pos x="54" y="66"/>
                </a:cxn>
                <a:cxn ang="0">
                  <a:pos x="49" y="63"/>
                </a:cxn>
                <a:cxn ang="0">
                  <a:pos x="45" y="53"/>
                </a:cxn>
                <a:cxn ang="0">
                  <a:pos x="30" y="47"/>
                </a:cxn>
                <a:cxn ang="0">
                  <a:pos x="25" y="45"/>
                </a:cxn>
                <a:cxn ang="0">
                  <a:pos x="16" y="40"/>
                </a:cxn>
                <a:cxn ang="0">
                  <a:pos x="9" y="31"/>
                </a:cxn>
                <a:cxn ang="0">
                  <a:pos x="1" y="26"/>
                </a:cxn>
                <a:cxn ang="0">
                  <a:pos x="0" y="23"/>
                </a:cxn>
                <a:cxn ang="0">
                  <a:pos x="13" y="24"/>
                </a:cxn>
                <a:cxn ang="0">
                  <a:pos x="21" y="24"/>
                </a:cxn>
                <a:cxn ang="0">
                  <a:pos x="24" y="26"/>
                </a:cxn>
                <a:cxn ang="0">
                  <a:pos x="29" y="24"/>
                </a:cxn>
                <a:cxn ang="0">
                  <a:pos x="30" y="23"/>
                </a:cxn>
                <a:cxn ang="0">
                  <a:pos x="30" y="23"/>
                </a:cxn>
              </a:cxnLst>
              <a:rect l="0" t="0" r="r" b="b"/>
              <a:pathLst>
                <a:path w="128" h="76">
                  <a:moveTo>
                    <a:pt x="30" y="23"/>
                  </a:moveTo>
                  <a:lnTo>
                    <a:pt x="33" y="23"/>
                  </a:lnTo>
                  <a:lnTo>
                    <a:pt x="40" y="18"/>
                  </a:lnTo>
                  <a:lnTo>
                    <a:pt x="46" y="15"/>
                  </a:lnTo>
                  <a:lnTo>
                    <a:pt x="46" y="13"/>
                  </a:lnTo>
                  <a:lnTo>
                    <a:pt x="53" y="11"/>
                  </a:lnTo>
                  <a:lnTo>
                    <a:pt x="57" y="13"/>
                  </a:lnTo>
                  <a:lnTo>
                    <a:pt x="59" y="11"/>
                  </a:lnTo>
                  <a:lnTo>
                    <a:pt x="56" y="10"/>
                  </a:lnTo>
                  <a:lnTo>
                    <a:pt x="56" y="8"/>
                  </a:lnTo>
                  <a:lnTo>
                    <a:pt x="56" y="3"/>
                  </a:lnTo>
                  <a:lnTo>
                    <a:pt x="72" y="0"/>
                  </a:lnTo>
                  <a:lnTo>
                    <a:pt x="77" y="0"/>
                  </a:lnTo>
                  <a:lnTo>
                    <a:pt x="81" y="0"/>
                  </a:lnTo>
                  <a:lnTo>
                    <a:pt x="81" y="3"/>
                  </a:lnTo>
                  <a:lnTo>
                    <a:pt x="99" y="3"/>
                  </a:lnTo>
                  <a:lnTo>
                    <a:pt x="122" y="8"/>
                  </a:lnTo>
                  <a:lnTo>
                    <a:pt x="123" y="10"/>
                  </a:lnTo>
                  <a:lnTo>
                    <a:pt x="128" y="19"/>
                  </a:lnTo>
                  <a:lnTo>
                    <a:pt x="128" y="28"/>
                  </a:lnTo>
                  <a:lnTo>
                    <a:pt x="125" y="36"/>
                  </a:lnTo>
                  <a:lnTo>
                    <a:pt x="128" y="47"/>
                  </a:lnTo>
                  <a:lnTo>
                    <a:pt x="118" y="64"/>
                  </a:lnTo>
                  <a:lnTo>
                    <a:pt x="110" y="69"/>
                  </a:lnTo>
                  <a:lnTo>
                    <a:pt x="110" y="76"/>
                  </a:lnTo>
                  <a:lnTo>
                    <a:pt x="102" y="71"/>
                  </a:lnTo>
                  <a:lnTo>
                    <a:pt x="97" y="71"/>
                  </a:lnTo>
                  <a:lnTo>
                    <a:pt x="86" y="71"/>
                  </a:lnTo>
                  <a:lnTo>
                    <a:pt x="77" y="69"/>
                  </a:lnTo>
                  <a:lnTo>
                    <a:pt x="72" y="69"/>
                  </a:lnTo>
                  <a:lnTo>
                    <a:pt x="62" y="66"/>
                  </a:lnTo>
                  <a:lnTo>
                    <a:pt x="54" y="66"/>
                  </a:lnTo>
                  <a:lnTo>
                    <a:pt x="49" y="63"/>
                  </a:lnTo>
                  <a:lnTo>
                    <a:pt x="45" y="53"/>
                  </a:lnTo>
                  <a:lnTo>
                    <a:pt x="30" y="47"/>
                  </a:lnTo>
                  <a:lnTo>
                    <a:pt x="25" y="45"/>
                  </a:lnTo>
                  <a:lnTo>
                    <a:pt x="16" y="40"/>
                  </a:lnTo>
                  <a:lnTo>
                    <a:pt x="9" y="31"/>
                  </a:lnTo>
                  <a:lnTo>
                    <a:pt x="1" y="26"/>
                  </a:lnTo>
                  <a:lnTo>
                    <a:pt x="0" y="23"/>
                  </a:lnTo>
                  <a:lnTo>
                    <a:pt x="13" y="24"/>
                  </a:lnTo>
                  <a:lnTo>
                    <a:pt x="21" y="24"/>
                  </a:lnTo>
                  <a:lnTo>
                    <a:pt x="24" y="26"/>
                  </a:lnTo>
                  <a:lnTo>
                    <a:pt x="29" y="24"/>
                  </a:lnTo>
                  <a:lnTo>
                    <a:pt x="30" y="23"/>
                  </a:lnTo>
                  <a:lnTo>
                    <a:pt x="30" y="2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2" name="Freeform 279">
              <a:extLst>
                <a:ext uri="{FF2B5EF4-FFF2-40B4-BE49-F238E27FC236}">
                  <a16:creationId xmlns:a16="http://schemas.microsoft.com/office/drawing/2014/main" id="{09612573-7DFA-EE8C-8185-6C1C1A0B6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8412" y="-1946112"/>
              <a:ext cx="327654" cy="169945"/>
            </a:xfrm>
            <a:custGeom>
              <a:avLst/>
              <a:gdLst/>
              <a:ahLst/>
              <a:cxnLst>
                <a:cxn ang="0">
                  <a:pos x="61" y="56"/>
                </a:cxn>
                <a:cxn ang="0">
                  <a:pos x="61" y="72"/>
                </a:cxn>
                <a:cxn ang="0">
                  <a:pos x="58" y="82"/>
                </a:cxn>
                <a:cxn ang="0">
                  <a:pos x="36" y="88"/>
                </a:cxn>
                <a:cxn ang="0">
                  <a:pos x="12" y="92"/>
                </a:cxn>
                <a:cxn ang="0">
                  <a:pos x="0" y="96"/>
                </a:cxn>
                <a:cxn ang="0">
                  <a:pos x="4" y="101"/>
                </a:cxn>
                <a:cxn ang="0">
                  <a:pos x="20" y="116"/>
                </a:cxn>
                <a:cxn ang="0">
                  <a:pos x="29" y="116"/>
                </a:cxn>
                <a:cxn ang="0">
                  <a:pos x="34" y="119"/>
                </a:cxn>
                <a:cxn ang="0">
                  <a:pos x="31" y="120"/>
                </a:cxn>
                <a:cxn ang="0">
                  <a:pos x="39" y="122"/>
                </a:cxn>
                <a:cxn ang="0">
                  <a:pos x="44" y="119"/>
                </a:cxn>
                <a:cxn ang="0">
                  <a:pos x="55" y="117"/>
                </a:cxn>
                <a:cxn ang="0">
                  <a:pos x="63" y="108"/>
                </a:cxn>
                <a:cxn ang="0">
                  <a:pos x="85" y="104"/>
                </a:cxn>
                <a:cxn ang="0">
                  <a:pos x="106" y="112"/>
                </a:cxn>
                <a:cxn ang="0">
                  <a:pos x="116" y="109"/>
                </a:cxn>
                <a:cxn ang="0">
                  <a:pos x="133" y="112"/>
                </a:cxn>
                <a:cxn ang="0">
                  <a:pos x="146" y="114"/>
                </a:cxn>
                <a:cxn ang="0">
                  <a:pos x="178" y="108"/>
                </a:cxn>
                <a:cxn ang="0">
                  <a:pos x="196" y="106"/>
                </a:cxn>
                <a:cxn ang="0">
                  <a:pos x="202" y="103"/>
                </a:cxn>
                <a:cxn ang="0">
                  <a:pos x="206" y="98"/>
                </a:cxn>
                <a:cxn ang="0">
                  <a:pos x="209" y="95"/>
                </a:cxn>
                <a:cxn ang="0">
                  <a:pos x="234" y="71"/>
                </a:cxn>
                <a:cxn ang="0">
                  <a:pos x="238" y="37"/>
                </a:cxn>
                <a:cxn ang="0">
                  <a:pos x="231" y="29"/>
                </a:cxn>
                <a:cxn ang="0">
                  <a:pos x="225" y="5"/>
                </a:cxn>
                <a:cxn ang="0">
                  <a:pos x="217" y="3"/>
                </a:cxn>
                <a:cxn ang="0">
                  <a:pos x="175" y="0"/>
                </a:cxn>
                <a:cxn ang="0">
                  <a:pos x="161" y="7"/>
                </a:cxn>
                <a:cxn ang="0">
                  <a:pos x="146" y="13"/>
                </a:cxn>
                <a:cxn ang="0">
                  <a:pos x="132" y="19"/>
                </a:cxn>
                <a:cxn ang="0">
                  <a:pos x="117" y="26"/>
                </a:cxn>
                <a:cxn ang="0">
                  <a:pos x="101" y="35"/>
                </a:cxn>
                <a:cxn ang="0">
                  <a:pos x="84" y="43"/>
                </a:cxn>
                <a:cxn ang="0">
                  <a:pos x="61" y="47"/>
                </a:cxn>
              </a:cxnLst>
              <a:rect l="0" t="0" r="r" b="b"/>
              <a:pathLst>
                <a:path w="241" h="125">
                  <a:moveTo>
                    <a:pt x="61" y="47"/>
                  </a:moveTo>
                  <a:lnTo>
                    <a:pt x="61" y="56"/>
                  </a:lnTo>
                  <a:lnTo>
                    <a:pt x="61" y="64"/>
                  </a:lnTo>
                  <a:lnTo>
                    <a:pt x="61" y="72"/>
                  </a:lnTo>
                  <a:lnTo>
                    <a:pt x="63" y="80"/>
                  </a:lnTo>
                  <a:lnTo>
                    <a:pt x="58" y="82"/>
                  </a:lnTo>
                  <a:lnTo>
                    <a:pt x="52" y="88"/>
                  </a:lnTo>
                  <a:lnTo>
                    <a:pt x="36" y="88"/>
                  </a:lnTo>
                  <a:lnTo>
                    <a:pt x="18" y="88"/>
                  </a:lnTo>
                  <a:lnTo>
                    <a:pt x="12" y="92"/>
                  </a:lnTo>
                  <a:lnTo>
                    <a:pt x="2" y="92"/>
                  </a:lnTo>
                  <a:lnTo>
                    <a:pt x="0" y="96"/>
                  </a:lnTo>
                  <a:lnTo>
                    <a:pt x="4" y="98"/>
                  </a:lnTo>
                  <a:lnTo>
                    <a:pt x="4" y="101"/>
                  </a:lnTo>
                  <a:lnTo>
                    <a:pt x="13" y="108"/>
                  </a:lnTo>
                  <a:lnTo>
                    <a:pt x="20" y="116"/>
                  </a:lnTo>
                  <a:lnTo>
                    <a:pt x="24" y="117"/>
                  </a:lnTo>
                  <a:lnTo>
                    <a:pt x="29" y="116"/>
                  </a:lnTo>
                  <a:lnTo>
                    <a:pt x="32" y="116"/>
                  </a:lnTo>
                  <a:lnTo>
                    <a:pt x="34" y="119"/>
                  </a:lnTo>
                  <a:lnTo>
                    <a:pt x="31" y="119"/>
                  </a:lnTo>
                  <a:lnTo>
                    <a:pt x="31" y="120"/>
                  </a:lnTo>
                  <a:lnTo>
                    <a:pt x="36" y="124"/>
                  </a:lnTo>
                  <a:lnTo>
                    <a:pt x="39" y="122"/>
                  </a:lnTo>
                  <a:lnTo>
                    <a:pt x="36" y="120"/>
                  </a:lnTo>
                  <a:lnTo>
                    <a:pt x="44" y="119"/>
                  </a:lnTo>
                  <a:lnTo>
                    <a:pt x="55" y="125"/>
                  </a:lnTo>
                  <a:lnTo>
                    <a:pt x="55" y="117"/>
                  </a:lnTo>
                  <a:lnTo>
                    <a:pt x="60" y="114"/>
                  </a:lnTo>
                  <a:lnTo>
                    <a:pt x="63" y="108"/>
                  </a:lnTo>
                  <a:lnTo>
                    <a:pt x="73" y="104"/>
                  </a:lnTo>
                  <a:lnTo>
                    <a:pt x="85" y="104"/>
                  </a:lnTo>
                  <a:lnTo>
                    <a:pt x="97" y="108"/>
                  </a:lnTo>
                  <a:lnTo>
                    <a:pt x="106" y="112"/>
                  </a:lnTo>
                  <a:lnTo>
                    <a:pt x="109" y="112"/>
                  </a:lnTo>
                  <a:lnTo>
                    <a:pt x="116" y="109"/>
                  </a:lnTo>
                  <a:lnTo>
                    <a:pt x="122" y="109"/>
                  </a:lnTo>
                  <a:lnTo>
                    <a:pt x="133" y="112"/>
                  </a:lnTo>
                  <a:lnTo>
                    <a:pt x="143" y="114"/>
                  </a:lnTo>
                  <a:lnTo>
                    <a:pt x="146" y="114"/>
                  </a:lnTo>
                  <a:lnTo>
                    <a:pt x="158" y="109"/>
                  </a:lnTo>
                  <a:lnTo>
                    <a:pt x="178" y="108"/>
                  </a:lnTo>
                  <a:lnTo>
                    <a:pt x="190" y="111"/>
                  </a:lnTo>
                  <a:lnTo>
                    <a:pt x="196" y="106"/>
                  </a:lnTo>
                  <a:lnTo>
                    <a:pt x="199" y="106"/>
                  </a:lnTo>
                  <a:lnTo>
                    <a:pt x="202" y="103"/>
                  </a:lnTo>
                  <a:lnTo>
                    <a:pt x="207" y="103"/>
                  </a:lnTo>
                  <a:lnTo>
                    <a:pt x="206" y="98"/>
                  </a:lnTo>
                  <a:lnTo>
                    <a:pt x="204" y="96"/>
                  </a:lnTo>
                  <a:lnTo>
                    <a:pt x="209" y="95"/>
                  </a:lnTo>
                  <a:lnTo>
                    <a:pt x="209" y="90"/>
                  </a:lnTo>
                  <a:lnTo>
                    <a:pt x="234" y="71"/>
                  </a:lnTo>
                  <a:lnTo>
                    <a:pt x="234" y="53"/>
                  </a:lnTo>
                  <a:lnTo>
                    <a:pt x="238" y="37"/>
                  </a:lnTo>
                  <a:lnTo>
                    <a:pt x="241" y="34"/>
                  </a:lnTo>
                  <a:lnTo>
                    <a:pt x="231" y="29"/>
                  </a:lnTo>
                  <a:lnTo>
                    <a:pt x="226" y="23"/>
                  </a:lnTo>
                  <a:lnTo>
                    <a:pt x="225" y="5"/>
                  </a:lnTo>
                  <a:lnTo>
                    <a:pt x="220" y="7"/>
                  </a:lnTo>
                  <a:lnTo>
                    <a:pt x="217" y="3"/>
                  </a:lnTo>
                  <a:lnTo>
                    <a:pt x="209" y="0"/>
                  </a:lnTo>
                  <a:lnTo>
                    <a:pt x="175" y="0"/>
                  </a:lnTo>
                  <a:lnTo>
                    <a:pt x="167" y="3"/>
                  </a:lnTo>
                  <a:lnTo>
                    <a:pt x="161" y="7"/>
                  </a:lnTo>
                  <a:lnTo>
                    <a:pt x="153" y="10"/>
                  </a:lnTo>
                  <a:lnTo>
                    <a:pt x="146" y="13"/>
                  </a:lnTo>
                  <a:lnTo>
                    <a:pt x="140" y="16"/>
                  </a:lnTo>
                  <a:lnTo>
                    <a:pt x="132" y="19"/>
                  </a:lnTo>
                  <a:lnTo>
                    <a:pt x="125" y="23"/>
                  </a:lnTo>
                  <a:lnTo>
                    <a:pt x="117" y="26"/>
                  </a:lnTo>
                  <a:lnTo>
                    <a:pt x="109" y="31"/>
                  </a:lnTo>
                  <a:lnTo>
                    <a:pt x="101" y="35"/>
                  </a:lnTo>
                  <a:lnTo>
                    <a:pt x="93" y="39"/>
                  </a:lnTo>
                  <a:lnTo>
                    <a:pt x="84" y="43"/>
                  </a:lnTo>
                  <a:lnTo>
                    <a:pt x="73" y="45"/>
                  </a:lnTo>
                  <a:lnTo>
                    <a:pt x="61" y="47"/>
                  </a:lnTo>
                  <a:lnTo>
                    <a:pt x="61" y="4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3" name="Freeform 280">
              <a:extLst>
                <a:ext uri="{FF2B5EF4-FFF2-40B4-BE49-F238E27FC236}">
                  <a16:creationId xmlns:a16="http://schemas.microsoft.com/office/drawing/2014/main" id="{257D9097-FAF6-AB98-530F-15BAEF99B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5802" y="-2054876"/>
              <a:ext cx="171304" cy="61180"/>
            </a:xfrm>
            <a:custGeom>
              <a:avLst/>
              <a:gdLst/>
              <a:ahLst/>
              <a:cxnLst>
                <a:cxn ang="0">
                  <a:pos x="123" y="37"/>
                </a:cxn>
                <a:cxn ang="0">
                  <a:pos x="121" y="32"/>
                </a:cxn>
                <a:cxn ang="0">
                  <a:pos x="123" y="27"/>
                </a:cxn>
                <a:cxn ang="0">
                  <a:pos x="120" y="27"/>
                </a:cxn>
                <a:cxn ang="0">
                  <a:pos x="118" y="29"/>
                </a:cxn>
                <a:cxn ang="0">
                  <a:pos x="112" y="29"/>
                </a:cxn>
                <a:cxn ang="0">
                  <a:pos x="101" y="26"/>
                </a:cxn>
                <a:cxn ang="0">
                  <a:pos x="99" y="27"/>
                </a:cxn>
                <a:cxn ang="0">
                  <a:pos x="93" y="27"/>
                </a:cxn>
                <a:cxn ang="0">
                  <a:pos x="91" y="27"/>
                </a:cxn>
                <a:cxn ang="0">
                  <a:pos x="86" y="24"/>
                </a:cxn>
                <a:cxn ang="0">
                  <a:pos x="81" y="24"/>
                </a:cxn>
                <a:cxn ang="0">
                  <a:pos x="78" y="22"/>
                </a:cxn>
                <a:cxn ang="0">
                  <a:pos x="77" y="19"/>
                </a:cxn>
                <a:cxn ang="0">
                  <a:pos x="72" y="19"/>
                </a:cxn>
                <a:cxn ang="0">
                  <a:pos x="65" y="19"/>
                </a:cxn>
                <a:cxn ang="0">
                  <a:pos x="64" y="18"/>
                </a:cxn>
                <a:cxn ang="0">
                  <a:pos x="62" y="18"/>
                </a:cxn>
                <a:cxn ang="0">
                  <a:pos x="61" y="11"/>
                </a:cxn>
                <a:cxn ang="0">
                  <a:pos x="56" y="11"/>
                </a:cxn>
                <a:cxn ang="0">
                  <a:pos x="53" y="14"/>
                </a:cxn>
                <a:cxn ang="0">
                  <a:pos x="49" y="13"/>
                </a:cxn>
                <a:cxn ang="0">
                  <a:pos x="46" y="8"/>
                </a:cxn>
                <a:cxn ang="0">
                  <a:pos x="32" y="2"/>
                </a:cxn>
                <a:cxn ang="0">
                  <a:pos x="16" y="0"/>
                </a:cxn>
                <a:cxn ang="0">
                  <a:pos x="16" y="3"/>
                </a:cxn>
                <a:cxn ang="0">
                  <a:pos x="11" y="2"/>
                </a:cxn>
                <a:cxn ang="0">
                  <a:pos x="8" y="2"/>
                </a:cxn>
                <a:cxn ang="0">
                  <a:pos x="1" y="6"/>
                </a:cxn>
                <a:cxn ang="0">
                  <a:pos x="3" y="13"/>
                </a:cxn>
                <a:cxn ang="0">
                  <a:pos x="0" y="16"/>
                </a:cxn>
                <a:cxn ang="0">
                  <a:pos x="1" y="18"/>
                </a:cxn>
                <a:cxn ang="0">
                  <a:pos x="3" y="18"/>
                </a:cxn>
                <a:cxn ang="0">
                  <a:pos x="8" y="21"/>
                </a:cxn>
                <a:cxn ang="0">
                  <a:pos x="9" y="21"/>
                </a:cxn>
                <a:cxn ang="0">
                  <a:pos x="12" y="21"/>
                </a:cxn>
                <a:cxn ang="0">
                  <a:pos x="25" y="27"/>
                </a:cxn>
                <a:cxn ang="0">
                  <a:pos x="40" y="30"/>
                </a:cxn>
                <a:cxn ang="0">
                  <a:pos x="45" y="34"/>
                </a:cxn>
                <a:cxn ang="0">
                  <a:pos x="69" y="35"/>
                </a:cxn>
                <a:cxn ang="0">
                  <a:pos x="80" y="40"/>
                </a:cxn>
                <a:cxn ang="0">
                  <a:pos x="113" y="45"/>
                </a:cxn>
                <a:cxn ang="0">
                  <a:pos x="126" y="45"/>
                </a:cxn>
                <a:cxn ang="0">
                  <a:pos x="126" y="40"/>
                </a:cxn>
                <a:cxn ang="0">
                  <a:pos x="123" y="38"/>
                </a:cxn>
                <a:cxn ang="0">
                  <a:pos x="123" y="37"/>
                </a:cxn>
                <a:cxn ang="0">
                  <a:pos x="123" y="37"/>
                </a:cxn>
              </a:cxnLst>
              <a:rect l="0" t="0" r="r" b="b"/>
              <a:pathLst>
                <a:path w="126" h="45">
                  <a:moveTo>
                    <a:pt x="123" y="37"/>
                  </a:moveTo>
                  <a:lnTo>
                    <a:pt x="121" y="32"/>
                  </a:lnTo>
                  <a:lnTo>
                    <a:pt x="123" y="27"/>
                  </a:lnTo>
                  <a:lnTo>
                    <a:pt x="120" y="27"/>
                  </a:lnTo>
                  <a:lnTo>
                    <a:pt x="118" y="29"/>
                  </a:lnTo>
                  <a:lnTo>
                    <a:pt x="112" y="29"/>
                  </a:lnTo>
                  <a:lnTo>
                    <a:pt x="101" y="26"/>
                  </a:lnTo>
                  <a:lnTo>
                    <a:pt x="99" y="27"/>
                  </a:lnTo>
                  <a:lnTo>
                    <a:pt x="93" y="27"/>
                  </a:lnTo>
                  <a:lnTo>
                    <a:pt x="91" y="27"/>
                  </a:lnTo>
                  <a:lnTo>
                    <a:pt x="86" y="24"/>
                  </a:lnTo>
                  <a:lnTo>
                    <a:pt x="81" y="24"/>
                  </a:lnTo>
                  <a:lnTo>
                    <a:pt x="78" y="22"/>
                  </a:lnTo>
                  <a:lnTo>
                    <a:pt x="77" y="19"/>
                  </a:lnTo>
                  <a:lnTo>
                    <a:pt x="72" y="19"/>
                  </a:lnTo>
                  <a:lnTo>
                    <a:pt x="65" y="19"/>
                  </a:lnTo>
                  <a:lnTo>
                    <a:pt x="64" y="18"/>
                  </a:lnTo>
                  <a:lnTo>
                    <a:pt x="62" y="18"/>
                  </a:lnTo>
                  <a:lnTo>
                    <a:pt x="61" y="11"/>
                  </a:lnTo>
                  <a:lnTo>
                    <a:pt x="56" y="11"/>
                  </a:lnTo>
                  <a:lnTo>
                    <a:pt x="53" y="14"/>
                  </a:lnTo>
                  <a:lnTo>
                    <a:pt x="49" y="13"/>
                  </a:lnTo>
                  <a:lnTo>
                    <a:pt x="46" y="8"/>
                  </a:lnTo>
                  <a:lnTo>
                    <a:pt x="32" y="2"/>
                  </a:lnTo>
                  <a:lnTo>
                    <a:pt x="16" y="0"/>
                  </a:lnTo>
                  <a:lnTo>
                    <a:pt x="16" y="3"/>
                  </a:lnTo>
                  <a:lnTo>
                    <a:pt x="11" y="2"/>
                  </a:lnTo>
                  <a:lnTo>
                    <a:pt x="8" y="2"/>
                  </a:lnTo>
                  <a:lnTo>
                    <a:pt x="1" y="6"/>
                  </a:lnTo>
                  <a:lnTo>
                    <a:pt x="3" y="13"/>
                  </a:lnTo>
                  <a:lnTo>
                    <a:pt x="0" y="16"/>
                  </a:lnTo>
                  <a:lnTo>
                    <a:pt x="1" y="18"/>
                  </a:lnTo>
                  <a:lnTo>
                    <a:pt x="3" y="18"/>
                  </a:lnTo>
                  <a:lnTo>
                    <a:pt x="8" y="21"/>
                  </a:lnTo>
                  <a:lnTo>
                    <a:pt x="9" y="21"/>
                  </a:lnTo>
                  <a:lnTo>
                    <a:pt x="12" y="21"/>
                  </a:lnTo>
                  <a:lnTo>
                    <a:pt x="25" y="27"/>
                  </a:lnTo>
                  <a:lnTo>
                    <a:pt x="40" y="30"/>
                  </a:lnTo>
                  <a:lnTo>
                    <a:pt x="45" y="34"/>
                  </a:lnTo>
                  <a:lnTo>
                    <a:pt x="69" y="35"/>
                  </a:lnTo>
                  <a:lnTo>
                    <a:pt x="80" y="40"/>
                  </a:lnTo>
                  <a:lnTo>
                    <a:pt x="113" y="45"/>
                  </a:lnTo>
                  <a:lnTo>
                    <a:pt x="126" y="45"/>
                  </a:lnTo>
                  <a:lnTo>
                    <a:pt x="126" y="40"/>
                  </a:lnTo>
                  <a:lnTo>
                    <a:pt x="123" y="38"/>
                  </a:lnTo>
                  <a:lnTo>
                    <a:pt x="123" y="37"/>
                  </a:lnTo>
                  <a:lnTo>
                    <a:pt x="123" y="3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4" name="Freeform 281">
              <a:extLst>
                <a:ext uri="{FF2B5EF4-FFF2-40B4-BE49-F238E27FC236}">
                  <a16:creationId xmlns:a16="http://schemas.microsoft.com/office/drawing/2014/main" id="{570EA132-7607-0561-B106-263381EAA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239" y="-2218023"/>
              <a:ext cx="5438" cy="1360"/>
            </a:xfrm>
            <a:custGeom>
              <a:avLst/>
              <a:gdLst/>
              <a:ahLst/>
              <a:cxnLst>
                <a:cxn ang="0">
                  <a:pos x="4" y="1"/>
                </a:cxn>
                <a:cxn ang="0">
                  <a:pos x="0" y="0"/>
                </a:cxn>
                <a:cxn ang="0">
                  <a:pos x="2" y="1"/>
                </a:cxn>
                <a:cxn ang="0">
                  <a:pos x="4" y="1"/>
                </a:cxn>
                <a:cxn ang="0">
                  <a:pos x="4" y="1"/>
                </a:cxn>
              </a:cxnLst>
              <a:rect l="0" t="0" r="r" b="b"/>
              <a:pathLst>
                <a:path w="4" h="1">
                  <a:moveTo>
                    <a:pt x="4" y="1"/>
                  </a:moveTo>
                  <a:lnTo>
                    <a:pt x="0" y="0"/>
                  </a:lnTo>
                  <a:lnTo>
                    <a:pt x="2" y="1"/>
                  </a:lnTo>
                  <a:lnTo>
                    <a:pt x="4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5" name="Freeform 282">
              <a:extLst>
                <a:ext uri="{FF2B5EF4-FFF2-40B4-BE49-F238E27FC236}">
                  <a16:creationId xmlns:a16="http://schemas.microsoft.com/office/drawing/2014/main" id="{900D7C90-BBA1-9254-2D7F-D2D61245E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8756" y="-2222102"/>
              <a:ext cx="6798" cy="4079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1" y="3"/>
                </a:cxn>
                <a:cxn ang="0">
                  <a:pos x="5" y="3"/>
                </a:cxn>
                <a:cxn ang="0">
                  <a:pos x="5" y="3"/>
                </a:cxn>
              </a:cxnLst>
              <a:rect l="0" t="0" r="r" b="b"/>
              <a:pathLst>
                <a:path w="5" h="3">
                  <a:moveTo>
                    <a:pt x="5" y="3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3"/>
                  </a:lnTo>
                  <a:lnTo>
                    <a:pt x="5" y="3"/>
                  </a:lnTo>
                  <a:lnTo>
                    <a:pt x="5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6" name="Freeform 283">
              <a:extLst>
                <a:ext uri="{FF2B5EF4-FFF2-40B4-BE49-F238E27FC236}">
                  <a16:creationId xmlns:a16="http://schemas.microsoft.com/office/drawing/2014/main" id="{C33D2F73-5B15-BDC5-7F17-E72ED5E17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0992" y="-2218023"/>
              <a:ext cx="5438" cy="136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>
                  <a:moveTo>
                    <a:pt x="4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7" name="Freeform 284">
              <a:extLst>
                <a:ext uri="{FF2B5EF4-FFF2-40B4-BE49-F238E27FC236}">
                  <a16:creationId xmlns:a16="http://schemas.microsoft.com/office/drawing/2014/main" id="{ADE212C8-DE00-CBA3-7C12-379C0614D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127" y="-2279204"/>
              <a:ext cx="209372" cy="72057"/>
            </a:xfrm>
            <a:custGeom>
              <a:avLst/>
              <a:gdLst/>
              <a:ahLst/>
              <a:cxnLst>
                <a:cxn ang="0">
                  <a:pos x="16" y="11"/>
                </a:cxn>
                <a:cxn ang="0">
                  <a:pos x="17" y="6"/>
                </a:cxn>
                <a:cxn ang="0">
                  <a:pos x="24" y="5"/>
                </a:cxn>
                <a:cxn ang="0">
                  <a:pos x="37" y="6"/>
                </a:cxn>
                <a:cxn ang="0">
                  <a:pos x="51" y="9"/>
                </a:cxn>
                <a:cxn ang="0">
                  <a:pos x="53" y="3"/>
                </a:cxn>
                <a:cxn ang="0">
                  <a:pos x="61" y="0"/>
                </a:cxn>
                <a:cxn ang="0">
                  <a:pos x="69" y="3"/>
                </a:cxn>
                <a:cxn ang="0">
                  <a:pos x="80" y="5"/>
                </a:cxn>
                <a:cxn ang="0">
                  <a:pos x="104" y="3"/>
                </a:cxn>
                <a:cxn ang="0">
                  <a:pos x="136" y="6"/>
                </a:cxn>
                <a:cxn ang="0">
                  <a:pos x="141" y="9"/>
                </a:cxn>
                <a:cxn ang="0">
                  <a:pos x="154" y="13"/>
                </a:cxn>
                <a:cxn ang="0">
                  <a:pos x="154" y="17"/>
                </a:cxn>
                <a:cxn ang="0">
                  <a:pos x="133" y="24"/>
                </a:cxn>
                <a:cxn ang="0">
                  <a:pos x="128" y="29"/>
                </a:cxn>
                <a:cxn ang="0">
                  <a:pos x="109" y="32"/>
                </a:cxn>
                <a:cxn ang="0">
                  <a:pos x="106" y="38"/>
                </a:cxn>
                <a:cxn ang="0">
                  <a:pos x="102" y="40"/>
                </a:cxn>
                <a:cxn ang="0">
                  <a:pos x="93" y="40"/>
                </a:cxn>
                <a:cxn ang="0">
                  <a:pos x="91" y="38"/>
                </a:cxn>
                <a:cxn ang="0">
                  <a:pos x="88" y="37"/>
                </a:cxn>
                <a:cxn ang="0">
                  <a:pos x="82" y="38"/>
                </a:cxn>
                <a:cxn ang="0">
                  <a:pos x="80" y="40"/>
                </a:cxn>
                <a:cxn ang="0">
                  <a:pos x="69" y="45"/>
                </a:cxn>
                <a:cxn ang="0">
                  <a:pos x="67" y="48"/>
                </a:cxn>
                <a:cxn ang="0">
                  <a:pos x="67" y="50"/>
                </a:cxn>
                <a:cxn ang="0">
                  <a:pos x="62" y="50"/>
                </a:cxn>
                <a:cxn ang="0">
                  <a:pos x="62" y="51"/>
                </a:cxn>
                <a:cxn ang="0">
                  <a:pos x="53" y="51"/>
                </a:cxn>
                <a:cxn ang="0">
                  <a:pos x="45" y="53"/>
                </a:cxn>
                <a:cxn ang="0">
                  <a:pos x="38" y="53"/>
                </a:cxn>
                <a:cxn ang="0">
                  <a:pos x="37" y="50"/>
                </a:cxn>
                <a:cxn ang="0">
                  <a:pos x="32" y="50"/>
                </a:cxn>
                <a:cxn ang="0">
                  <a:pos x="25" y="51"/>
                </a:cxn>
                <a:cxn ang="0">
                  <a:pos x="19" y="50"/>
                </a:cxn>
                <a:cxn ang="0">
                  <a:pos x="1" y="50"/>
                </a:cxn>
                <a:cxn ang="0">
                  <a:pos x="0" y="48"/>
                </a:cxn>
                <a:cxn ang="0">
                  <a:pos x="0" y="43"/>
                </a:cxn>
                <a:cxn ang="0">
                  <a:pos x="5" y="42"/>
                </a:cxn>
                <a:cxn ang="0">
                  <a:pos x="11" y="42"/>
                </a:cxn>
                <a:cxn ang="0">
                  <a:pos x="17" y="43"/>
                </a:cxn>
                <a:cxn ang="0">
                  <a:pos x="22" y="40"/>
                </a:cxn>
                <a:cxn ang="0">
                  <a:pos x="37" y="40"/>
                </a:cxn>
                <a:cxn ang="0">
                  <a:pos x="41" y="37"/>
                </a:cxn>
                <a:cxn ang="0">
                  <a:pos x="46" y="37"/>
                </a:cxn>
                <a:cxn ang="0">
                  <a:pos x="53" y="32"/>
                </a:cxn>
                <a:cxn ang="0">
                  <a:pos x="40" y="29"/>
                </a:cxn>
                <a:cxn ang="0">
                  <a:pos x="33" y="27"/>
                </a:cxn>
                <a:cxn ang="0">
                  <a:pos x="33" y="25"/>
                </a:cxn>
                <a:cxn ang="0">
                  <a:pos x="30" y="24"/>
                </a:cxn>
                <a:cxn ang="0">
                  <a:pos x="27" y="29"/>
                </a:cxn>
                <a:cxn ang="0">
                  <a:pos x="19" y="27"/>
                </a:cxn>
                <a:cxn ang="0">
                  <a:pos x="16" y="24"/>
                </a:cxn>
                <a:cxn ang="0">
                  <a:pos x="9" y="24"/>
                </a:cxn>
                <a:cxn ang="0">
                  <a:pos x="9" y="22"/>
                </a:cxn>
                <a:cxn ang="0">
                  <a:pos x="22" y="14"/>
                </a:cxn>
                <a:cxn ang="0">
                  <a:pos x="21" y="13"/>
                </a:cxn>
                <a:cxn ang="0">
                  <a:pos x="16" y="11"/>
                </a:cxn>
                <a:cxn ang="0">
                  <a:pos x="16" y="11"/>
                </a:cxn>
              </a:cxnLst>
              <a:rect l="0" t="0" r="r" b="b"/>
              <a:pathLst>
                <a:path w="154" h="53">
                  <a:moveTo>
                    <a:pt x="16" y="11"/>
                  </a:moveTo>
                  <a:lnTo>
                    <a:pt x="17" y="6"/>
                  </a:lnTo>
                  <a:lnTo>
                    <a:pt x="24" y="5"/>
                  </a:lnTo>
                  <a:lnTo>
                    <a:pt x="37" y="6"/>
                  </a:lnTo>
                  <a:lnTo>
                    <a:pt x="51" y="9"/>
                  </a:lnTo>
                  <a:lnTo>
                    <a:pt x="53" y="3"/>
                  </a:lnTo>
                  <a:lnTo>
                    <a:pt x="61" y="0"/>
                  </a:lnTo>
                  <a:lnTo>
                    <a:pt x="69" y="3"/>
                  </a:lnTo>
                  <a:lnTo>
                    <a:pt x="80" y="5"/>
                  </a:lnTo>
                  <a:lnTo>
                    <a:pt x="104" y="3"/>
                  </a:lnTo>
                  <a:lnTo>
                    <a:pt x="136" y="6"/>
                  </a:lnTo>
                  <a:lnTo>
                    <a:pt x="141" y="9"/>
                  </a:lnTo>
                  <a:lnTo>
                    <a:pt x="154" y="13"/>
                  </a:lnTo>
                  <a:lnTo>
                    <a:pt x="154" y="17"/>
                  </a:lnTo>
                  <a:lnTo>
                    <a:pt x="133" y="24"/>
                  </a:lnTo>
                  <a:lnTo>
                    <a:pt x="128" y="29"/>
                  </a:lnTo>
                  <a:lnTo>
                    <a:pt x="109" y="32"/>
                  </a:lnTo>
                  <a:lnTo>
                    <a:pt x="106" y="38"/>
                  </a:lnTo>
                  <a:lnTo>
                    <a:pt x="102" y="40"/>
                  </a:lnTo>
                  <a:lnTo>
                    <a:pt x="93" y="40"/>
                  </a:lnTo>
                  <a:lnTo>
                    <a:pt x="91" y="38"/>
                  </a:lnTo>
                  <a:lnTo>
                    <a:pt x="88" y="37"/>
                  </a:lnTo>
                  <a:lnTo>
                    <a:pt x="82" y="38"/>
                  </a:lnTo>
                  <a:lnTo>
                    <a:pt x="80" y="40"/>
                  </a:lnTo>
                  <a:lnTo>
                    <a:pt x="69" y="45"/>
                  </a:lnTo>
                  <a:lnTo>
                    <a:pt x="67" y="48"/>
                  </a:lnTo>
                  <a:lnTo>
                    <a:pt x="67" y="50"/>
                  </a:lnTo>
                  <a:lnTo>
                    <a:pt x="62" y="50"/>
                  </a:lnTo>
                  <a:lnTo>
                    <a:pt x="62" y="51"/>
                  </a:lnTo>
                  <a:lnTo>
                    <a:pt x="53" y="51"/>
                  </a:lnTo>
                  <a:lnTo>
                    <a:pt x="45" y="53"/>
                  </a:lnTo>
                  <a:lnTo>
                    <a:pt x="38" y="53"/>
                  </a:lnTo>
                  <a:lnTo>
                    <a:pt x="37" y="50"/>
                  </a:lnTo>
                  <a:lnTo>
                    <a:pt x="32" y="50"/>
                  </a:lnTo>
                  <a:lnTo>
                    <a:pt x="25" y="51"/>
                  </a:lnTo>
                  <a:lnTo>
                    <a:pt x="19" y="50"/>
                  </a:lnTo>
                  <a:lnTo>
                    <a:pt x="1" y="50"/>
                  </a:lnTo>
                  <a:lnTo>
                    <a:pt x="0" y="48"/>
                  </a:lnTo>
                  <a:lnTo>
                    <a:pt x="0" y="43"/>
                  </a:lnTo>
                  <a:lnTo>
                    <a:pt x="5" y="42"/>
                  </a:lnTo>
                  <a:lnTo>
                    <a:pt x="11" y="42"/>
                  </a:lnTo>
                  <a:lnTo>
                    <a:pt x="17" y="43"/>
                  </a:lnTo>
                  <a:lnTo>
                    <a:pt x="22" y="40"/>
                  </a:lnTo>
                  <a:lnTo>
                    <a:pt x="37" y="40"/>
                  </a:lnTo>
                  <a:lnTo>
                    <a:pt x="41" y="37"/>
                  </a:lnTo>
                  <a:lnTo>
                    <a:pt x="46" y="37"/>
                  </a:lnTo>
                  <a:lnTo>
                    <a:pt x="53" y="32"/>
                  </a:lnTo>
                  <a:lnTo>
                    <a:pt x="40" y="29"/>
                  </a:lnTo>
                  <a:lnTo>
                    <a:pt x="33" y="27"/>
                  </a:lnTo>
                  <a:lnTo>
                    <a:pt x="33" y="25"/>
                  </a:lnTo>
                  <a:lnTo>
                    <a:pt x="30" y="24"/>
                  </a:lnTo>
                  <a:lnTo>
                    <a:pt x="27" y="29"/>
                  </a:lnTo>
                  <a:lnTo>
                    <a:pt x="19" y="27"/>
                  </a:lnTo>
                  <a:lnTo>
                    <a:pt x="16" y="24"/>
                  </a:lnTo>
                  <a:lnTo>
                    <a:pt x="9" y="24"/>
                  </a:lnTo>
                  <a:lnTo>
                    <a:pt x="9" y="22"/>
                  </a:lnTo>
                  <a:lnTo>
                    <a:pt x="22" y="14"/>
                  </a:lnTo>
                  <a:lnTo>
                    <a:pt x="21" y="13"/>
                  </a:lnTo>
                  <a:lnTo>
                    <a:pt x="16" y="11"/>
                  </a:lnTo>
                  <a:lnTo>
                    <a:pt x="16" y="1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8" name="Freeform 285">
              <a:extLst>
                <a:ext uri="{FF2B5EF4-FFF2-40B4-BE49-F238E27FC236}">
                  <a16:creationId xmlns:a16="http://schemas.microsoft.com/office/drawing/2014/main" id="{6BCA6F13-78F4-9933-1C65-39CA7A8FC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1137" y="-2192192"/>
              <a:ext cx="277350" cy="152270"/>
            </a:xfrm>
            <a:custGeom>
              <a:avLst/>
              <a:gdLst/>
              <a:ahLst/>
              <a:cxnLst>
                <a:cxn ang="0">
                  <a:pos x="8" y="46"/>
                </a:cxn>
                <a:cxn ang="0">
                  <a:pos x="5" y="53"/>
                </a:cxn>
                <a:cxn ang="0">
                  <a:pos x="0" y="56"/>
                </a:cxn>
                <a:cxn ang="0">
                  <a:pos x="5" y="61"/>
                </a:cxn>
                <a:cxn ang="0">
                  <a:pos x="3" y="71"/>
                </a:cxn>
                <a:cxn ang="0">
                  <a:pos x="8" y="85"/>
                </a:cxn>
                <a:cxn ang="0">
                  <a:pos x="19" y="87"/>
                </a:cxn>
                <a:cxn ang="0">
                  <a:pos x="24" y="98"/>
                </a:cxn>
                <a:cxn ang="0">
                  <a:pos x="16" y="107"/>
                </a:cxn>
                <a:cxn ang="0">
                  <a:pos x="54" y="111"/>
                </a:cxn>
                <a:cxn ang="0">
                  <a:pos x="67" y="111"/>
                </a:cxn>
                <a:cxn ang="0">
                  <a:pos x="95" y="107"/>
                </a:cxn>
                <a:cxn ang="0">
                  <a:pos x="96" y="104"/>
                </a:cxn>
                <a:cxn ang="0">
                  <a:pos x="99" y="90"/>
                </a:cxn>
                <a:cxn ang="0">
                  <a:pos x="114" y="88"/>
                </a:cxn>
                <a:cxn ang="0">
                  <a:pos x="119" y="83"/>
                </a:cxn>
                <a:cxn ang="0">
                  <a:pos x="123" y="83"/>
                </a:cxn>
                <a:cxn ang="0">
                  <a:pos x="130" y="87"/>
                </a:cxn>
                <a:cxn ang="0">
                  <a:pos x="133" y="77"/>
                </a:cxn>
                <a:cxn ang="0">
                  <a:pos x="136" y="67"/>
                </a:cxn>
                <a:cxn ang="0">
                  <a:pos x="147" y="64"/>
                </a:cxn>
                <a:cxn ang="0">
                  <a:pos x="141" y="58"/>
                </a:cxn>
                <a:cxn ang="0">
                  <a:pos x="151" y="58"/>
                </a:cxn>
                <a:cxn ang="0">
                  <a:pos x="157" y="53"/>
                </a:cxn>
                <a:cxn ang="0">
                  <a:pos x="162" y="43"/>
                </a:cxn>
                <a:cxn ang="0">
                  <a:pos x="159" y="34"/>
                </a:cxn>
                <a:cxn ang="0">
                  <a:pos x="155" y="30"/>
                </a:cxn>
                <a:cxn ang="0">
                  <a:pos x="162" y="27"/>
                </a:cxn>
                <a:cxn ang="0">
                  <a:pos x="172" y="22"/>
                </a:cxn>
                <a:cxn ang="0">
                  <a:pos x="196" y="21"/>
                </a:cxn>
                <a:cxn ang="0">
                  <a:pos x="199" y="18"/>
                </a:cxn>
                <a:cxn ang="0">
                  <a:pos x="204" y="14"/>
                </a:cxn>
                <a:cxn ang="0">
                  <a:pos x="189" y="16"/>
                </a:cxn>
                <a:cxn ang="0">
                  <a:pos x="183" y="13"/>
                </a:cxn>
                <a:cxn ang="0">
                  <a:pos x="159" y="24"/>
                </a:cxn>
                <a:cxn ang="0">
                  <a:pos x="154" y="8"/>
                </a:cxn>
                <a:cxn ang="0">
                  <a:pos x="149" y="3"/>
                </a:cxn>
                <a:cxn ang="0">
                  <a:pos x="139" y="2"/>
                </a:cxn>
                <a:cxn ang="0">
                  <a:pos x="136" y="10"/>
                </a:cxn>
                <a:cxn ang="0">
                  <a:pos x="125" y="11"/>
                </a:cxn>
                <a:cxn ang="0">
                  <a:pos x="123" y="16"/>
                </a:cxn>
                <a:cxn ang="0">
                  <a:pos x="117" y="16"/>
                </a:cxn>
                <a:cxn ang="0">
                  <a:pos x="99" y="16"/>
                </a:cxn>
                <a:cxn ang="0">
                  <a:pos x="77" y="14"/>
                </a:cxn>
                <a:cxn ang="0">
                  <a:pos x="67" y="13"/>
                </a:cxn>
                <a:cxn ang="0">
                  <a:pos x="58" y="16"/>
                </a:cxn>
                <a:cxn ang="0">
                  <a:pos x="54" y="29"/>
                </a:cxn>
                <a:cxn ang="0">
                  <a:pos x="35" y="34"/>
                </a:cxn>
                <a:cxn ang="0">
                  <a:pos x="35" y="40"/>
                </a:cxn>
                <a:cxn ang="0">
                  <a:pos x="24" y="42"/>
                </a:cxn>
                <a:cxn ang="0">
                  <a:pos x="11" y="38"/>
                </a:cxn>
                <a:cxn ang="0">
                  <a:pos x="8" y="37"/>
                </a:cxn>
              </a:cxnLst>
              <a:rect l="0" t="0" r="r" b="b"/>
              <a:pathLst>
                <a:path w="204" h="112">
                  <a:moveTo>
                    <a:pt x="8" y="37"/>
                  </a:moveTo>
                  <a:lnTo>
                    <a:pt x="8" y="46"/>
                  </a:lnTo>
                  <a:lnTo>
                    <a:pt x="5" y="50"/>
                  </a:lnTo>
                  <a:lnTo>
                    <a:pt x="5" y="53"/>
                  </a:lnTo>
                  <a:lnTo>
                    <a:pt x="0" y="54"/>
                  </a:lnTo>
                  <a:lnTo>
                    <a:pt x="0" y="56"/>
                  </a:lnTo>
                  <a:lnTo>
                    <a:pt x="0" y="61"/>
                  </a:lnTo>
                  <a:lnTo>
                    <a:pt x="5" y="61"/>
                  </a:lnTo>
                  <a:lnTo>
                    <a:pt x="5" y="62"/>
                  </a:lnTo>
                  <a:lnTo>
                    <a:pt x="3" y="71"/>
                  </a:lnTo>
                  <a:lnTo>
                    <a:pt x="6" y="75"/>
                  </a:lnTo>
                  <a:lnTo>
                    <a:pt x="8" y="85"/>
                  </a:lnTo>
                  <a:lnTo>
                    <a:pt x="11" y="87"/>
                  </a:lnTo>
                  <a:lnTo>
                    <a:pt x="19" y="87"/>
                  </a:lnTo>
                  <a:lnTo>
                    <a:pt x="24" y="91"/>
                  </a:lnTo>
                  <a:lnTo>
                    <a:pt x="24" y="98"/>
                  </a:lnTo>
                  <a:lnTo>
                    <a:pt x="18" y="103"/>
                  </a:lnTo>
                  <a:lnTo>
                    <a:pt x="16" y="107"/>
                  </a:lnTo>
                  <a:lnTo>
                    <a:pt x="40" y="112"/>
                  </a:lnTo>
                  <a:lnTo>
                    <a:pt x="54" y="111"/>
                  </a:lnTo>
                  <a:lnTo>
                    <a:pt x="64" y="112"/>
                  </a:lnTo>
                  <a:lnTo>
                    <a:pt x="67" y="111"/>
                  </a:lnTo>
                  <a:lnTo>
                    <a:pt x="79" y="111"/>
                  </a:lnTo>
                  <a:lnTo>
                    <a:pt x="95" y="107"/>
                  </a:lnTo>
                  <a:lnTo>
                    <a:pt x="96" y="106"/>
                  </a:lnTo>
                  <a:lnTo>
                    <a:pt x="96" y="104"/>
                  </a:lnTo>
                  <a:lnTo>
                    <a:pt x="95" y="95"/>
                  </a:lnTo>
                  <a:lnTo>
                    <a:pt x="99" y="90"/>
                  </a:lnTo>
                  <a:lnTo>
                    <a:pt x="114" y="90"/>
                  </a:lnTo>
                  <a:lnTo>
                    <a:pt x="114" y="88"/>
                  </a:lnTo>
                  <a:lnTo>
                    <a:pt x="112" y="88"/>
                  </a:lnTo>
                  <a:lnTo>
                    <a:pt x="119" y="83"/>
                  </a:lnTo>
                  <a:lnTo>
                    <a:pt x="125" y="85"/>
                  </a:lnTo>
                  <a:lnTo>
                    <a:pt x="123" y="83"/>
                  </a:lnTo>
                  <a:lnTo>
                    <a:pt x="125" y="83"/>
                  </a:lnTo>
                  <a:lnTo>
                    <a:pt x="130" y="87"/>
                  </a:lnTo>
                  <a:lnTo>
                    <a:pt x="136" y="82"/>
                  </a:lnTo>
                  <a:lnTo>
                    <a:pt x="133" y="77"/>
                  </a:lnTo>
                  <a:lnTo>
                    <a:pt x="136" y="74"/>
                  </a:lnTo>
                  <a:lnTo>
                    <a:pt x="136" y="67"/>
                  </a:lnTo>
                  <a:lnTo>
                    <a:pt x="143" y="67"/>
                  </a:lnTo>
                  <a:lnTo>
                    <a:pt x="147" y="64"/>
                  </a:lnTo>
                  <a:lnTo>
                    <a:pt x="144" y="61"/>
                  </a:lnTo>
                  <a:lnTo>
                    <a:pt x="141" y="58"/>
                  </a:lnTo>
                  <a:lnTo>
                    <a:pt x="141" y="56"/>
                  </a:lnTo>
                  <a:lnTo>
                    <a:pt x="151" y="58"/>
                  </a:lnTo>
                  <a:lnTo>
                    <a:pt x="155" y="56"/>
                  </a:lnTo>
                  <a:lnTo>
                    <a:pt x="157" y="53"/>
                  </a:lnTo>
                  <a:lnTo>
                    <a:pt x="155" y="51"/>
                  </a:lnTo>
                  <a:lnTo>
                    <a:pt x="162" y="43"/>
                  </a:lnTo>
                  <a:lnTo>
                    <a:pt x="162" y="38"/>
                  </a:lnTo>
                  <a:lnTo>
                    <a:pt x="159" y="34"/>
                  </a:lnTo>
                  <a:lnTo>
                    <a:pt x="154" y="32"/>
                  </a:lnTo>
                  <a:lnTo>
                    <a:pt x="155" y="30"/>
                  </a:lnTo>
                  <a:lnTo>
                    <a:pt x="159" y="26"/>
                  </a:lnTo>
                  <a:lnTo>
                    <a:pt x="162" y="27"/>
                  </a:lnTo>
                  <a:lnTo>
                    <a:pt x="165" y="24"/>
                  </a:lnTo>
                  <a:lnTo>
                    <a:pt x="172" y="22"/>
                  </a:lnTo>
                  <a:lnTo>
                    <a:pt x="188" y="21"/>
                  </a:lnTo>
                  <a:lnTo>
                    <a:pt x="196" y="21"/>
                  </a:lnTo>
                  <a:lnTo>
                    <a:pt x="202" y="19"/>
                  </a:lnTo>
                  <a:lnTo>
                    <a:pt x="199" y="18"/>
                  </a:lnTo>
                  <a:lnTo>
                    <a:pt x="202" y="16"/>
                  </a:lnTo>
                  <a:lnTo>
                    <a:pt x="204" y="14"/>
                  </a:lnTo>
                  <a:lnTo>
                    <a:pt x="197" y="14"/>
                  </a:lnTo>
                  <a:lnTo>
                    <a:pt x="189" y="16"/>
                  </a:lnTo>
                  <a:lnTo>
                    <a:pt x="188" y="14"/>
                  </a:lnTo>
                  <a:lnTo>
                    <a:pt x="183" y="13"/>
                  </a:lnTo>
                  <a:lnTo>
                    <a:pt x="173" y="19"/>
                  </a:lnTo>
                  <a:lnTo>
                    <a:pt x="159" y="24"/>
                  </a:lnTo>
                  <a:lnTo>
                    <a:pt x="154" y="18"/>
                  </a:lnTo>
                  <a:lnTo>
                    <a:pt x="154" y="8"/>
                  </a:lnTo>
                  <a:lnTo>
                    <a:pt x="149" y="6"/>
                  </a:lnTo>
                  <a:lnTo>
                    <a:pt x="149" y="3"/>
                  </a:lnTo>
                  <a:lnTo>
                    <a:pt x="143" y="0"/>
                  </a:lnTo>
                  <a:lnTo>
                    <a:pt x="139" y="2"/>
                  </a:lnTo>
                  <a:lnTo>
                    <a:pt x="133" y="8"/>
                  </a:lnTo>
                  <a:lnTo>
                    <a:pt x="136" y="10"/>
                  </a:lnTo>
                  <a:lnTo>
                    <a:pt x="133" y="13"/>
                  </a:lnTo>
                  <a:lnTo>
                    <a:pt x="125" y="11"/>
                  </a:lnTo>
                  <a:lnTo>
                    <a:pt x="122" y="14"/>
                  </a:lnTo>
                  <a:lnTo>
                    <a:pt x="123" y="16"/>
                  </a:lnTo>
                  <a:lnTo>
                    <a:pt x="123" y="18"/>
                  </a:lnTo>
                  <a:lnTo>
                    <a:pt x="117" y="16"/>
                  </a:lnTo>
                  <a:lnTo>
                    <a:pt x="104" y="19"/>
                  </a:lnTo>
                  <a:lnTo>
                    <a:pt x="99" y="16"/>
                  </a:lnTo>
                  <a:lnTo>
                    <a:pt x="80" y="14"/>
                  </a:lnTo>
                  <a:lnTo>
                    <a:pt x="77" y="14"/>
                  </a:lnTo>
                  <a:lnTo>
                    <a:pt x="69" y="13"/>
                  </a:lnTo>
                  <a:lnTo>
                    <a:pt x="67" y="13"/>
                  </a:lnTo>
                  <a:lnTo>
                    <a:pt x="66" y="16"/>
                  </a:lnTo>
                  <a:lnTo>
                    <a:pt x="58" y="16"/>
                  </a:lnTo>
                  <a:lnTo>
                    <a:pt x="56" y="19"/>
                  </a:lnTo>
                  <a:lnTo>
                    <a:pt x="54" y="29"/>
                  </a:lnTo>
                  <a:lnTo>
                    <a:pt x="43" y="34"/>
                  </a:lnTo>
                  <a:lnTo>
                    <a:pt x="35" y="34"/>
                  </a:lnTo>
                  <a:lnTo>
                    <a:pt x="37" y="35"/>
                  </a:lnTo>
                  <a:lnTo>
                    <a:pt x="35" y="40"/>
                  </a:lnTo>
                  <a:lnTo>
                    <a:pt x="30" y="42"/>
                  </a:lnTo>
                  <a:lnTo>
                    <a:pt x="24" y="42"/>
                  </a:lnTo>
                  <a:lnTo>
                    <a:pt x="18" y="40"/>
                  </a:lnTo>
                  <a:lnTo>
                    <a:pt x="11" y="38"/>
                  </a:lnTo>
                  <a:lnTo>
                    <a:pt x="8" y="37"/>
                  </a:lnTo>
                  <a:lnTo>
                    <a:pt x="8" y="3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9" name="Freeform 286">
              <a:extLst>
                <a:ext uri="{FF2B5EF4-FFF2-40B4-BE49-F238E27FC236}">
                  <a16:creationId xmlns:a16="http://schemas.microsoft.com/office/drawing/2014/main" id="{102A8F10-7190-337F-AB1B-5B8C48B38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0778" y="-2239776"/>
              <a:ext cx="159069" cy="80214"/>
            </a:xfrm>
            <a:custGeom>
              <a:avLst/>
              <a:gdLst/>
              <a:ahLst/>
              <a:cxnLst>
                <a:cxn ang="0">
                  <a:pos x="93" y="30"/>
                </a:cxn>
                <a:cxn ang="0">
                  <a:pos x="100" y="35"/>
                </a:cxn>
                <a:cxn ang="0">
                  <a:pos x="112" y="37"/>
                </a:cxn>
                <a:cxn ang="0">
                  <a:pos x="116" y="45"/>
                </a:cxn>
                <a:cxn ang="0">
                  <a:pos x="114" y="51"/>
                </a:cxn>
                <a:cxn ang="0">
                  <a:pos x="109" y="49"/>
                </a:cxn>
                <a:cxn ang="0">
                  <a:pos x="100" y="49"/>
                </a:cxn>
                <a:cxn ang="0">
                  <a:pos x="85" y="54"/>
                </a:cxn>
                <a:cxn ang="0">
                  <a:pos x="66" y="53"/>
                </a:cxn>
                <a:cxn ang="0">
                  <a:pos x="61" y="41"/>
                </a:cxn>
                <a:cxn ang="0">
                  <a:pos x="55" y="35"/>
                </a:cxn>
                <a:cxn ang="0">
                  <a:pos x="45" y="43"/>
                </a:cxn>
                <a:cxn ang="0">
                  <a:pos x="45" y="48"/>
                </a:cxn>
                <a:cxn ang="0">
                  <a:pos x="34" y="49"/>
                </a:cxn>
                <a:cxn ang="0">
                  <a:pos x="35" y="53"/>
                </a:cxn>
                <a:cxn ang="0">
                  <a:pos x="16" y="54"/>
                </a:cxn>
                <a:cxn ang="0">
                  <a:pos x="11" y="49"/>
                </a:cxn>
                <a:cxn ang="0">
                  <a:pos x="11" y="45"/>
                </a:cxn>
                <a:cxn ang="0">
                  <a:pos x="11" y="32"/>
                </a:cxn>
                <a:cxn ang="0">
                  <a:pos x="5" y="27"/>
                </a:cxn>
                <a:cxn ang="0">
                  <a:pos x="2" y="22"/>
                </a:cxn>
                <a:cxn ang="0">
                  <a:pos x="16" y="21"/>
                </a:cxn>
                <a:cxn ang="0">
                  <a:pos x="24" y="13"/>
                </a:cxn>
                <a:cxn ang="0">
                  <a:pos x="26" y="6"/>
                </a:cxn>
                <a:cxn ang="0">
                  <a:pos x="40" y="0"/>
                </a:cxn>
                <a:cxn ang="0">
                  <a:pos x="45" y="4"/>
                </a:cxn>
                <a:cxn ang="0">
                  <a:pos x="43" y="11"/>
                </a:cxn>
                <a:cxn ang="0">
                  <a:pos x="48" y="11"/>
                </a:cxn>
                <a:cxn ang="0">
                  <a:pos x="37" y="13"/>
                </a:cxn>
                <a:cxn ang="0">
                  <a:pos x="26" y="14"/>
                </a:cxn>
                <a:cxn ang="0">
                  <a:pos x="27" y="21"/>
                </a:cxn>
                <a:cxn ang="0">
                  <a:pos x="51" y="22"/>
                </a:cxn>
                <a:cxn ang="0">
                  <a:pos x="63" y="21"/>
                </a:cxn>
                <a:cxn ang="0">
                  <a:pos x="71" y="24"/>
                </a:cxn>
                <a:cxn ang="0">
                  <a:pos x="88" y="22"/>
                </a:cxn>
                <a:cxn ang="0">
                  <a:pos x="93" y="21"/>
                </a:cxn>
              </a:cxnLst>
              <a:rect l="0" t="0" r="r" b="b"/>
              <a:pathLst>
                <a:path w="117" h="59">
                  <a:moveTo>
                    <a:pt x="93" y="21"/>
                  </a:moveTo>
                  <a:lnTo>
                    <a:pt x="93" y="30"/>
                  </a:lnTo>
                  <a:lnTo>
                    <a:pt x="96" y="33"/>
                  </a:lnTo>
                  <a:lnTo>
                    <a:pt x="100" y="35"/>
                  </a:lnTo>
                  <a:lnTo>
                    <a:pt x="109" y="35"/>
                  </a:lnTo>
                  <a:lnTo>
                    <a:pt x="112" y="37"/>
                  </a:lnTo>
                  <a:lnTo>
                    <a:pt x="112" y="40"/>
                  </a:lnTo>
                  <a:lnTo>
                    <a:pt x="116" y="45"/>
                  </a:lnTo>
                  <a:lnTo>
                    <a:pt x="117" y="51"/>
                  </a:lnTo>
                  <a:lnTo>
                    <a:pt x="114" y="51"/>
                  </a:lnTo>
                  <a:lnTo>
                    <a:pt x="116" y="49"/>
                  </a:lnTo>
                  <a:lnTo>
                    <a:pt x="109" y="49"/>
                  </a:lnTo>
                  <a:lnTo>
                    <a:pt x="101" y="51"/>
                  </a:lnTo>
                  <a:lnTo>
                    <a:pt x="100" y="49"/>
                  </a:lnTo>
                  <a:lnTo>
                    <a:pt x="95" y="48"/>
                  </a:lnTo>
                  <a:lnTo>
                    <a:pt x="85" y="54"/>
                  </a:lnTo>
                  <a:lnTo>
                    <a:pt x="71" y="59"/>
                  </a:lnTo>
                  <a:lnTo>
                    <a:pt x="66" y="53"/>
                  </a:lnTo>
                  <a:lnTo>
                    <a:pt x="66" y="43"/>
                  </a:lnTo>
                  <a:lnTo>
                    <a:pt x="61" y="41"/>
                  </a:lnTo>
                  <a:lnTo>
                    <a:pt x="61" y="38"/>
                  </a:lnTo>
                  <a:lnTo>
                    <a:pt x="55" y="35"/>
                  </a:lnTo>
                  <a:lnTo>
                    <a:pt x="51" y="37"/>
                  </a:lnTo>
                  <a:lnTo>
                    <a:pt x="45" y="43"/>
                  </a:lnTo>
                  <a:lnTo>
                    <a:pt x="48" y="45"/>
                  </a:lnTo>
                  <a:lnTo>
                    <a:pt x="45" y="48"/>
                  </a:lnTo>
                  <a:lnTo>
                    <a:pt x="37" y="46"/>
                  </a:lnTo>
                  <a:lnTo>
                    <a:pt x="34" y="49"/>
                  </a:lnTo>
                  <a:lnTo>
                    <a:pt x="35" y="51"/>
                  </a:lnTo>
                  <a:lnTo>
                    <a:pt x="35" y="53"/>
                  </a:lnTo>
                  <a:lnTo>
                    <a:pt x="29" y="51"/>
                  </a:lnTo>
                  <a:lnTo>
                    <a:pt x="16" y="54"/>
                  </a:lnTo>
                  <a:lnTo>
                    <a:pt x="11" y="51"/>
                  </a:lnTo>
                  <a:lnTo>
                    <a:pt x="11" y="49"/>
                  </a:lnTo>
                  <a:lnTo>
                    <a:pt x="10" y="48"/>
                  </a:lnTo>
                  <a:lnTo>
                    <a:pt x="11" y="45"/>
                  </a:lnTo>
                  <a:lnTo>
                    <a:pt x="18" y="38"/>
                  </a:lnTo>
                  <a:lnTo>
                    <a:pt x="11" y="32"/>
                  </a:lnTo>
                  <a:lnTo>
                    <a:pt x="11" y="29"/>
                  </a:lnTo>
                  <a:lnTo>
                    <a:pt x="5" y="27"/>
                  </a:lnTo>
                  <a:lnTo>
                    <a:pt x="0" y="24"/>
                  </a:lnTo>
                  <a:lnTo>
                    <a:pt x="2" y="22"/>
                  </a:lnTo>
                  <a:lnTo>
                    <a:pt x="2" y="21"/>
                  </a:lnTo>
                  <a:lnTo>
                    <a:pt x="16" y="21"/>
                  </a:lnTo>
                  <a:lnTo>
                    <a:pt x="18" y="14"/>
                  </a:lnTo>
                  <a:lnTo>
                    <a:pt x="24" y="13"/>
                  </a:lnTo>
                  <a:lnTo>
                    <a:pt x="24" y="8"/>
                  </a:lnTo>
                  <a:lnTo>
                    <a:pt x="26" y="6"/>
                  </a:lnTo>
                  <a:lnTo>
                    <a:pt x="31" y="6"/>
                  </a:lnTo>
                  <a:lnTo>
                    <a:pt x="40" y="0"/>
                  </a:lnTo>
                  <a:lnTo>
                    <a:pt x="42" y="0"/>
                  </a:lnTo>
                  <a:lnTo>
                    <a:pt x="45" y="4"/>
                  </a:lnTo>
                  <a:lnTo>
                    <a:pt x="40" y="8"/>
                  </a:lnTo>
                  <a:lnTo>
                    <a:pt x="43" y="11"/>
                  </a:lnTo>
                  <a:lnTo>
                    <a:pt x="43" y="11"/>
                  </a:lnTo>
                  <a:lnTo>
                    <a:pt x="48" y="11"/>
                  </a:lnTo>
                  <a:lnTo>
                    <a:pt x="43" y="14"/>
                  </a:lnTo>
                  <a:lnTo>
                    <a:pt x="37" y="13"/>
                  </a:lnTo>
                  <a:lnTo>
                    <a:pt x="31" y="13"/>
                  </a:lnTo>
                  <a:lnTo>
                    <a:pt x="26" y="14"/>
                  </a:lnTo>
                  <a:lnTo>
                    <a:pt x="26" y="19"/>
                  </a:lnTo>
                  <a:lnTo>
                    <a:pt x="27" y="21"/>
                  </a:lnTo>
                  <a:lnTo>
                    <a:pt x="45" y="21"/>
                  </a:lnTo>
                  <a:lnTo>
                    <a:pt x="51" y="22"/>
                  </a:lnTo>
                  <a:lnTo>
                    <a:pt x="58" y="21"/>
                  </a:lnTo>
                  <a:lnTo>
                    <a:pt x="63" y="21"/>
                  </a:lnTo>
                  <a:lnTo>
                    <a:pt x="64" y="24"/>
                  </a:lnTo>
                  <a:lnTo>
                    <a:pt x="71" y="24"/>
                  </a:lnTo>
                  <a:lnTo>
                    <a:pt x="79" y="22"/>
                  </a:lnTo>
                  <a:lnTo>
                    <a:pt x="88" y="22"/>
                  </a:lnTo>
                  <a:lnTo>
                    <a:pt x="88" y="21"/>
                  </a:lnTo>
                  <a:lnTo>
                    <a:pt x="93" y="21"/>
                  </a:lnTo>
                  <a:lnTo>
                    <a:pt x="93" y="2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0" name="Freeform 287">
              <a:extLst>
                <a:ext uri="{FF2B5EF4-FFF2-40B4-BE49-F238E27FC236}">
                  <a16:creationId xmlns:a16="http://schemas.microsoft.com/office/drawing/2014/main" id="{A7167917-B806-A975-0D71-0FB746B96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6238" y="-2271046"/>
              <a:ext cx="293664" cy="135956"/>
            </a:xfrm>
            <a:custGeom>
              <a:avLst/>
              <a:gdLst/>
              <a:ahLst/>
              <a:cxnLst>
                <a:cxn ang="0">
                  <a:pos x="40" y="71"/>
                </a:cxn>
                <a:cxn ang="0">
                  <a:pos x="64" y="63"/>
                </a:cxn>
                <a:cxn ang="0">
                  <a:pos x="75" y="61"/>
                </a:cxn>
                <a:cxn ang="0">
                  <a:pos x="97" y="69"/>
                </a:cxn>
                <a:cxn ang="0">
                  <a:pos x="113" y="76"/>
                </a:cxn>
                <a:cxn ang="0">
                  <a:pos x="139" y="82"/>
                </a:cxn>
                <a:cxn ang="0">
                  <a:pos x="144" y="95"/>
                </a:cxn>
                <a:cxn ang="0">
                  <a:pos x="154" y="98"/>
                </a:cxn>
                <a:cxn ang="0">
                  <a:pos x="166" y="100"/>
                </a:cxn>
                <a:cxn ang="0">
                  <a:pos x="173" y="93"/>
                </a:cxn>
                <a:cxn ang="0">
                  <a:pos x="179" y="92"/>
                </a:cxn>
                <a:cxn ang="0">
                  <a:pos x="192" y="77"/>
                </a:cxn>
                <a:cxn ang="0">
                  <a:pos x="202" y="74"/>
                </a:cxn>
                <a:cxn ang="0">
                  <a:pos x="205" y="71"/>
                </a:cxn>
                <a:cxn ang="0">
                  <a:pos x="216" y="72"/>
                </a:cxn>
                <a:cxn ang="0">
                  <a:pos x="216" y="64"/>
                </a:cxn>
                <a:cxn ang="0">
                  <a:pos x="205" y="60"/>
                </a:cxn>
                <a:cxn ang="0">
                  <a:pos x="184" y="53"/>
                </a:cxn>
                <a:cxn ang="0">
                  <a:pos x="168" y="45"/>
                </a:cxn>
                <a:cxn ang="0">
                  <a:pos x="149" y="36"/>
                </a:cxn>
                <a:cxn ang="0">
                  <a:pos x="142" y="29"/>
                </a:cxn>
                <a:cxn ang="0">
                  <a:pos x="134" y="19"/>
                </a:cxn>
                <a:cxn ang="0">
                  <a:pos x="112" y="19"/>
                </a:cxn>
                <a:cxn ang="0">
                  <a:pos x="110" y="15"/>
                </a:cxn>
                <a:cxn ang="0">
                  <a:pos x="109" y="11"/>
                </a:cxn>
                <a:cxn ang="0">
                  <a:pos x="99" y="7"/>
                </a:cxn>
                <a:cxn ang="0">
                  <a:pos x="85" y="2"/>
                </a:cxn>
                <a:cxn ang="0">
                  <a:pos x="86" y="7"/>
                </a:cxn>
                <a:cxn ang="0">
                  <a:pos x="78" y="5"/>
                </a:cxn>
                <a:cxn ang="0">
                  <a:pos x="69" y="8"/>
                </a:cxn>
                <a:cxn ang="0">
                  <a:pos x="65" y="13"/>
                </a:cxn>
                <a:cxn ang="0">
                  <a:pos x="67" y="21"/>
                </a:cxn>
                <a:cxn ang="0">
                  <a:pos x="49" y="21"/>
                </a:cxn>
                <a:cxn ang="0">
                  <a:pos x="32" y="10"/>
                </a:cxn>
                <a:cxn ang="0">
                  <a:pos x="8" y="10"/>
                </a:cxn>
                <a:cxn ang="0">
                  <a:pos x="0" y="15"/>
                </a:cxn>
                <a:cxn ang="0">
                  <a:pos x="8" y="23"/>
                </a:cxn>
                <a:cxn ang="0">
                  <a:pos x="6" y="15"/>
                </a:cxn>
                <a:cxn ang="0">
                  <a:pos x="19" y="11"/>
                </a:cxn>
                <a:cxn ang="0">
                  <a:pos x="35" y="24"/>
                </a:cxn>
                <a:cxn ang="0">
                  <a:pos x="29" y="29"/>
                </a:cxn>
                <a:cxn ang="0">
                  <a:pos x="30" y="31"/>
                </a:cxn>
                <a:cxn ang="0">
                  <a:pos x="8" y="24"/>
                </a:cxn>
                <a:cxn ang="0">
                  <a:pos x="8" y="34"/>
                </a:cxn>
                <a:cxn ang="0">
                  <a:pos x="17" y="39"/>
                </a:cxn>
                <a:cxn ang="0">
                  <a:pos x="25" y="42"/>
                </a:cxn>
                <a:cxn ang="0">
                  <a:pos x="19" y="42"/>
                </a:cxn>
                <a:cxn ang="0">
                  <a:pos x="19" y="47"/>
                </a:cxn>
                <a:cxn ang="0">
                  <a:pos x="27" y="60"/>
                </a:cxn>
                <a:cxn ang="0">
                  <a:pos x="32" y="72"/>
                </a:cxn>
              </a:cxnLst>
              <a:rect l="0" t="0" r="r" b="b"/>
              <a:pathLst>
                <a:path w="216" h="100">
                  <a:moveTo>
                    <a:pt x="32" y="72"/>
                  </a:moveTo>
                  <a:lnTo>
                    <a:pt x="40" y="71"/>
                  </a:lnTo>
                  <a:lnTo>
                    <a:pt x="51" y="63"/>
                  </a:lnTo>
                  <a:lnTo>
                    <a:pt x="64" y="63"/>
                  </a:lnTo>
                  <a:lnTo>
                    <a:pt x="65" y="61"/>
                  </a:lnTo>
                  <a:lnTo>
                    <a:pt x="75" y="61"/>
                  </a:lnTo>
                  <a:lnTo>
                    <a:pt x="83" y="64"/>
                  </a:lnTo>
                  <a:lnTo>
                    <a:pt x="97" y="69"/>
                  </a:lnTo>
                  <a:lnTo>
                    <a:pt x="110" y="71"/>
                  </a:lnTo>
                  <a:lnTo>
                    <a:pt x="113" y="76"/>
                  </a:lnTo>
                  <a:lnTo>
                    <a:pt x="133" y="82"/>
                  </a:lnTo>
                  <a:lnTo>
                    <a:pt x="139" y="82"/>
                  </a:lnTo>
                  <a:lnTo>
                    <a:pt x="144" y="92"/>
                  </a:lnTo>
                  <a:lnTo>
                    <a:pt x="144" y="95"/>
                  </a:lnTo>
                  <a:lnTo>
                    <a:pt x="147" y="96"/>
                  </a:lnTo>
                  <a:lnTo>
                    <a:pt x="154" y="98"/>
                  </a:lnTo>
                  <a:lnTo>
                    <a:pt x="160" y="100"/>
                  </a:lnTo>
                  <a:lnTo>
                    <a:pt x="166" y="100"/>
                  </a:lnTo>
                  <a:lnTo>
                    <a:pt x="171" y="98"/>
                  </a:lnTo>
                  <a:lnTo>
                    <a:pt x="173" y="93"/>
                  </a:lnTo>
                  <a:lnTo>
                    <a:pt x="171" y="92"/>
                  </a:lnTo>
                  <a:lnTo>
                    <a:pt x="179" y="92"/>
                  </a:lnTo>
                  <a:lnTo>
                    <a:pt x="190" y="87"/>
                  </a:lnTo>
                  <a:lnTo>
                    <a:pt x="192" y="77"/>
                  </a:lnTo>
                  <a:lnTo>
                    <a:pt x="194" y="74"/>
                  </a:lnTo>
                  <a:lnTo>
                    <a:pt x="202" y="74"/>
                  </a:lnTo>
                  <a:lnTo>
                    <a:pt x="203" y="71"/>
                  </a:lnTo>
                  <a:lnTo>
                    <a:pt x="205" y="71"/>
                  </a:lnTo>
                  <a:lnTo>
                    <a:pt x="213" y="72"/>
                  </a:lnTo>
                  <a:lnTo>
                    <a:pt x="216" y="72"/>
                  </a:lnTo>
                  <a:lnTo>
                    <a:pt x="215" y="68"/>
                  </a:lnTo>
                  <a:lnTo>
                    <a:pt x="216" y="64"/>
                  </a:lnTo>
                  <a:lnTo>
                    <a:pt x="215" y="63"/>
                  </a:lnTo>
                  <a:lnTo>
                    <a:pt x="205" y="60"/>
                  </a:lnTo>
                  <a:lnTo>
                    <a:pt x="198" y="61"/>
                  </a:lnTo>
                  <a:lnTo>
                    <a:pt x="184" y="53"/>
                  </a:lnTo>
                  <a:lnTo>
                    <a:pt x="176" y="52"/>
                  </a:lnTo>
                  <a:lnTo>
                    <a:pt x="168" y="45"/>
                  </a:lnTo>
                  <a:lnTo>
                    <a:pt x="154" y="40"/>
                  </a:lnTo>
                  <a:lnTo>
                    <a:pt x="149" y="36"/>
                  </a:lnTo>
                  <a:lnTo>
                    <a:pt x="147" y="31"/>
                  </a:lnTo>
                  <a:lnTo>
                    <a:pt x="142" y="29"/>
                  </a:lnTo>
                  <a:lnTo>
                    <a:pt x="139" y="23"/>
                  </a:lnTo>
                  <a:lnTo>
                    <a:pt x="134" y="19"/>
                  </a:lnTo>
                  <a:lnTo>
                    <a:pt x="130" y="23"/>
                  </a:lnTo>
                  <a:lnTo>
                    <a:pt x="112" y="19"/>
                  </a:lnTo>
                  <a:lnTo>
                    <a:pt x="110" y="18"/>
                  </a:lnTo>
                  <a:lnTo>
                    <a:pt x="110" y="15"/>
                  </a:lnTo>
                  <a:lnTo>
                    <a:pt x="112" y="13"/>
                  </a:lnTo>
                  <a:lnTo>
                    <a:pt x="109" y="11"/>
                  </a:lnTo>
                  <a:lnTo>
                    <a:pt x="107" y="8"/>
                  </a:lnTo>
                  <a:lnTo>
                    <a:pt x="99" y="7"/>
                  </a:lnTo>
                  <a:lnTo>
                    <a:pt x="86" y="0"/>
                  </a:lnTo>
                  <a:lnTo>
                    <a:pt x="85" y="2"/>
                  </a:lnTo>
                  <a:lnTo>
                    <a:pt x="81" y="3"/>
                  </a:lnTo>
                  <a:lnTo>
                    <a:pt x="86" y="7"/>
                  </a:lnTo>
                  <a:lnTo>
                    <a:pt x="80" y="5"/>
                  </a:lnTo>
                  <a:lnTo>
                    <a:pt x="78" y="5"/>
                  </a:lnTo>
                  <a:lnTo>
                    <a:pt x="78" y="8"/>
                  </a:lnTo>
                  <a:lnTo>
                    <a:pt x="69" y="8"/>
                  </a:lnTo>
                  <a:lnTo>
                    <a:pt x="65" y="13"/>
                  </a:lnTo>
                  <a:lnTo>
                    <a:pt x="65" y="13"/>
                  </a:lnTo>
                  <a:lnTo>
                    <a:pt x="69" y="21"/>
                  </a:lnTo>
                  <a:lnTo>
                    <a:pt x="67" y="21"/>
                  </a:lnTo>
                  <a:lnTo>
                    <a:pt x="53" y="19"/>
                  </a:lnTo>
                  <a:lnTo>
                    <a:pt x="49" y="21"/>
                  </a:lnTo>
                  <a:lnTo>
                    <a:pt x="41" y="19"/>
                  </a:lnTo>
                  <a:lnTo>
                    <a:pt x="32" y="10"/>
                  </a:lnTo>
                  <a:lnTo>
                    <a:pt x="24" y="7"/>
                  </a:lnTo>
                  <a:lnTo>
                    <a:pt x="8" y="10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8" y="23"/>
                  </a:lnTo>
                  <a:lnTo>
                    <a:pt x="4" y="16"/>
                  </a:lnTo>
                  <a:lnTo>
                    <a:pt x="6" y="15"/>
                  </a:lnTo>
                  <a:lnTo>
                    <a:pt x="14" y="11"/>
                  </a:lnTo>
                  <a:lnTo>
                    <a:pt x="19" y="11"/>
                  </a:lnTo>
                  <a:lnTo>
                    <a:pt x="24" y="18"/>
                  </a:lnTo>
                  <a:lnTo>
                    <a:pt x="35" y="24"/>
                  </a:lnTo>
                  <a:lnTo>
                    <a:pt x="33" y="27"/>
                  </a:lnTo>
                  <a:lnTo>
                    <a:pt x="29" y="29"/>
                  </a:lnTo>
                  <a:lnTo>
                    <a:pt x="32" y="29"/>
                  </a:lnTo>
                  <a:lnTo>
                    <a:pt x="30" y="31"/>
                  </a:lnTo>
                  <a:lnTo>
                    <a:pt x="11" y="29"/>
                  </a:lnTo>
                  <a:lnTo>
                    <a:pt x="8" y="24"/>
                  </a:lnTo>
                  <a:lnTo>
                    <a:pt x="9" y="29"/>
                  </a:lnTo>
                  <a:lnTo>
                    <a:pt x="8" y="34"/>
                  </a:lnTo>
                  <a:lnTo>
                    <a:pt x="11" y="40"/>
                  </a:lnTo>
                  <a:lnTo>
                    <a:pt x="17" y="39"/>
                  </a:lnTo>
                  <a:lnTo>
                    <a:pt x="24" y="39"/>
                  </a:lnTo>
                  <a:lnTo>
                    <a:pt x="25" y="42"/>
                  </a:lnTo>
                  <a:lnTo>
                    <a:pt x="20" y="40"/>
                  </a:lnTo>
                  <a:lnTo>
                    <a:pt x="19" y="42"/>
                  </a:lnTo>
                  <a:lnTo>
                    <a:pt x="25" y="44"/>
                  </a:lnTo>
                  <a:lnTo>
                    <a:pt x="19" y="47"/>
                  </a:lnTo>
                  <a:lnTo>
                    <a:pt x="30" y="52"/>
                  </a:lnTo>
                  <a:lnTo>
                    <a:pt x="27" y="60"/>
                  </a:lnTo>
                  <a:lnTo>
                    <a:pt x="32" y="72"/>
                  </a:lnTo>
                  <a:lnTo>
                    <a:pt x="32" y="7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1" name="Freeform 288">
              <a:extLst>
                <a:ext uri="{FF2B5EF4-FFF2-40B4-BE49-F238E27FC236}">
                  <a16:creationId xmlns:a16="http://schemas.microsoft.com/office/drawing/2014/main" id="{9510D6C2-E05A-31EA-55B5-7274129B0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0171" y="-2166360"/>
              <a:ext cx="320855" cy="213451"/>
            </a:xfrm>
            <a:custGeom>
              <a:avLst/>
              <a:gdLst/>
              <a:ahLst/>
              <a:cxnLst>
                <a:cxn ang="0">
                  <a:pos x="40" y="92"/>
                </a:cxn>
                <a:cxn ang="0">
                  <a:pos x="65" y="92"/>
                </a:cxn>
                <a:cxn ang="0">
                  <a:pos x="82" y="85"/>
                </a:cxn>
                <a:cxn ang="0">
                  <a:pos x="100" y="71"/>
                </a:cxn>
                <a:cxn ang="0">
                  <a:pos x="105" y="64"/>
                </a:cxn>
                <a:cxn ang="0">
                  <a:pos x="111" y="64"/>
                </a:cxn>
                <a:cxn ang="0">
                  <a:pos x="119" y="58"/>
                </a:cxn>
                <a:cxn ang="0">
                  <a:pos x="129" y="48"/>
                </a:cxn>
                <a:cxn ang="0">
                  <a:pos x="127" y="39"/>
                </a:cxn>
                <a:cxn ang="0">
                  <a:pos x="141" y="37"/>
                </a:cxn>
                <a:cxn ang="0">
                  <a:pos x="148" y="24"/>
                </a:cxn>
                <a:cxn ang="0">
                  <a:pos x="140" y="13"/>
                </a:cxn>
                <a:cxn ang="0">
                  <a:pos x="148" y="8"/>
                </a:cxn>
                <a:cxn ang="0">
                  <a:pos x="174" y="2"/>
                </a:cxn>
                <a:cxn ang="0">
                  <a:pos x="198" y="2"/>
                </a:cxn>
                <a:cxn ang="0">
                  <a:pos x="206" y="5"/>
                </a:cxn>
                <a:cxn ang="0">
                  <a:pos x="209" y="11"/>
                </a:cxn>
                <a:cxn ang="0">
                  <a:pos x="220" y="16"/>
                </a:cxn>
                <a:cxn ang="0">
                  <a:pos x="228" y="24"/>
                </a:cxn>
                <a:cxn ang="0">
                  <a:pos x="217" y="29"/>
                </a:cxn>
                <a:cxn ang="0">
                  <a:pos x="188" y="27"/>
                </a:cxn>
                <a:cxn ang="0">
                  <a:pos x="185" y="34"/>
                </a:cxn>
                <a:cxn ang="0">
                  <a:pos x="186" y="40"/>
                </a:cxn>
                <a:cxn ang="0">
                  <a:pos x="194" y="50"/>
                </a:cxn>
                <a:cxn ang="0">
                  <a:pos x="201" y="56"/>
                </a:cxn>
                <a:cxn ang="0">
                  <a:pos x="210" y="61"/>
                </a:cxn>
                <a:cxn ang="0">
                  <a:pos x="204" y="69"/>
                </a:cxn>
                <a:cxn ang="0">
                  <a:pos x="204" y="74"/>
                </a:cxn>
                <a:cxn ang="0">
                  <a:pos x="194" y="85"/>
                </a:cxn>
                <a:cxn ang="0">
                  <a:pos x="175" y="101"/>
                </a:cxn>
                <a:cxn ang="0">
                  <a:pos x="156" y="112"/>
                </a:cxn>
                <a:cxn ang="0">
                  <a:pos x="138" y="125"/>
                </a:cxn>
                <a:cxn ang="0">
                  <a:pos x="153" y="135"/>
                </a:cxn>
                <a:cxn ang="0">
                  <a:pos x="166" y="146"/>
                </a:cxn>
                <a:cxn ang="0">
                  <a:pos x="162" y="151"/>
                </a:cxn>
                <a:cxn ang="0">
                  <a:pos x="148" y="153"/>
                </a:cxn>
                <a:cxn ang="0">
                  <a:pos x="132" y="151"/>
                </a:cxn>
                <a:cxn ang="0">
                  <a:pos x="122" y="157"/>
                </a:cxn>
                <a:cxn ang="0">
                  <a:pos x="113" y="154"/>
                </a:cxn>
                <a:cxn ang="0">
                  <a:pos x="98" y="141"/>
                </a:cxn>
                <a:cxn ang="0">
                  <a:pos x="73" y="140"/>
                </a:cxn>
                <a:cxn ang="0">
                  <a:pos x="60" y="140"/>
                </a:cxn>
                <a:cxn ang="0">
                  <a:pos x="36" y="141"/>
                </a:cxn>
                <a:cxn ang="0">
                  <a:pos x="24" y="143"/>
                </a:cxn>
                <a:cxn ang="0">
                  <a:pos x="29" y="127"/>
                </a:cxn>
                <a:cxn ang="0">
                  <a:pos x="42" y="119"/>
                </a:cxn>
                <a:cxn ang="0">
                  <a:pos x="15" y="101"/>
                </a:cxn>
                <a:cxn ang="0">
                  <a:pos x="2" y="88"/>
                </a:cxn>
              </a:cxnLst>
              <a:rect l="0" t="0" r="r" b="b"/>
              <a:pathLst>
                <a:path w="236" h="157">
                  <a:moveTo>
                    <a:pt x="2" y="88"/>
                  </a:moveTo>
                  <a:lnTo>
                    <a:pt x="26" y="93"/>
                  </a:lnTo>
                  <a:lnTo>
                    <a:pt x="40" y="92"/>
                  </a:lnTo>
                  <a:lnTo>
                    <a:pt x="50" y="93"/>
                  </a:lnTo>
                  <a:lnTo>
                    <a:pt x="53" y="92"/>
                  </a:lnTo>
                  <a:lnTo>
                    <a:pt x="65" y="92"/>
                  </a:lnTo>
                  <a:lnTo>
                    <a:pt x="81" y="88"/>
                  </a:lnTo>
                  <a:lnTo>
                    <a:pt x="82" y="87"/>
                  </a:lnTo>
                  <a:lnTo>
                    <a:pt x="82" y="85"/>
                  </a:lnTo>
                  <a:lnTo>
                    <a:pt x="81" y="76"/>
                  </a:lnTo>
                  <a:lnTo>
                    <a:pt x="85" y="71"/>
                  </a:lnTo>
                  <a:lnTo>
                    <a:pt x="100" y="71"/>
                  </a:lnTo>
                  <a:lnTo>
                    <a:pt x="100" y="69"/>
                  </a:lnTo>
                  <a:lnTo>
                    <a:pt x="98" y="69"/>
                  </a:lnTo>
                  <a:lnTo>
                    <a:pt x="105" y="64"/>
                  </a:lnTo>
                  <a:lnTo>
                    <a:pt x="111" y="66"/>
                  </a:lnTo>
                  <a:lnTo>
                    <a:pt x="109" y="64"/>
                  </a:lnTo>
                  <a:lnTo>
                    <a:pt x="111" y="64"/>
                  </a:lnTo>
                  <a:lnTo>
                    <a:pt x="116" y="68"/>
                  </a:lnTo>
                  <a:lnTo>
                    <a:pt x="122" y="63"/>
                  </a:lnTo>
                  <a:lnTo>
                    <a:pt x="119" y="58"/>
                  </a:lnTo>
                  <a:lnTo>
                    <a:pt x="122" y="55"/>
                  </a:lnTo>
                  <a:lnTo>
                    <a:pt x="122" y="48"/>
                  </a:lnTo>
                  <a:lnTo>
                    <a:pt x="129" y="48"/>
                  </a:lnTo>
                  <a:lnTo>
                    <a:pt x="133" y="45"/>
                  </a:lnTo>
                  <a:lnTo>
                    <a:pt x="130" y="42"/>
                  </a:lnTo>
                  <a:lnTo>
                    <a:pt x="127" y="39"/>
                  </a:lnTo>
                  <a:lnTo>
                    <a:pt x="127" y="37"/>
                  </a:lnTo>
                  <a:lnTo>
                    <a:pt x="137" y="39"/>
                  </a:lnTo>
                  <a:lnTo>
                    <a:pt x="141" y="37"/>
                  </a:lnTo>
                  <a:lnTo>
                    <a:pt x="143" y="34"/>
                  </a:lnTo>
                  <a:lnTo>
                    <a:pt x="141" y="32"/>
                  </a:lnTo>
                  <a:lnTo>
                    <a:pt x="148" y="24"/>
                  </a:lnTo>
                  <a:lnTo>
                    <a:pt x="148" y="19"/>
                  </a:lnTo>
                  <a:lnTo>
                    <a:pt x="145" y="15"/>
                  </a:lnTo>
                  <a:lnTo>
                    <a:pt x="140" y="13"/>
                  </a:lnTo>
                  <a:lnTo>
                    <a:pt x="141" y="11"/>
                  </a:lnTo>
                  <a:lnTo>
                    <a:pt x="145" y="7"/>
                  </a:lnTo>
                  <a:lnTo>
                    <a:pt x="148" y="8"/>
                  </a:lnTo>
                  <a:lnTo>
                    <a:pt x="151" y="5"/>
                  </a:lnTo>
                  <a:lnTo>
                    <a:pt x="158" y="3"/>
                  </a:lnTo>
                  <a:lnTo>
                    <a:pt x="174" y="2"/>
                  </a:lnTo>
                  <a:lnTo>
                    <a:pt x="182" y="2"/>
                  </a:lnTo>
                  <a:lnTo>
                    <a:pt x="188" y="0"/>
                  </a:lnTo>
                  <a:lnTo>
                    <a:pt x="198" y="2"/>
                  </a:lnTo>
                  <a:lnTo>
                    <a:pt x="201" y="3"/>
                  </a:lnTo>
                  <a:lnTo>
                    <a:pt x="202" y="3"/>
                  </a:lnTo>
                  <a:lnTo>
                    <a:pt x="206" y="5"/>
                  </a:lnTo>
                  <a:lnTo>
                    <a:pt x="209" y="7"/>
                  </a:lnTo>
                  <a:lnTo>
                    <a:pt x="210" y="10"/>
                  </a:lnTo>
                  <a:lnTo>
                    <a:pt x="209" y="11"/>
                  </a:lnTo>
                  <a:lnTo>
                    <a:pt x="214" y="15"/>
                  </a:lnTo>
                  <a:lnTo>
                    <a:pt x="218" y="15"/>
                  </a:lnTo>
                  <a:lnTo>
                    <a:pt x="220" y="16"/>
                  </a:lnTo>
                  <a:lnTo>
                    <a:pt x="222" y="16"/>
                  </a:lnTo>
                  <a:lnTo>
                    <a:pt x="236" y="19"/>
                  </a:lnTo>
                  <a:lnTo>
                    <a:pt x="228" y="24"/>
                  </a:lnTo>
                  <a:lnTo>
                    <a:pt x="226" y="29"/>
                  </a:lnTo>
                  <a:lnTo>
                    <a:pt x="220" y="27"/>
                  </a:lnTo>
                  <a:lnTo>
                    <a:pt x="217" y="29"/>
                  </a:lnTo>
                  <a:lnTo>
                    <a:pt x="214" y="29"/>
                  </a:lnTo>
                  <a:lnTo>
                    <a:pt x="207" y="31"/>
                  </a:lnTo>
                  <a:lnTo>
                    <a:pt x="188" y="27"/>
                  </a:lnTo>
                  <a:lnTo>
                    <a:pt x="183" y="29"/>
                  </a:lnTo>
                  <a:lnTo>
                    <a:pt x="182" y="32"/>
                  </a:lnTo>
                  <a:lnTo>
                    <a:pt x="185" y="34"/>
                  </a:lnTo>
                  <a:lnTo>
                    <a:pt x="183" y="35"/>
                  </a:lnTo>
                  <a:lnTo>
                    <a:pt x="190" y="39"/>
                  </a:lnTo>
                  <a:lnTo>
                    <a:pt x="186" y="40"/>
                  </a:lnTo>
                  <a:lnTo>
                    <a:pt x="191" y="43"/>
                  </a:lnTo>
                  <a:lnTo>
                    <a:pt x="188" y="47"/>
                  </a:lnTo>
                  <a:lnTo>
                    <a:pt x="194" y="50"/>
                  </a:lnTo>
                  <a:lnTo>
                    <a:pt x="194" y="52"/>
                  </a:lnTo>
                  <a:lnTo>
                    <a:pt x="199" y="53"/>
                  </a:lnTo>
                  <a:lnTo>
                    <a:pt x="201" y="56"/>
                  </a:lnTo>
                  <a:lnTo>
                    <a:pt x="209" y="56"/>
                  </a:lnTo>
                  <a:lnTo>
                    <a:pt x="212" y="60"/>
                  </a:lnTo>
                  <a:lnTo>
                    <a:pt x="210" y="61"/>
                  </a:lnTo>
                  <a:lnTo>
                    <a:pt x="202" y="63"/>
                  </a:lnTo>
                  <a:lnTo>
                    <a:pt x="201" y="66"/>
                  </a:lnTo>
                  <a:lnTo>
                    <a:pt x="204" y="69"/>
                  </a:lnTo>
                  <a:lnTo>
                    <a:pt x="202" y="72"/>
                  </a:lnTo>
                  <a:lnTo>
                    <a:pt x="207" y="74"/>
                  </a:lnTo>
                  <a:lnTo>
                    <a:pt x="204" y="74"/>
                  </a:lnTo>
                  <a:lnTo>
                    <a:pt x="199" y="76"/>
                  </a:lnTo>
                  <a:lnTo>
                    <a:pt x="194" y="82"/>
                  </a:lnTo>
                  <a:lnTo>
                    <a:pt x="194" y="85"/>
                  </a:lnTo>
                  <a:lnTo>
                    <a:pt x="188" y="87"/>
                  </a:lnTo>
                  <a:lnTo>
                    <a:pt x="182" y="98"/>
                  </a:lnTo>
                  <a:lnTo>
                    <a:pt x="175" y="101"/>
                  </a:lnTo>
                  <a:lnTo>
                    <a:pt x="169" y="109"/>
                  </a:lnTo>
                  <a:lnTo>
                    <a:pt x="159" y="111"/>
                  </a:lnTo>
                  <a:lnTo>
                    <a:pt x="156" y="112"/>
                  </a:lnTo>
                  <a:lnTo>
                    <a:pt x="150" y="109"/>
                  </a:lnTo>
                  <a:lnTo>
                    <a:pt x="138" y="119"/>
                  </a:lnTo>
                  <a:lnTo>
                    <a:pt x="138" y="125"/>
                  </a:lnTo>
                  <a:lnTo>
                    <a:pt x="150" y="127"/>
                  </a:lnTo>
                  <a:lnTo>
                    <a:pt x="150" y="133"/>
                  </a:lnTo>
                  <a:lnTo>
                    <a:pt x="153" y="135"/>
                  </a:lnTo>
                  <a:lnTo>
                    <a:pt x="158" y="136"/>
                  </a:lnTo>
                  <a:lnTo>
                    <a:pt x="159" y="140"/>
                  </a:lnTo>
                  <a:lnTo>
                    <a:pt x="166" y="146"/>
                  </a:lnTo>
                  <a:lnTo>
                    <a:pt x="166" y="149"/>
                  </a:lnTo>
                  <a:lnTo>
                    <a:pt x="167" y="151"/>
                  </a:lnTo>
                  <a:lnTo>
                    <a:pt x="162" y="151"/>
                  </a:lnTo>
                  <a:lnTo>
                    <a:pt x="158" y="149"/>
                  </a:lnTo>
                  <a:lnTo>
                    <a:pt x="151" y="153"/>
                  </a:lnTo>
                  <a:lnTo>
                    <a:pt x="148" y="153"/>
                  </a:lnTo>
                  <a:lnTo>
                    <a:pt x="145" y="151"/>
                  </a:lnTo>
                  <a:lnTo>
                    <a:pt x="133" y="151"/>
                  </a:lnTo>
                  <a:lnTo>
                    <a:pt x="132" y="151"/>
                  </a:lnTo>
                  <a:lnTo>
                    <a:pt x="133" y="154"/>
                  </a:lnTo>
                  <a:lnTo>
                    <a:pt x="125" y="154"/>
                  </a:lnTo>
                  <a:lnTo>
                    <a:pt x="122" y="157"/>
                  </a:lnTo>
                  <a:lnTo>
                    <a:pt x="122" y="157"/>
                  </a:lnTo>
                  <a:lnTo>
                    <a:pt x="114" y="156"/>
                  </a:lnTo>
                  <a:lnTo>
                    <a:pt x="113" y="154"/>
                  </a:lnTo>
                  <a:lnTo>
                    <a:pt x="106" y="146"/>
                  </a:lnTo>
                  <a:lnTo>
                    <a:pt x="100" y="145"/>
                  </a:lnTo>
                  <a:lnTo>
                    <a:pt x="98" y="141"/>
                  </a:lnTo>
                  <a:lnTo>
                    <a:pt x="95" y="140"/>
                  </a:lnTo>
                  <a:lnTo>
                    <a:pt x="90" y="138"/>
                  </a:lnTo>
                  <a:lnTo>
                    <a:pt x="73" y="140"/>
                  </a:lnTo>
                  <a:lnTo>
                    <a:pt x="69" y="140"/>
                  </a:lnTo>
                  <a:lnTo>
                    <a:pt x="68" y="141"/>
                  </a:lnTo>
                  <a:lnTo>
                    <a:pt x="60" y="140"/>
                  </a:lnTo>
                  <a:lnTo>
                    <a:pt x="52" y="140"/>
                  </a:lnTo>
                  <a:lnTo>
                    <a:pt x="47" y="141"/>
                  </a:lnTo>
                  <a:lnTo>
                    <a:pt x="36" y="141"/>
                  </a:lnTo>
                  <a:lnTo>
                    <a:pt x="31" y="141"/>
                  </a:lnTo>
                  <a:lnTo>
                    <a:pt x="29" y="141"/>
                  </a:lnTo>
                  <a:lnTo>
                    <a:pt x="24" y="143"/>
                  </a:lnTo>
                  <a:lnTo>
                    <a:pt x="21" y="141"/>
                  </a:lnTo>
                  <a:lnTo>
                    <a:pt x="24" y="132"/>
                  </a:lnTo>
                  <a:lnTo>
                    <a:pt x="29" y="127"/>
                  </a:lnTo>
                  <a:lnTo>
                    <a:pt x="40" y="125"/>
                  </a:lnTo>
                  <a:lnTo>
                    <a:pt x="44" y="122"/>
                  </a:lnTo>
                  <a:lnTo>
                    <a:pt x="42" y="119"/>
                  </a:lnTo>
                  <a:lnTo>
                    <a:pt x="36" y="117"/>
                  </a:lnTo>
                  <a:lnTo>
                    <a:pt x="32" y="108"/>
                  </a:lnTo>
                  <a:lnTo>
                    <a:pt x="15" y="101"/>
                  </a:lnTo>
                  <a:lnTo>
                    <a:pt x="7" y="93"/>
                  </a:lnTo>
                  <a:lnTo>
                    <a:pt x="0" y="88"/>
                  </a:lnTo>
                  <a:lnTo>
                    <a:pt x="2" y="88"/>
                  </a:lnTo>
                  <a:lnTo>
                    <a:pt x="2" y="8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2" name="Freeform 289">
              <a:extLst>
                <a:ext uri="{FF2B5EF4-FFF2-40B4-BE49-F238E27FC236}">
                  <a16:creationId xmlns:a16="http://schemas.microsoft.com/office/drawing/2014/main" id="{BBD80F1A-B060-B7CD-58D6-285E251AD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8529" y="-2213945"/>
              <a:ext cx="421463" cy="239282"/>
            </a:xfrm>
            <a:custGeom>
              <a:avLst/>
              <a:gdLst/>
              <a:ahLst/>
              <a:cxnLst>
                <a:cxn ang="0">
                  <a:pos x="290" y="167"/>
                </a:cxn>
                <a:cxn ang="0">
                  <a:pos x="306" y="160"/>
                </a:cxn>
                <a:cxn ang="0">
                  <a:pos x="308" y="154"/>
                </a:cxn>
                <a:cxn ang="0">
                  <a:pos x="298" y="143"/>
                </a:cxn>
                <a:cxn ang="0">
                  <a:pos x="273" y="128"/>
                </a:cxn>
                <a:cxn ang="0">
                  <a:pos x="268" y="123"/>
                </a:cxn>
                <a:cxn ang="0">
                  <a:pos x="276" y="114"/>
                </a:cxn>
                <a:cxn ang="0">
                  <a:pos x="271" y="103"/>
                </a:cxn>
                <a:cxn ang="0">
                  <a:pos x="260" y="101"/>
                </a:cxn>
                <a:cxn ang="0">
                  <a:pos x="255" y="87"/>
                </a:cxn>
                <a:cxn ang="0">
                  <a:pos x="257" y="77"/>
                </a:cxn>
                <a:cxn ang="0">
                  <a:pos x="252" y="72"/>
                </a:cxn>
                <a:cxn ang="0">
                  <a:pos x="257" y="69"/>
                </a:cxn>
                <a:cxn ang="0">
                  <a:pos x="260" y="62"/>
                </a:cxn>
                <a:cxn ang="0">
                  <a:pos x="260" y="50"/>
                </a:cxn>
                <a:cxn ang="0">
                  <a:pos x="249" y="40"/>
                </a:cxn>
                <a:cxn ang="0">
                  <a:pos x="226" y="29"/>
                </a:cxn>
                <a:cxn ang="0">
                  <a:pos x="199" y="22"/>
                </a:cxn>
                <a:cxn ang="0">
                  <a:pos x="181" y="19"/>
                </a:cxn>
                <a:cxn ang="0">
                  <a:pos x="167" y="21"/>
                </a:cxn>
                <a:cxn ang="0">
                  <a:pos x="148" y="30"/>
                </a:cxn>
                <a:cxn ang="0">
                  <a:pos x="140" y="38"/>
                </a:cxn>
                <a:cxn ang="0">
                  <a:pos x="101" y="37"/>
                </a:cxn>
                <a:cxn ang="0">
                  <a:pos x="85" y="30"/>
                </a:cxn>
                <a:cxn ang="0">
                  <a:pos x="71" y="16"/>
                </a:cxn>
                <a:cxn ang="0">
                  <a:pos x="56" y="13"/>
                </a:cxn>
                <a:cxn ang="0">
                  <a:pos x="60" y="3"/>
                </a:cxn>
                <a:cxn ang="0">
                  <a:pos x="43" y="5"/>
                </a:cxn>
                <a:cxn ang="0">
                  <a:pos x="34" y="11"/>
                </a:cxn>
                <a:cxn ang="0">
                  <a:pos x="27" y="11"/>
                </a:cxn>
                <a:cxn ang="0">
                  <a:pos x="8" y="2"/>
                </a:cxn>
                <a:cxn ang="0">
                  <a:pos x="3" y="5"/>
                </a:cxn>
                <a:cxn ang="0">
                  <a:pos x="3" y="10"/>
                </a:cxn>
                <a:cxn ang="0">
                  <a:pos x="13" y="30"/>
                </a:cxn>
                <a:cxn ang="0">
                  <a:pos x="16" y="38"/>
                </a:cxn>
                <a:cxn ang="0">
                  <a:pos x="24" y="48"/>
                </a:cxn>
                <a:cxn ang="0">
                  <a:pos x="39" y="51"/>
                </a:cxn>
                <a:cxn ang="0">
                  <a:pos x="37" y="58"/>
                </a:cxn>
                <a:cxn ang="0">
                  <a:pos x="32" y="66"/>
                </a:cxn>
                <a:cxn ang="0">
                  <a:pos x="27" y="74"/>
                </a:cxn>
                <a:cxn ang="0">
                  <a:pos x="32" y="77"/>
                </a:cxn>
                <a:cxn ang="0">
                  <a:pos x="39" y="85"/>
                </a:cxn>
                <a:cxn ang="0">
                  <a:pos x="66" y="101"/>
                </a:cxn>
                <a:cxn ang="0">
                  <a:pos x="69" y="111"/>
                </a:cxn>
                <a:cxn ang="0">
                  <a:pos x="82" y="122"/>
                </a:cxn>
                <a:cxn ang="0">
                  <a:pos x="85" y="120"/>
                </a:cxn>
                <a:cxn ang="0">
                  <a:pos x="85" y="115"/>
                </a:cxn>
                <a:cxn ang="0">
                  <a:pos x="92" y="120"/>
                </a:cxn>
                <a:cxn ang="0">
                  <a:pos x="101" y="120"/>
                </a:cxn>
                <a:cxn ang="0">
                  <a:pos x="109" y="127"/>
                </a:cxn>
                <a:cxn ang="0">
                  <a:pos x="114" y="131"/>
                </a:cxn>
                <a:cxn ang="0">
                  <a:pos x="130" y="147"/>
                </a:cxn>
                <a:cxn ang="0">
                  <a:pos x="151" y="155"/>
                </a:cxn>
                <a:cxn ang="0">
                  <a:pos x="161" y="159"/>
                </a:cxn>
                <a:cxn ang="0">
                  <a:pos x="170" y="160"/>
                </a:cxn>
                <a:cxn ang="0">
                  <a:pos x="189" y="160"/>
                </a:cxn>
                <a:cxn ang="0">
                  <a:pos x="205" y="155"/>
                </a:cxn>
                <a:cxn ang="0">
                  <a:pos x="223" y="171"/>
                </a:cxn>
                <a:cxn ang="0">
                  <a:pos x="249" y="175"/>
                </a:cxn>
                <a:cxn ang="0">
                  <a:pos x="260" y="175"/>
                </a:cxn>
                <a:cxn ang="0">
                  <a:pos x="271" y="175"/>
                </a:cxn>
                <a:cxn ang="0">
                  <a:pos x="287" y="176"/>
                </a:cxn>
              </a:cxnLst>
              <a:rect l="0" t="0" r="r" b="b"/>
              <a:pathLst>
                <a:path w="310" h="176">
                  <a:moveTo>
                    <a:pt x="287" y="176"/>
                  </a:moveTo>
                  <a:lnTo>
                    <a:pt x="290" y="167"/>
                  </a:lnTo>
                  <a:lnTo>
                    <a:pt x="295" y="162"/>
                  </a:lnTo>
                  <a:lnTo>
                    <a:pt x="306" y="160"/>
                  </a:lnTo>
                  <a:lnTo>
                    <a:pt x="310" y="157"/>
                  </a:lnTo>
                  <a:lnTo>
                    <a:pt x="308" y="154"/>
                  </a:lnTo>
                  <a:lnTo>
                    <a:pt x="302" y="152"/>
                  </a:lnTo>
                  <a:lnTo>
                    <a:pt x="298" y="143"/>
                  </a:lnTo>
                  <a:lnTo>
                    <a:pt x="281" y="136"/>
                  </a:lnTo>
                  <a:lnTo>
                    <a:pt x="273" y="128"/>
                  </a:lnTo>
                  <a:lnTo>
                    <a:pt x="266" y="123"/>
                  </a:lnTo>
                  <a:lnTo>
                    <a:pt x="268" y="123"/>
                  </a:lnTo>
                  <a:lnTo>
                    <a:pt x="270" y="119"/>
                  </a:lnTo>
                  <a:lnTo>
                    <a:pt x="276" y="114"/>
                  </a:lnTo>
                  <a:lnTo>
                    <a:pt x="276" y="107"/>
                  </a:lnTo>
                  <a:lnTo>
                    <a:pt x="271" y="103"/>
                  </a:lnTo>
                  <a:lnTo>
                    <a:pt x="263" y="103"/>
                  </a:lnTo>
                  <a:lnTo>
                    <a:pt x="260" y="101"/>
                  </a:lnTo>
                  <a:lnTo>
                    <a:pt x="258" y="91"/>
                  </a:lnTo>
                  <a:lnTo>
                    <a:pt x="255" y="87"/>
                  </a:lnTo>
                  <a:lnTo>
                    <a:pt x="257" y="78"/>
                  </a:lnTo>
                  <a:lnTo>
                    <a:pt x="257" y="77"/>
                  </a:lnTo>
                  <a:lnTo>
                    <a:pt x="252" y="77"/>
                  </a:lnTo>
                  <a:lnTo>
                    <a:pt x="252" y="72"/>
                  </a:lnTo>
                  <a:lnTo>
                    <a:pt x="252" y="70"/>
                  </a:lnTo>
                  <a:lnTo>
                    <a:pt x="257" y="69"/>
                  </a:lnTo>
                  <a:lnTo>
                    <a:pt x="257" y="66"/>
                  </a:lnTo>
                  <a:lnTo>
                    <a:pt x="260" y="62"/>
                  </a:lnTo>
                  <a:lnTo>
                    <a:pt x="260" y="53"/>
                  </a:lnTo>
                  <a:lnTo>
                    <a:pt x="260" y="50"/>
                  </a:lnTo>
                  <a:lnTo>
                    <a:pt x="255" y="40"/>
                  </a:lnTo>
                  <a:lnTo>
                    <a:pt x="249" y="40"/>
                  </a:lnTo>
                  <a:lnTo>
                    <a:pt x="229" y="34"/>
                  </a:lnTo>
                  <a:lnTo>
                    <a:pt x="226" y="29"/>
                  </a:lnTo>
                  <a:lnTo>
                    <a:pt x="213" y="27"/>
                  </a:lnTo>
                  <a:lnTo>
                    <a:pt x="199" y="22"/>
                  </a:lnTo>
                  <a:lnTo>
                    <a:pt x="191" y="19"/>
                  </a:lnTo>
                  <a:lnTo>
                    <a:pt x="181" y="19"/>
                  </a:lnTo>
                  <a:lnTo>
                    <a:pt x="180" y="21"/>
                  </a:lnTo>
                  <a:lnTo>
                    <a:pt x="167" y="21"/>
                  </a:lnTo>
                  <a:lnTo>
                    <a:pt x="156" y="29"/>
                  </a:lnTo>
                  <a:lnTo>
                    <a:pt x="148" y="30"/>
                  </a:lnTo>
                  <a:lnTo>
                    <a:pt x="151" y="37"/>
                  </a:lnTo>
                  <a:lnTo>
                    <a:pt x="140" y="38"/>
                  </a:lnTo>
                  <a:lnTo>
                    <a:pt x="116" y="42"/>
                  </a:lnTo>
                  <a:lnTo>
                    <a:pt x="101" y="37"/>
                  </a:lnTo>
                  <a:lnTo>
                    <a:pt x="92" y="30"/>
                  </a:lnTo>
                  <a:lnTo>
                    <a:pt x="85" y="30"/>
                  </a:lnTo>
                  <a:lnTo>
                    <a:pt x="76" y="29"/>
                  </a:lnTo>
                  <a:lnTo>
                    <a:pt x="71" y="16"/>
                  </a:lnTo>
                  <a:lnTo>
                    <a:pt x="66" y="16"/>
                  </a:lnTo>
                  <a:lnTo>
                    <a:pt x="56" y="13"/>
                  </a:lnTo>
                  <a:lnTo>
                    <a:pt x="61" y="10"/>
                  </a:lnTo>
                  <a:lnTo>
                    <a:pt x="60" y="3"/>
                  </a:lnTo>
                  <a:lnTo>
                    <a:pt x="53" y="2"/>
                  </a:lnTo>
                  <a:lnTo>
                    <a:pt x="43" y="5"/>
                  </a:lnTo>
                  <a:lnTo>
                    <a:pt x="39" y="11"/>
                  </a:lnTo>
                  <a:lnTo>
                    <a:pt x="34" y="11"/>
                  </a:lnTo>
                  <a:lnTo>
                    <a:pt x="29" y="13"/>
                  </a:lnTo>
                  <a:lnTo>
                    <a:pt x="27" y="11"/>
                  </a:lnTo>
                  <a:lnTo>
                    <a:pt x="19" y="11"/>
                  </a:lnTo>
                  <a:lnTo>
                    <a:pt x="8" y="2"/>
                  </a:lnTo>
                  <a:lnTo>
                    <a:pt x="7" y="0"/>
                  </a:lnTo>
                  <a:lnTo>
                    <a:pt x="3" y="5"/>
                  </a:lnTo>
                  <a:lnTo>
                    <a:pt x="0" y="6"/>
                  </a:lnTo>
                  <a:lnTo>
                    <a:pt x="3" y="10"/>
                  </a:lnTo>
                  <a:lnTo>
                    <a:pt x="5" y="26"/>
                  </a:lnTo>
                  <a:lnTo>
                    <a:pt x="13" y="30"/>
                  </a:lnTo>
                  <a:lnTo>
                    <a:pt x="13" y="34"/>
                  </a:lnTo>
                  <a:lnTo>
                    <a:pt x="16" y="38"/>
                  </a:lnTo>
                  <a:lnTo>
                    <a:pt x="23" y="43"/>
                  </a:lnTo>
                  <a:lnTo>
                    <a:pt x="24" y="48"/>
                  </a:lnTo>
                  <a:lnTo>
                    <a:pt x="27" y="50"/>
                  </a:lnTo>
                  <a:lnTo>
                    <a:pt x="39" y="51"/>
                  </a:lnTo>
                  <a:lnTo>
                    <a:pt x="35" y="54"/>
                  </a:lnTo>
                  <a:lnTo>
                    <a:pt x="37" y="58"/>
                  </a:lnTo>
                  <a:lnTo>
                    <a:pt x="32" y="64"/>
                  </a:lnTo>
                  <a:lnTo>
                    <a:pt x="32" y="66"/>
                  </a:lnTo>
                  <a:lnTo>
                    <a:pt x="29" y="67"/>
                  </a:lnTo>
                  <a:lnTo>
                    <a:pt x="27" y="74"/>
                  </a:lnTo>
                  <a:lnTo>
                    <a:pt x="29" y="77"/>
                  </a:lnTo>
                  <a:lnTo>
                    <a:pt x="32" y="77"/>
                  </a:lnTo>
                  <a:lnTo>
                    <a:pt x="39" y="83"/>
                  </a:lnTo>
                  <a:lnTo>
                    <a:pt x="39" y="85"/>
                  </a:lnTo>
                  <a:lnTo>
                    <a:pt x="60" y="93"/>
                  </a:lnTo>
                  <a:lnTo>
                    <a:pt x="66" y="101"/>
                  </a:lnTo>
                  <a:lnTo>
                    <a:pt x="66" y="111"/>
                  </a:lnTo>
                  <a:lnTo>
                    <a:pt x="69" y="111"/>
                  </a:lnTo>
                  <a:lnTo>
                    <a:pt x="72" y="117"/>
                  </a:lnTo>
                  <a:lnTo>
                    <a:pt x="82" y="122"/>
                  </a:lnTo>
                  <a:lnTo>
                    <a:pt x="84" y="120"/>
                  </a:lnTo>
                  <a:lnTo>
                    <a:pt x="85" y="120"/>
                  </a:lnTo>
                  <a:lnTo>
                    <a:pt x="84" y="115"/>
                  </a:lnTo>
                  <a:lnTo>
                    <a:pt x="85" y="115"/>
                  </a:lnTo>
                  <a:lnTo>
                    <a:pt x="90" y="117"/>
                  </a:lnTo>
                  <a:lnTo>
                    <a:pt x="92" y="120"/>
                  </a:lnTo>
                  <a:lnTo>
                    <a:pt x="96" y="122"/>
                  </a:lnTo>
                  <a:lnTo>
                    <a:pt x="101" y="120"/>
                  </a:lnTo>
                  <a:lnTo>
                    <a:pt x="103" y="120"/>
                  </a:lnTo>
                  <a:lnTo>
                    <a:pt x="109" y="127"/>
                  </a:lnTo>
                  <a:lnTo>
                    <a:pt x="111" y="127"/>
                  </a:lnTo>
                  <a:lnTo>
                    <a:pt x="114" y="131"/>
                  </a:lnTo>
                  <a:lnTo>
                    <a:pt x="120" y="135"/>
                  </a:lnTo>
                  <a:lnTo>
                    <a:pt x="130" y="147"/>
                  </a:lnTo>
                  <a:lnTo>
                    <a:pt x="145" y="151"/>
                  </a:lnTo>
                  <a:lnTo>
                    <a:pt x="151" y="155"/>
                  </a:lnTo>
                  <a:lnTo>
                    <a:pt x="162" y="157"/>
                  </a:lnTo>
                  <a:lnTo>
                    <a:pt x="161" y="159"/>
                  </a:lnTo>
                  <a:lnTo>
                    <a:pt x="164" y="160"/>
                  </a:lnTo>
                  <a:lnTo>
                    <a:pt x="170" y="160"/>
                  </a:lnTo>
                  <a:lnTo>
                    <a:pt x="180" y="162"/>
                  </a:lnTo>
                  <a:lnTo>
                    <a:pt x="189" y="160"/>
                  </a:lnTo>
                  <a:lnTo>
                    <a:pt x="193" y="157"/>
                  </a:lnTo>
                  <a:lnTo>
                    <a:pt x="205" y="155"/>
                  </a:lnTo>
                  <a:lnTo>
                    <a:pt x="213" y="157"/>
                  </a:lnTo>
                  <a:lnTo>
                    <a:pt x="223" y="171"/>
                  </a:lnTo>
                  <a:lnTo>
                    <a:pt x="242" y="171"/>
                  </a:lnTo>
                  <a:lnTo>
                    <a:pt x="249" y="175"/>
                  </a:lnTo>
                  <a:lnTo>
                    <a:pt x="250" y="173"/>
                  </a:lnTo>
                  <a:lnTo>
                    <a:pt x="260" y="175"/>
                  </a:lnTo>
                  <a:lnTo>
                    <a:pt x="270" y="175"/>
                  </a:lnTo>
                  <a:lnTo>
                    <a:pt x="271" y="175"/>
                  </a:lnTo>
                  <a:lnTo>
                    <a:pt x="278" y="176"/>
                  </a:lnTo>
                  <a:lnTo>
                    <a:pt x="287" y="176"/>
                  </a:lnTo>
                  <a:lnTo>
                    <a:pt x="287" y="17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3" name="Freeform 290">
              <a:extLst>
                <a:ext uri="{FF2B5EF4-FFF2-40B4-BE49-F238E27FC236}">
                  <a16:creationId xmlns:a16="http://schemas.microsoft.com/office/drawing/2014/main" id="{A07057FB-EB11-3856-B209-D9899F4E1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6776" y="-2242495"/>
              <a:ext cx="67978" cy="46225"/>
            </a:xfrm>
            <a:custGeom>
              <a:avLst/>
              <a:gdLst/>
              <a:ahLst/>
              <a:cxnLst>
                <a:cxn ang="0">
                  <a:pos x="24" y="23"/>
                </a:cxn>
                <a:cxn ang="0">
                  <a:pos x="26" y="21"/>
                </a:cxn>
                <a:cxn ang="0">
                  <a:pos x="32" y="24"/>
                </a:cxn>
                <a:cxn ang="0">
                  <a:pos x="39" y="24"/>
                </a:cxn>
                <a:cxn ang="0">
                  <a:pos x="42" y="27"/>
                </a:cxn>
                <a:cxn ang="0">
                  <a:pos x="43" y="32"/>
                </a:cxn>
                <a:cxn ang="0">
                  <a:pos x="45" y="34"/>
                </a:cxn>
                <a:cxn ang="0">
                  <a:pos x="50" y="32"/>
                </a:cxn>
                <a:cxn ang="0">
                  <a:pos x="47" y="29"/>
                </a:cxn>
                <a:cxn ang="0">
                  <a:pos x="50" y="29"/>
                </a:cxn>
                <a:cxn ang="0">
                  <a:pos x="50" y="27"/>
                </a:cxn>
                <a:cxn ang="0">
                  <a:pos x="48" y="26"/>
                </a:cxn>
                <a:cxn ang="0">
                  <a:pos x="48" y="23"/>
                </a:cxn>
                <a:cxn ang="0">
                  <a:pos x="45" y="23"/>
                </a:cxn>
                <a:cxn ang="0">
                  <a:pos x="37" y="19"/>
                </a:cxn>
                <a:cxn ang="0">
                  <a:pos x="37" y="18"/>
                </a:cxn>
                <a:cxn ang="0">
                  <a:pos x="39" y="18"/>
                </a:cxn>
                <a:cxn ang="0">
                  <a:pos x="39" y="15"/>
                </a:cxn>
                <a:cxn ang="0">
                  <a:pos x="32" y="11"/>
                </a:cxn>
                <a:cxn ang="0">
                  <a:pos x="31" y="5"/>
                </a:cxn>
                <a:cxn ang="0">
                  <a:pos x="27" y="3"/>
                </a:cxn>
                <a:cxn ang="0">
                  <a:pos x="23" y="0"/>
                </a:cxn>
                <a:cxn ang="0">
                  <a:pos x="23" y="0"/>
                </a:cxn>
                <a:cxn ang="0">
                  <a:pos x="0" y="3"/>
                </a:cxn>
                <a:cxn ang="0">
                  <a:pos x="3" y="5"/>
                </a:cxn>
                <a:cxn ang="0">
                  <a:pos x="7" y="6"/>
                </a:cxn>
                <a:cxn ang="0">
                  <a:pos x="8" y="13"/>
                </a:cxn>
                <a:cxn ang="0">
                  <a:pos x="10" y="15"/>
                </a:cxn>
                <a:cxn ang="0">
                  <a:pos x="23" y="21"/>
                </a:cxn>
                <a:cxn ang="0">
                  <a:pos x="24" y="23"/>
                </a:cxn>
                <a:cxn ang="0">
                  <a:pos x="24" y="23"/>
                </a:cxn>
              </a:cxnLst>
              <a:rect l="0" t="0" r="r" b="b"/>
              <a:pathLst>
                <a:path w="50" h="34">
                  <a:moveTo>
                    <a:pt x="24" y="23"/>
                  </a:moveTo>
                  <a:lnTo>
                    <a:pt x="26" y="21"/>
                  </a:lnTo>
                  <a:lnTo>
                    <a:pt x="32" y="24"/>
                  </a:lnTo>
                  <a:lnTo>
                    <a:pt x="39" y="24"/>
                  </a:lnTo>
                  <a:lnTo>
                    <a:pt x="42" y="27"/>
                  </a:lnTo>
                  <a:lnTo>
                    <a:pt x="43" y="32"/>
                  </a:lnTo>
                  <a:lnTo>
                    <a:pt x="45" y="34"/>
                  </a:lnTo>
                  <a:lnTo>
                    <a:pt x="50" y="32"/>
                  </a:lnTo>
                  <a:lnTo>
                    <a:pt x="47" y="29"/>
                  </a:lnTo>
                  <a:lnTo>
                    <a:pt x="50" y="29"/>
                  </a:lnTo>
                  <a:lnTo>
                    <a:pt x="50" y="27"/>
                  </a:lnTo>
                  <a:lnTo>
                    <a:pt x="48" y="26"/>
                  </a:lnTo>
                  <a:lnTo>
                    <a:pt x="48" y="23"/>
                  </a:lnTo>
                  <a:lnTo>
                    <a:pt x="45" y="23"/>
                  </a:lnTo>
                  <a:lnTo>
                    <a:pt x="37" y="19"/>
                  </a:lnTo>
                  <a:lnTo>
                    <a:pt x="37" y="18"/>
                  </a:lnTo>
                  <a:lnTo>
                    <a:pt x="39" y="18"/>
                  </a:lnTo>
                  <a:lnTo>
                    <a:pt x="39" y="15"/>
                  </a:lnTo>
                  <a:lnTo>
                    <a:pt x="32" y="11"/>
                  </a:lnTo>
                  <a:lnTo>
                    <a:pt x="31" y="5"/>
                  </a:lnTo>
                  <a:lnTo>
                    <a:pt x="27" y="3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0" y="3"/>
                  </a:lnTo>
                  <a:lnTo>
                    <a:pt x="3" y="5"/>
                  </a:lnTo>
                  <a:lnTo>
                    <a:pt x="7" y="6"/>
                  </a:lnTo>
                  <a:lnTo>
                    <a:pt x="8" y="13"/>
                  </a:lnTo>
                  <a:lnTo>
                    <a:pt x="10" y="15"/>
                  </a:lnTo>
                  <a:lnTo>
                    <a:pt x="23" y="21"/>
                  </a:lnTo>
                  <a:lnTo>
                    <a:pt x="24" y="23"/>
                  </a:lnTo>
                  <a:lnTo>
                    <a:pt x="24" y="2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4" name="Freeform 291">
              <a:extLst>
                <a:ext uri="{FF2B5EF4-FFF2-40B4-BE49-F238E27FC236}">
                  <a16:creationId xmlns:a16="http://schemas.microsoft.com/office/drawing/2014/main" id="{1F156708-3E68-28D7-316D-116A19A9C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9405" y="-2213945"/>
              <a:ext cx="25832" cy="14956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0"/>
                </a:cxn>
                <a:cxn ang="0">
                  <a:pos x="8" y="3"/>
                </a:cxn>
                <a:cxn ang="0">
                  <a:pos x="15" y="3"/>
                </a:cxn>
                <a:cxn ang="0">
                  <a:pos x="18" y="6"/>
                </a:cxn>
                <a:cxn ang="0">
                  <a:pos x="19" y="11"/>
                </a:cxn>
                <a:cxn ang="0">
                  <a:pos x="11" y="11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9" h="11">
                  <a:moveTo>
                    <a:pt x="0" y="2"/>
                  </a:moveTo>
                  <a:lnTo>
                    <a:pt x="2" y="0"/>
                  </a:lnTo>
                  <a:lnTo>
                    <a:pt x="8" y="3"/>
                  </a:lnTo>
                  <a:lnTo>
                    <a:pt x="15" y="3"/>
                  </a:lnTo>
                  <a:lnTo>
                    <a:pt x="18" y="6"/>
                  </a:lnTo>
                  <a:lnTo>
                    <a:pt x="19" y="11"/>
                  </a:lnTo>
                  <a:lnTo>
                    <a:pt x="11" y="11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5" name="Freeform 292">
              <a:extLst>
                <a:ext uri="{FF2B5EF4-FFF2-40B4-BE49-F238E27FC236}">
                  <a16:creationId xmlns:a16="http://schemas.microsoft.com/office/drawing/2014/main" id="{67C45142-E307-0B99-D691-E15EFF6D2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3360" y="-2173158"/>
              <a:ext cx="206653" cy="137316"/>
            </a:xfrm>
            <a:custGeom>
              <a:avLst/>
              <a:gdLst/>
              <a:ahLst/>
              <a:cxnLst>
                <a:cxn ang="0">
                  <a:pos x="125" y="101"/>
                </a:cxn>
                <a:cxn ang="0">
                  <a:pos x="128" y="100"/>
                </a:cxn>
                <a:cxn ang="0">
                  <a:pos x="133" y="92"/>
                </a:cxn>
                <a:cxn ang="0">
                  <a:pos x="138" y="90"/>
                </a:cxn>
                <a:cxn ang="0">
                  <a:pos x="144" y="92"/>
                </a:cxn>
                <a:cxn ang="0">
                  <a:pos x="146" y="92"/>
                </a:cxn>
                <a:cxn ang="0">
                  <a:pos x="150" y="93"/>
                </a:cxn>
                <a:cxn ang="0">
                  <a:pos x="152" y="92"/>
                </a:cxn>
                <a:cxn ang="0">
                  <a:pos x="142" y="87"/>
                </a:cxn>
                <a:cxn ang="0">
                  <a:pos x="139" y="81"/>
                </a:cxn>
                <a:cxn ang="0">
                  <a:pos x="136" y="81"/>
                </a:cxn>
                <a:cxn ang="0">
                  <a:pos x="136" y="71"/>
                </a:cxn>
                <a:cxn ang="0">
                  <a:pos x="130" y="63"/>
                </a:cxn>
                <a:cxn ang="0">
                  <a:pos x="109" y="55"/>
                </a:cxn>
                <a:cxn ang="0">
                  <a:pos x="109" y="53"/>
                </a:cxn>
                <a:cxn ang="0">
                  <a:pos x="102" y="47"/>
                </a:cxn>
                <a:cxn ang="0">
                  <a:pos x="99" y="47"/>
                </a:cxn>
                <a:cxn ang="0">
                  <a:pos x="97" y="44"/>
                </a:cxn>
                <a:cxn ang="0">
                  <a:pos x="99" y="37"/>
                </a:cxn>
                <a:cxn ang="0">
                  <a:pos x="102" y="36"/>
                </a:cxn>
                <a:cxn ang="0">
                  <a:pos x="102" y="34"/>
                </a:cxn>
                <a:cxn ang="0">
                  <a:pos x="107" y="28"/>
                </a:cxn>
                <a:cxn ang="0">
                  <a:pos x="105" y="24"/>
                </a:cxn>
                <a:cxn ang="0">
                  <a:pos x="109" y="21"/>
                </a:cxn>
                <a:cxn ang="0">
                  <a:pos x="97" y="20"/>
                </a:cxn>
                <a:cxn ang="0">
                  <a:pos x="94" y="18"/>
                </a:cxn>
                <a:cxn ang="0">
                  <a:pos x="93" y="13"/>
                </a:cxn>
                <a:cxn ang="0">
                  <a:pos x="86" y="8"/>
                </a:cxn>
                <a:cxn ang="0">
                  <a:pos x="83" y="4"/>
                </a:cxn>
                <a:cxn ang="0">
                  <a:pos x="81" y="4"/>
                </a:cxn>
                <a:cxn ang="0">
                  <a:pos x="78" y="4"/>
                </a:cxn>
                <a:cxn ang="0">
                  <a:pos x="75" y="2"/>
                </a:cxn>
                <a:cxn ang="0">
                  <a:pos x="62" y="2"/>
                </a:cxn>
                <a:cxn ang="0">
                  <a:pos x="56" y="0"/>
                </a:cxn>
                <a:cxn ang="0">
                  <a:pos x="48" y="5"/>
                </a:cxn>
                <a:cxn ang="0">
                  <a:pos x="46" y="7"/>
                </a:cxn>
                <a:cxn ang="0">
                  <a:pos x="41" y="12"/>
                </a:cxn>
                <a:cxn ang="0">
                  <a:pos x="33" y="13"/>
                </a:cxn>
                <a:cxn ang="0">
                  <a:pos x="35" y="34"/>
                </a:cxn>
                <a:cxn ang="0">
                  <a:pos x="33" y="39"/>
                </a:cxn>
                <a:cxn ang="0">
                  <a:pos x="0" y="53"/>
                </a:cxn>
                <a:cxn ang="0">
                  <a:pos x="8" y="66"/>
                </a:cxn>
                <a:cxn ang="0">
                  <a:pos x="30" y="71"/>
                </a:cxn>
                <a:cxn ang="0">
                  <a:pos x="49" y="79"/>
                </a:cxn>
                <a:cxn ang="0">
                  <a:pos x="64" y="82"/>
                </a:cxn>
                <a:cxn ang="0">
                  <a:pos x="69" y="87"/>
                </a:cxn>
                <a:cxn ang="0">
                  <a:pos x="77" y="87"/>
                </a:cxn>
                <a:cxn ang="0">
                  <a:pos x="80" y="97"/>
                </a:cxn>
                <a:cxn ang="0">
                  <a:pos x="97" y="101"/>
                </a:cxn>
                <a:cxn ang="0">
                  <a:pos x="125" y="101"/>
                </a:cxn>
                <a:cxn ang="0">
                  <a:pos x="125" y="101"/>
                </a:cxn>
              </a:cxnLst>
              <a:rect l="0" t="0" r="r" b="b"/>
              <a:pathLst>
                <a:path w="152" h="101">
                  <a:moveTo>
                    <a:pt x="125" y="101"/>
                  </a:moveTo>
                  <a:lnTo>
                    <a:pt x="128" y="100"/>
                  </a:lnTo>
                  <a:lnTo>
                    <a:pt x="133" y="92"/>
                  </a:lnTo>
                  <a:lnTo>
                    <a:pt x="138" y="90"/>
                  </a:lnTo>
                  <a:lnTo>
                    <a:pt x="144" y="92"/>
                  </a:lnTo>
                  <a:lnTo>
                    <a:pt x="146" y="92"/>
                  </a:lnTo>
                  <a:lnTo>
                    <a:pt x="150" y="93"/>
                  </a:lnTo>
                  <a:lnTo>
                    <a:pt x="152" y="92"/>
                  </a:lnTo>
                  <a:lnTo>
                    <a:pt x="142" y="87"/>
                  </a:lnTo>
                  <a:lnTo>
                    <a:pt x="139" y="81"/>
                  </a:lnTo>
                  <a:lnTo>
                    <a:pt x="136" y="81"/>
                  </a:lnTo>
                  <a:lnTo>
                    <a:pt x="136" y="71"/>
                  </a:lnTo>
                  <a:lnTo>
                    <a:pt x="130" y="63"/>
                  </a:lnTo>
                  <a:lnTo>
                    <a:pt x="109" y="55"/>
                  </a:lnTo>
                  <a:lnTo>
                    <a:pt x="109" y="53"/>
                  </a:lnTo>
                  <a:lnTo>
                    <a:pt x="102" y="47"/>
                  </a:lnTo>
                  <a:lnTo>
                    <a:pt x="99" y="47"/>
                  </a:lnTo>
                  <a:lnTo>
                    <a:pt x="97" y="44"/>
                  </a:lnTo>
                  <a:lnTo>
                    <a:pt x="99" y="37"/>
                  </a:lnTo>
                  <a:lnTo>
                    <a:pt x="102" y="36"/>
                  </a:lnTo>
                  <a:lnTo>
                    <a:pt x="102" y="34"/>
                  </a:lnTo>
                  <a:lnTo>
                    <a:pt x="107" y="28"/>
                  </a:lnTo>
                  <a:lnTo>
                    <a:pt x="105" y="24"/>
                  </a:lnTo>
                  <a:lnTo>
                    <a:pt x="109" y="21"/>
                  </a:lnTo>
                  <a:lnTo>
                    <a:pt x="97" y="20"/>
                  </a:lnTo>
                  <a:lnTo>
                    <a:pt x="94" y="18"/>
                  </a:lnTo>
                  <a:lnTo>
                    <a:pt x="93" y="13"/>
                  </a:lnTo>
                  <a:lnTo>
                    <a:pt x="86" y="8"/>
                  </a:lnTo>
                  <a:lnTo>
                    <a:pt x="83" y="4"/>
                  </a:lnTo>
                  <a:lnTo>
                    <a:pt x="81" y="4"/>
                  </a:lnTo>
                  <a:lnTo>
                    <a:pt x="78" y="4"/>
                  </a:lnTo>
                  <a:lnTo>
                    <a:pt x="75" y="2"/>
                  </a:lnTo>
                  <a:lnTo>
                    <a:pt x="62" y="2"/>
                  </a:lnTo>
                  <a:lnTo>
                    <a:pt x="56" y="0"/>
                  </a:lnTo>
                  <a:lnTo>
                    <a:pt x="48" y="5"/>
                  </a:lnTo>
                  <a:lnTo>
                    <a:pt x="46" y="7"/>
                  </a:lnTo>
                  <a:lnTo>
                    <a:pt x="41" y="12"/>
                  </a:lnTo>
                  <a:lnTo>
                    <a:pt x="33" y="13"/>
                  </a:lnTo>
                  <a:lnTo>
                    <a:pt x="35" y="34"/>
                  </a:lnTo>
                  <a:lnTo>
                    <a:pt x="33" y="39"/>
                  </a:lnTo>
                  <a:lnTo>
                    <a:pt x="0" y="53"/>
                  </a:lnTo>
                  <a:lnTo>
                    <a:pt x="8" y="66"/>
                  </a:lnTo>
                  <a:lnTo>
                    <a:pt x="30" y="71"/>
                  </a:lnTo>
                  <a:lnTo>
                    <a:pt x="49" y="79"/>
                  </a:lnTo>
                  <a:lnTo>
                    <a:pt x="64" y="82"/>
                  </a:lnTo>
                  <a:lnTo>
                    <a:pt x="69" y="87"/>
                  </a:lnTo>
                  <a:lnTo>
                    <a:pt x="77" y="87"/>
                  </a:lnTo>
                  <a:lnTo>
                    <a:pt x="80" y="97"/>
                  </a:lnTo>
                  <a:lnTo>
                    <a:pt x="97" y="101"/>
                  </a:lnTo>
                  <a:lnTo>
                    <a:pt x="125" y="101"/>
                  </a:lnTo>
                  <a:lnTo>
                    <a:pt x="125" y="10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6" name="Freeform 293">
              <a:extLst>
                <a:ext uri="{FF2B5EF4-FFF2-40B4-BE49-F238E27FC236}">
                  <a16:creationId xmlns:a16="http://schemas.microsoft.com/office/drawing/2014/main" id="{D27AB547-A627-8610-51BC-4479B00B02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3304" y="-2050798"/>
              <a:ext cx="36708" cy="24472"/>
            </a:xfrm>
            <a:custGeom>
              <a:avLst/>
              <a:gdLst/>
              <a:ahLst/>
              <a:cxnLst>
                <a:cxn ang="0">
                  <a:pos x="27" y="18"/>
                </a:cxn>
                <a:cxn ang="0">
                  <a:pos x="21" y="10"/>
                </a:cxn>
                <a:cxn ang="0">
                  <a:pos x="16" y="10"/>
                </a:cxn>
                <a:cxn ang="0">
                  <a:pos x="24" y="5"/>
                </a:cxn>
                <a:cxn ang="0">
                  <a:pos x="19" y="2"/>
                </a:cxn>
                <a:cxn ang="0">
                  <a:pos x="13" y="0"/>
                </a:cxn>
                <a:cxn ang="0">
                  <a:pos x="8" y="2"/>
                </a:cxn>
                <a:cxn ang="0">
                  <a:pos x="3" y="10"/>
                </a:cxn>
                <a:cxn ang="0">
                  <a:pos x="0" y="11"/>
                </a:cxn>
                <a:cxn ang="0">
                  <a:pos x="13" y="15"/>
                </a:cxn>
                <a:cxn ang="0">
                  <a:pos x="17" y="18"/>
                </a:cxn>
                <a:cxn ang="0">
                  <a:pos x="27" y="18"/>
                </a:cxn>
                <a:cxn ang="0">
                  <a:pos x="27" y="18"/>
                </a:cxn>
              </a:cxnLst>
              <a:rect l="0" t="0" r="r" b="b"/>
              <a:pathLst>
                <a:path w="27" h="18">
                  <a:moveTo>
                    <a:pt x="27" y="18"/>
                  </a:moveTo>
                  <a:lnTo>
                    <a:pt x="21" y="10"/>
                  </a:lnTo>
                  <a:lnTo>
                    <a:pt x="16" y="10"/>
                  </a:lnTo>
                  <a:lnTo>
                    <a:pt x="24" y="5"/>
                  </a:lnTo>
                  <a:lnTo>
                    <a:pt x="19" y="2"/>
                  </a:lnTo>
                  <a:lnTo>
                    <a:pt x="13" y="0"/>
                  </a:lnTo>
                  <a:lnTo>
                    <a:pt x="8" y="2"/>
                  </a:lnTo>
                  <a:lnTo>
                    <a:pt x="3" y="10"/>
                  </a:lnTo>
                  <a:lnTo>
                    <a:pt x="0" y="11"/>
                  </a:lnTo>
                  <a:lnTo>
                    <a:pt x="13" y="15"/>
                  </a:lnTo>
                  <a:lnTo>
                    <a:pt x="17" y="18"/>
                  </a:lnTo>
                  <a:lnTo>
                    <a:pt x="27" y="18"/>
                  </a:lnTo>
                  <a:lnTo>
                    <a:pt x="27" y="1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7" name="Freeform 294">
              <a:extLst>
                <a:ext uri="{FF2B5EF4-FFF2-40B4-BE49-F238E27FC236}">
                  <a16:creationId xmlns:a16="http://schemas.microsoft.com/office/drawing/2014/main" id="{58ED0657-1BF7-2609-BBA8-429C5273A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3159" y="-1989618"/>
              <a:ext cx="6798" cy="8157"/>
            </a:xfrm>
            <a:custGeom>
              <a:avLst/>
              <a:gdLst/>
              <a:ahLst/>
              <a:cxnLst>
                <a:cxn ang="0">
                  <a:pos x="3" y="6"/>
                </a:cxn>
                <a:cxn ang="0">
                  <a:pos x="0" y="5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5" y="0"/>
                </a:cxn>
                <a:cxn ang="0">
                  <a:pos x="3" y="6"/>
                </a:cxn>
                <a:cxn ang="0">
                  <a:pos x="3" y="6"/>
                </a:cxn>
              </a:cxnLst>
              <a:rect l="0" t="0" r="r" b="b"/>
              <a:pathLst>
                <a:path w="5" h="6">
                  <a:moveTo>
                    <a:pt x="3" y="6"/>
                  </a:moveTo>
                  <a:lnTo>
                    <a:pt x="0" y="5"/>
                  </a:lnTo>
                  <a:lnTo>
                    <a:pt x="0" y="2"/>
                  </a:lnTo>
                  <a:lnTo>
                    <a:pt x="2" y="0"/>
                  </a:lnTo>
                  <a:lnTo>
                    <a:pt x="5" y="0"/>
                  </a:lnTo>
                  <a:lnTo>
                    <a:pt x="3" y="6"/>
                  </a:lnTo>
                  <a:lnTo>
                    <a:pt x="3" y="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8" name="Freeform 295">
              <a:extLst>
                <a:ext uri="{FF2B5EF4-FFF2-40B4-BE49-F238E27FC236}">
                  <a16:creationId xmlns:a16="http://schemas.microsoft.com/office/drawing/2014/main" id="{23373BD0-AA50-30AE-9ABD-AD4AE5643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114" y="-1989618"/>
              <a:ext cx="16315" cy="25832"/>
            </a:xfrm>
            <a:custGeom>
              <a:avLst/>
              <a:gdLst/>
              <a:ahLst/>
              <a:cxnLst>
                <a:cxn ang="0">
                  <a:pos x="4" y="19"/>
                </a:cxn>
                <a:cxn ang="0">
                  <a:pos x="11" y="18"/>
                </a:cxn>
                <a:cxn ang="0">
                  <a:pos x="12" y="13"/>
                </a:cxn>
                <a:cxn ang="0">
                  <a:pos x="9" y="8"/>
                </a:cxn>
                <a:cxn ang="0">
                  <a:pos x="11" y="3"/>
                </a:cxn>
                <a:cxn ang="0">
                  <a:pos x="4" y="0"/>
                </a:cxn>
                <a:cxn ang="0">
                  <a:pos x="0" y="8"/>
                </a:cxn>
                <a:cxn ang="0">
                  <a:pos x="1" y="16"/>
                </a:cxn>
                <a:cxn ang="0">
                  <a:pos x="4" y="19"/>
                </a:cxn>
                <a:cxn ang="0">
                  <a:pos x="4" y="19"/>
                </a:cxn>
              </a:cxnLst>
              <a:rect l="0" t="0" r="r" b="b"/>
              <a:pathLst>
                <a:path w="12" h="19">
                  <a:moveTo>
                    <a:pt x="4" y="19"/>
                  </a:moveTo>
                  <a:lnTo>
                    <a:pt x="11" y="18"/>
                  </a:lnTo>
                  <a:lnTo>
                    <a:pt x="12" y="13"/>
                  </a:lnTo>
                  <a:lnTo>
                    <a:pt x="9" y="8"/>
                  </a:lnTo>
                  <a:lnTo>
                    <a:pt x="11" y="3"/>
                  </a:lnTo>
                  <a:lnTo>
                    <a:pt x="4" y="0"/>
                  </a:lnTo>
                  <a:lnTo>
                    <a:pt x="0" y="8"/>
                  </a:lnTo>
                  <a:lnTo>
                    <a:pt x="1" y="16"/>
                  </a:lnTo>
                  <a:lnTo>
                    <a:pt x="4" y="19"/>
                  </a:lnTo>
                  <a:lnTo>
                    <a:pt x="4" y="1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9" name="Freeform 296">
              <a:extLst>
                <a:ext uri="{FF2B5EF4-FFF2-40B4-BE49-F238E27FC236}">
                  <a16:creationId xmlns:a16="http://schemas.microsoft.com/office/drawing/2014/main" id="{46D642C9-BF46-3F1A-31D3-617AB9336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5865" y="-2101101"/>
              <a:ext cx="88372" cy="67978"/>
            </a:xfrm>
            <a:custGeom>
              <a:avLst/>
              <a:gdLst/>
              <a:ahLst/>
              <a:cxnLst>
                <a:cxn ang="0">
                  <a:pos x="5" y="47"/>
                </a:cxn>
                <a:cxn ang="0">
                  <a:pos x="7" y="48"/>
                </a:cxn>
                <a:cxn ang="0">
                  <a:pos x="23" y="50"/>
                </a:cxn>
                <a:cxn ang="0">
                  <a:pos x="28" y="47"/>
                </a:cxn>
                <a:cxn ang="0">
                  <a:pos x="31" y="40"/>
                </a:cxn>
                <a:cxn ang="0">
                  <a:pos x="42" y="39"/>
                </a:cxn>
                <a:cxn ang="0">
                  <a:pos x="44" y="34"/>
                </a:cxn>
                <a:cxn ang="0">
                  <a:pos x="50" y="32"/>
                </a:cxn>
                <a:cxn ang="0">
                  <a:pos x="33" y="21"/>
                </a:cxn>
                <a:cxn ang="0">
                  <a:pos x="60" y="16"/>
                </a:cxn>
                <a:cxn ang="0">
                  <a:pos x="65" y="13"/>
                </a:cxn>
                <a:cxn ang="0">
                  <a:pos x="57" y="0"/>
                </a:cxn>
                <a:cxn ang="0">
                  <a:pos x="57" y="0"/>
                </a:cxn>
                <a:cxn ang="0">
                  <a:pos x="25" y="12"/>
                </a:cxn>
                <a:cxn ang="0">
                  <a:pos x="20" y="12"/>
                </a:cxn>
                <a:cxn ang="0">
                  <a:pos x="13" y="7"/>
                </a:cxn>
                <a:cxn ang="0">
                  <a:pos x="10" y="7"/>
                </a:cxn>
                <a:cxn ang="0">
                  <a:pos x="10" y="12"/>
                </a:cxn>
                <a:cxn ang="0">
                  <a:pos x="7" y="10"/>
                </a:cxn>
                <a:cxn ang="0">
                  <a:pos x="4" y="10"/>
                </a:cxn>
                <a:cxn ang="0">
                  <a:pos x="0" y="13"/>
                </a:cxn>
                <a:cxn ang="0">
                  <a:pos x="2" y="18"/>
                </a:cxn>
                <a:cxn ang="0">
                  <a:pos x="5" y="18"/>
                </a:cxn>
                <a:cxn ang="0">
                  <a:pos x="4" y="20"/>
                </a:cxn>
                <a:cxn ang="0">
                  <a:pos x="2" y="23"/>
                </a:cxn>
                <a:cxn ang="0">
                  <a:pos x="2" y="24"/>
                </a:cxn>
                <a:cxn ang="0">
                  <a:pos x="9" y="21"/>
                </a:cxn>
                <a:cxn ang="0">
                  <a:pos x="10" y="23"/>
                </a:cxn>
                <a:cxn ang="0">
                  <a:pos x="10" y="28"/>
                </a:cxn>
                <a:cxn ang="0">
                  <a:pos x="7" y="34"/>
                </a:cxn>
                <a:cxn ang="0">
                  <a:pos x="5" y="47"/>
                </a:cxn>
                <a:cxn ang="0">
                  <a:pos x="5" y="47"/>
                </a:cxn>
                <a:cxn ang="0">
                  <a:pos x="5" y="47"/>
                </a:cxn>
              </a:cxnLst>
              <a:rect l="0" t="0" r="r" b="b"/>
              <a:pathLst>
                <a:path w="65" h="50">
                  <a:moveTo>
                    <a:pt x="5" y="47"/>
                  </a:moveTo>
                  <a:lnTo>
                    <a:pt x="7" y="48"/>
                  </a:lnTo>
                  <a:lnTo>
                    <a:pt x="23" y="50"/>
                  </a:lnTo>
                  <a:lnTo>
                    <a:pt x="28" y="47"/>
                  </a:lnTo>
                  <a:lnTo>
                    <a:pt x="31" y="40"/>
                  </a:lnTo>
                  <a:lnTo>
                    <a:pt x="42" y="39"/>
                  </a:lnTo>
                  <a:lnTo>
                    <a:pt x="44" y="34"/>
                  </a:lnTo>
                  <a:lnTo>
                    <a:pt x="50" y="32"/>
                  </a:lnTo>
                  <a:lnTo>
                    <a:pt x="33" y="21"/>
                  </a:lnTo>
                  <a:lnTo>
                    <a:pt x="60" y="16"/>
                  </a:lnTo>
                  <a:lnTo>
                    <a:pt x="65" y="13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25" y="12"/>
                  </a:lnTo>
                  <a:lnTo>
                    <a:pt x="20" y="12"/>
                  </a:lnTo>
                  <a:lnTo>
                    <a:pt x="13" y="7"/>
                  </a:lnTo>
                  <a:lnTo>
                    <a:pt x="10" y="7"/>
                  </a:lnTo>
                  <a:lnTo>
                    <a:pt x="10" y="12"/>
                  </a:lnTo>
                  <a:lnTo>
                    <a:pt x="7" y="10"/>
                  </a:lnTo>
                  <a:lnTo>
                    <a:pt x="4" y="10"/>
                  </a:lnTo>
                  <a:lnTo>
                    <a:pt x="0" y="13"/>
                  </a:lnTo>
                  <a:lnTo>
                    <a:pt x="2" y="18"/>
                  </a:lnTo>
                  <a:lnTo>
                    <a:pt x="5" y="18"/>
                  </a:lnTo>
                  <a:lnTo>
                    <a:pt x="4" y="20"/>
                  </a:lnTo>
                  <a:lnTo>
                    <a:pt x="2" y="23"/>
                  </a:lnTo>
                  <a:lnTo>
                    <a:pt x="2" y="24"/>
                  </a:lnTo>
                  <a:lnTo>
                    <a:pt x="9" y="21"/>
                  </a:lnTo>
                  <a:lnTo>
                    <a:pt x="10" y="23"/>
                  </a:lnTo>
                  <a:lnTo>
                    <a:pt x="10" y="28"/>
                  </a:lnTo>
                  <a:lnTo>
                    <a:pt x="7" y="34"/>
                  </a:lnTo>
                  <a:lnTo>
                    <a:pt x="5" y="47"/>
                  </a:lnTo>
                  <a:lnTo>
                    <a:pt x="5" y="47"/>
                  </a:lnTo>
                  <a:lnTo>
                    <a:pt x="5" y="4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30" name="Freeform 297">
              <a:extLst>
                <a:ext uri="{FF2B5EF4-FFF2-40B4-BE49-F238E27FC236}">
                  <a16:creationId xmlns:a16="http://schemas.microsoft.com/office/drawing/2014/main" id="{076D88DE-E71D-57C0-5EDD-D78EAAF34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0965" y="-2256091"/>
              <a:ext cx="375238" cy="114203"/>
            </a:xfrm>
            <a:custGeom>
              <a:avLst/>
              <a:gdLst/>
              <a:ahLst/>
              <a:cxnLst>
                <a:cxn ang="0">
                  <a:pos x="257" y="25"/>
                </a:cxn>
                <a:cxn ang="0">
                  <a:pos x="254" y="16"/>
                </a:cxn>
                <a:cxn ang="0">
                  <a:pos x="247" y="13"/>
                </a:cxn>
                <a:cxn ang="0">
                  <a:pos x="233" y="8"/>
                </a:cxn>
                <a:cxn ang="0">
                  <a:pos x="220" y="7"/>
                </a:cxn>
                <a:cxn ang="0">
                  <a:pos x="189" y="15"/>
                </a:cxn>
                <a:cxn ang="0">
                  <a:pos x="167" y="15"/>
                </a:cxn>
                <a:cxn ang="0">
                  <a:pos x="154" y="12"/>
                </a:cxn>
                <a:cxn ang="0">
                  <a:pos x="141" y="5"/>
                </a:cxn>
                <a:cxn ang="0">
                  <a:pos x="135" y="7"/>
                </a:cxn>
                <a:cxn ang="0">
                  <a:pos x="127" y="0"/>
                </a:cxn>
                <a:cxn ang="0">
                  <a:pos x="101" y="2"/>
                </a:cxn>
                <a:cxn ang="0">
                  <a:pos x="71" y="15"/>
                </a:cxn>
                <a:cxn ang="0">
                  <a:pos x="40" y="16"/>
                </a:cxn>
                <a:cxn ang="0">
                  <a:pos x="52" y="20"/>
                </a:cxn>
                <a:cxn ang="0">
                  <a:pos x="39" y="21"/>
                </a:cxn>
                <a:cxn ang="0">
                  <a:pos x="37" y="25"/>
                </a:cxn>
                <a:cxn ang="0">
                  <a:pos x="26" y="23"/>
                </a:cxn>
                <a:cxn ang="0">
                  <a:pos x="23" y="25"/>
                </a:cxn>
                <a:cxn ang="0">
                  <a:pos x="8" y="25"/>
                </a:cxn>
                <a:cxn ang="0">
                  <a:pos x="0" y="31"/>
                </a:cxn>
                <a:cxn ang="0">
                  <a:pos x="10" y="36"/>
                </a:cxn>
                <a:cxn ang="0">
                  <a:pos x="13" y="45"/>
                </a:cxn>
                <a:cxn ang="0">
                  <a:pos x="15" y="50"/>
                </a:cxn>
                <a:cxn ang="0">
                  <a:pos x="5" y="47"/>
                </a:cxn>
                <a:cxn ang="0">
                  <a:pos x="3" y="52"/>
                </a:cxn>
                <a:cxn ang="0">
                  <a:pos x="18" y="57"/>
                </a:cxn>
                <a:cxn ang="0">
                  <a:pos x="16" y="61"/>
                </a:cxn>
                <a:cxn ang="0">
                  <a:pos x="19" y="63"/>
                </a:cxn>
                <a:cxn ang="0">
                  <a:pos x="19" y="68"/>
                </a:cxn>
                <a:cxn ang="0">
                  <a:pos x="32" y="68"/>
                </a:cxn>
                <a:cxn ang="0">
                  <a:pos x="24" y="71"/>
                </a:cxn>
                <a:cxn ang="0">
                  <a:pos x="31" y="71"/>
                </a:cxn>
                <a:cxn ang="0">
                  <a:pos x="34" y="71"/>
                </a:cxn>
                <a:cxn ang="0">
                  <a:pos x="43" y="73"/>
                </a:cxn>
                <a:cxn ang="0">
                  <a:pos x="47" y="73"/>
                </a:cxn>
                <a:cxn ang="0">
                  <a:pos x="50" y="77"/>
                </a:cxn>
                <a:cxn ang="0">
                  <a:pos x="68" y="77"/>
                </a:cxn>
                <a:cxn ang="0">
                  <a:pos x="74" y="69"/>
                </a:cxn>
                <a:cxn ang="0">
                  <a:pos x="98" y="79"/>
                </a:cxn>
                <a:cxn ang="0">
                  <a:pos x="120" y="76"/>
                </a:cxn>
                <a:cxn ang="0">
                  <a:pos x="128" y="71"/>
                </a:cxn>
                <a:cxn ang="0">
                  <a:pos x="143" y="73"/>
                </a:cxn>
                <a:cxn ang="0">
                  <a:pos x="148" y="69"/>
                </a:cxn>
                <a:cxn ang="0">
                  <a:pos x="148" y="74"/>
                </a:cxn>
                <a:cxn ang="0">
                  <a:pos x="151" y="84"/>
                </a:cxn>
                <a:cxn ang="0">
                  <a:pos x="154" y="81"/>
                </a:cxn>
                <a:cxn ang="0">
                  <a:pos x="159" y="77"/>
                </a:cxn>
                <a:cxn ang="0">
                  <a:pos x="157" y="69"/>
                </a:cxn>
                <a:cxn ang="0">
                  <a:pos x="164" y="73"/>
                </a:cxn>
                <a:cxn ang="0">
                  <a:pos x="183" y="69"/>
                </a:cxn>
                <a:cxn ang="0">
                  <a:pos x="196" y="71"/>
                </a:cxn>
                <a:cxn ang="0">
                  <a:pos x="233" y="66"/>
                </a:cxn>
                <a:cxn ang="0">
                  <a:pos x="241" y="66"/>
                </a:cxn>
                <a:cxn ang="0">
                  <a:pos x="249" y="61"/>
                </a:cxn>
                <a:cxn ang="0">
                  <a:pos x="268" y="63"/>
                </a:cxn>
                <a:cxn ang="0">
                  <a:pos x="274" y="65"/>
                </a:cxn>
                <a:cxn ang="0">
                  <a:pos x="276" y="61"/>
                </a:cxn>
                <a:cxn ang="0">
                  <a:pos x="266" y="41"/>
                </a:cxn>
                <a:cxn ang="0">
                  <a:pos x="266" y="36"/>
                </a:cxn>
                <a:cxn ang="0">
                  <a:pos x="270" y="31"/>
                </a:cxn>
              </a:cxnLst>
              <a:rect l="0" t="0" r="r" b="b"/>
              <a:pathLst>
                <a:path w="276" h="84">
                  <a:moveTo>
                    <a:pt x="270" y="31"/>
                  </a:moveTo>
                  <a:lnTo>
                    <a:pt x="257" y="25"/>
                  </a:lnTo>
                  <a:lnTo>
                    <a:pt x="255" y="23"/>
                  </a:lnTo>
                  <a:lnTo>
                    <a:pt x="254" y="16"/>
                  </a:lnTo>
                  <a:lnTo>
                    <a:pt x="250" y="15"/>
                  </a:lnTo>
                  <a:lnTo>
                    <a:pt x="247" y="13"/>
                  </a:lnTo>
                  <a:lnTo>
                    <a:pt x="239" y="7"/>
                  </a:lnTo>
                  <a:lnTo>
                    <a:pt x="233" y="8"/>
                  </a:lnTo>
                  <a:lnTo>
                    <a:pt x="221" y="8"/>
                  </a:lnTo>
                  <a:lnTo>
                    <a:pt x="220" y="7"/>
                  </a:lnTo>
                  <a:lnTo>
                    <a:pt x="205" y="15"/>
                  </a:lnTo>
                  <a:lnTo>
                    <a:pt x="189" y="15"/>
                  </a:lnTo>
                  <a:lnTo>
                    <a:pt x="172" y="16"/>
                  </a:lnTo>
                  <a:lnTo>
                    <a:pt x="167" y="15"/>
                  </a:lnTo>
                  <a:lnTo>
                    <a:pt x="164" y="16"/>
                  </a:lnTo>
                  <a:lnTo>
                    <a:pt x="154" y="12"/>
                  </a:lnTo>
                  <a:lnTo>
                    <a:pt x="146" y="12"/>
                  </a:lnTo>
                  <a:lnTo>
                    <a:pt x="141" y="5"/>
                  </a:lnTo>
                  <a:lnTo>
                    <a:pt x="138" y="7"/>
                  </a:lnTo>
                  <a:lnTo>
                    <a:pt x="135" y="7"/>
                  </a:lnTo>
                  <a:lnTo>
                    <a:pt x="132" y="5"/>
                  </a:lnTo>
                  <a:lnTo>
                    <a:pt x="127" y="0"/>
                  </a:lnTo>
                  <a:lnTo>
                    <a:pt x="122" y="2"/>
                  </a:lnTo>
                  <a:lnTo>
                    <a:pt x="101" y="2"/>
                  </a:lnTo>
                  <a:lnTo>
                    <a:pt x="88" y="7"/>
                  </a:lnTo>
                  <a:lnTo>
                    <a:pt x="71" y="15"/>
                  </a:lnTo>
                  <a:lnTo>
                    <a:pt x="42" y="13"/>
                  </a:lnTo>
                  <a:lnTo>
                    <a:pt x="40" y="16"/>
                  </a:lnTo>
                  <a:lnTo>
                    <a:pt x="43" y="18"/>
                  </a:lnTo>
                  <a:lnTo>
                    <a:pt x="52" y="20"/>
                  </a:lnTo>
                  <a:lnTo>
                    <a:pt x="40" y="21"/>
                  </a:lnTo>
                  <a:lnTo>
                    <a:pt x="39" y="21"/>
                  </a:lnTo>
                  <a:lnTo>
                    <a:pt x="42" y="23"/>
                  </a:lnTo>
                  <a:lnTo>
                    <a:pt x="37" y="25"/>
                  </a:lnTo>
                  <a:lnTo>
                    <a:pt x="26" y="25"/>
                  </a:lnTo>
                  <a:lnTo>
                    <a:pt x="26" y="23"/>
                  </a:lnTo>
                  <a:lnTo>
                    <a:pt x="21" y="23"/>
                  </a:lnTo>
                  <a:lnTo>
                    <a:pt x="23" y="25"/>
                  </a:lnTo>
                  <a:lnTo>
                    <a:pt x="15" y="23"/>
                  </a:lnTo>
                  <a:lnTo>
                    <a:pt x="8" y="25"/>
                  </a:lnTo>
                  <a:lnTo>
                    <a:pt x="2" y="29"/>
                  </a:lnTo>
                  <a:lnTo>
                    <a:pt x="0" y="31"/>
                  </a:lnTo>
                  <a:lnTo>
                    <a:pt x="0" y="36"/>
                  </a:lnTo>
                  <a:lnTo>
                    <a:pt x="10" y="36"/>
                  </a:lnTo>
                  <a:lnTo>
                    <a:pt x="8" y="41"/>
                  </a:lnTo>
                  <a:lnTo>
                    <a:pt x="13" y="45"/>
                  </a:lnTo>
                  <a:lnTo>
                    <a:pt x="10" y="47"/>
                  </a:lnTo>
                  <a:lnTo>
                    <a:pt x="15" y="50"/>
                  </a:lnTo>
                  <a:lnTo>
                    <a:pt x="8" y="50"/>
                  </a:lnTo>
                  <a:lnTo>
                    <a:pt x="5" y="47"/>
                  </a:lnTo>
                  <a:lnTo>
                    <a:pt x="5" y="50"/>
                  </a:lnTo>
                  <a:lnTo>
                    <a:pt x="3" y="52"/>
                  </a:lnTo>
                  <a:lnTo>
                    <a:pt x="16" y="55"/>
                  </a:lnTo>
                  <a:lnTo>
                    <a:pt x="18" y="57"/>
                  </a:lnTo>
                  <a:lnTo>
                    <a:pt x="16" y="60"/>
                  </a:lnTo>
                  <a:lnTo>
                    <a:pt x="16" y="61"/>
                  </a:lnTo>
                  <a:lnTo>
                    <a:pt x="21" y="60"/>
                  </a:lnTo>
                  <a:lnTo>
                    <a:pt x="19" y="63"/>
                  </a:lnTo>
                  <a:lnTo>
                    <a:pt x="23" y="65"/>
                  </a:lnTo>
                  <a:lnTo>
                    <a:pt x="19" y="68"/>
                  </a:lnTo>
                  <a:lnTo>
                    <a:pt x="21" y="68"/>
                  </a:lnTo>
                  <a:lnTo>
                    <a:pt x="32" y="68"/>
                  </a:lnTo>
                  <a:lnTo>
                    <a:pt x="35" y="68"/>
                  </a:lnTo>
                  <a:lnTo>
                    <a:pt x="24" y="71"/>
                  </a:lnTo>
                  <a:lnTo>
                    <a:pt x="23" y="73"/>
                  </a:lnTo>
                  <a:lnTo>
                    <a:pt x="31" y="71"/>
                  </a:lnTo>
                  <a:lnTo>
                    <a:pt x="32" y="73"/>
                  </a:lnTo>
                  <a:lnTo>
                    <a:pt x="34" y="71"/>
                  </a:lnTo>
                  <a:lnTo>
                    <a:pt x="39" y="71"/>
                  </a:lnTo>
                  <a:lnTo>
                    <a:pt x="43" y="73"/>
                  </a:lnTo>
                  <a:lnTo>
                    <a:pt x="45" y="71"/>
                  </a:lnTo>
                  <a:lnTo>
                    <a:pt x="47" y="73"/>
                  </a:lnTo>
                  <a:lnTo>
                    <a:pt x="48" y="76"/>
                  </a:lnTo>
                  <a:lnTo>
                    <a:pt x="50" y="77"/>
                  </a:lnTo>
                  <a:lnTo>
                    <a:pt x="60" y="79"/>
                  </a:lnTo>
                  <a:lnTo>
                    <a:pt x="68" y="77"/>
                  </a:lnTo>
                  <a:lnTo>
                    <a:pt x="69" y="69"/>
                  </a:lnTo>
                  <a:lnTo>
                    <a:pt x="74" y="69"/>
                  </a:lnTo>
                  <a:lnTo>
                    <a:pt x="88" y="74"/>
                  </a:lnTo>
                  <a:lnTo>
                    <a:pt x="98" y="79"/>
                  </a:lnTo>
                  <a:lnTo>
                    <a:pt x="103" y="81"/>
                  </a:lnTo>
                  <a:lnTo>
                    <a:pt x="120" y="76"/>
                  </a:lnTo>
                  <a:lnTo>
                    <a:pt x="127" y="71"/>
                  </a:lnTo>
                  <a:lnTo>
                    <a:pt x="128" y="71"/>
                  </a:lnTo>
                  <a:lnTo>
                    <a:pt x="141" y="74"/>
                  </a:lnTo>
                  <a:lnTo>
                    <a:pt x="143" y="73"/>
                  </a:lnTo>
                  <a:lnTo>
                    <a:pt x="145" y="71"/>
                  </a:lnTo>
                  <a:lnTo>
                    <a:pt x="148" y="69"/>
                  </a:lnTo>
                  <a:lnTo>
                    <a:pt x="151" y="71"/>
                  </a:lnTo>
                  <a:lnTo>
                    <a:pt x="148" y="74"/>
                  </a:lnTo>
                  <a:lnTo>
                    <a:pt x="148" y="84"/>
                  </a:lnTo>
                  <a:lnTo>
                    <a:pt x="151" y="84"/>
                  </a:lnTo>
                  <a:lnTo>
                    <a:pt x="151" y="82"/>
                  </a:lnTo>
                  <a:lnTo>
                    <a:pt x="154" y="81"/>
                  </a:lnTo>
                  <a:lnTo>
                    <a:pt x="154" y="77"/>
                  </a:lnTo>
                  <a:lnTo>
                    <a:pt x="159" y="77"/>
                  </a:lnTo>
                  <a:lnTo>
                    <a:pt x="156" y="74"/>
                  </a:lnTo>
                  <a:lnTo>
                    <a:pt x="157" y="69"/>
                  </a:lnTo>
                  <a:lnTo>
                    <a:pt x="164" y="71"/>
                  </a:lnTo>
                  <a:lnTo>
                    <a:pt x="164" y="73"/>
                  </a:lnTo>
                  <a:lnTo>
                    <a:pt x="170" y="73"/>
                  </a:lnTo>
                  <a:lnTo>
                    <a:pt x="183" y="69"/>
                  </a:lnTo>
                  <a:lnTo>
                    <a:pt x="188" y="71"/>
                  </a:lnTo>
                  <a:lnTo>
                    <a:pt x="196" y="71"/>
                  </a:lnTo>
                  <a:lnTo>
                    <a:pt x="217" y="66"/>
                  </a:lnTo>
                  <a:lnTo>
                    <a:pt x="233" y="66"/>
                  </a:lnTo>
                  <a:lnTo>
                    <a:pt x="239" y="63"/>
                  </a:lnTo>
                  <a:lnTo>
                    <a:pt x="241" y="66"/>
                  </a:lnTo>
                  <a:lnTo>
                    <a:pt x="241" y="66"/>
                  </a:lnTo>
                  <a:lnTo>
                    <a:pt x="249" y="61"/>
                  </a:lnTo>
                  <a:lnTo>
                    <a:pt x="255" y="63"/>
                  </a:lnTo>
                  <a:lnTo>
                    <a:pt x="268" y="63"/>
                  </a:lnTo>
                  <a:lnTo>
                    <a:pt x="271" y="65"/>
                  </a:lnTo>
                  <a:lnTo>
                    <a:pt x="274" y="65"/>
                  </a:lnTo>
                  <a:lnTo>
                    <a:pt x="276" y="65"/>
                  </a:lnTo>
                  <a:lnTo>
                    <a:pt x="276" y="61"/>
                  </a:lnTo>
                  <a:lnTo>
                    <a:pt x="268" y="57"/>
                  </a:lnTo>
                  <a:lnTo>
                    <a:pt x="266" y="41"/>
                  </a:lnTo>
                  <a:lnTo>
                    <a:pt x="263" y="37"/>
                  </a:lnTo>
                  <a:lnTo>
                    <a:pt x="266" y="36"/>
                  </a:lnTo>
                  <a:lnTo>
                    <a:pt x="270" y="31"/>
                  </a:lnTo>
                  <a:lnTo>
                    <a:pt x="270" y="3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31" name="Freeform 298">
              <a:extLst>
                <a:ext uri="{FF2B5EF4-FFF2-40B4-BE49-F238E27FC236}">
                  <a16:creationId xmlns:a16="http://schemas.microsoft.com/office/drawing/2014/main" id="{3DB41B55-F60E-17A4-DC5F-41FC3012E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9460" y="-2170439"/>
              <a:ext cx="129158" cy="85653"/>
            </a:xfrm>
            <a:custGeom>
              <a:avLst/>
              <a:gdLst/>
              <a:ahLst/>
              <a:cxnLst>
                <a:cxn ang="0">
                  <a:pos x="95" y="3"/>
                </a:cxn>
                <a:cxn ang="0">
                  <a:pos x="95" y="3"/>
                </a:cxn>
                <a:cxn ang="0">
                  <a:pos x="93" y="0"/>
                </a:cxn>
                <a:cxn ang="0">
                  <a:pos x="87" y="3"/>
                </a:cxn>
                <a:cxn ang="0">
                  <a:pos x="71" y="3"/>
                </a:cxn>
                <a:cxn ang="0">
                  <a:pos x="50" y="8"/>
                </a:cxn>
                <a:cxn ang="0">
                  <a:pos x="42" y="8"/>
                </a:cxn>
                <a:cxn ang="0">
                  <a:pos x="37" y="6"/>
                </a:cxn>
                <a:cxn ang="0">
                  <a:pos x="24" y="10"/>
                </a:cxn>
                <a:cxn ang="0">
                  <a:pos x="18" y="10"/>
                </a:cxn>
                <a:cxn ang="0">
                  <a:pos x="18" y="8"/>
                </a:cxn>
                <a:cxn ang="0">
                  <a:pos x="11" y="6"/>
                </a:cxn>
                <a:cxn ang="0">
                  <a:pos x="10" y="11"/>
                </a:cxn>
                <a:cxn ang="0">
                  <a:pos x="13" y="14"/>
                </a:cxn>
                <a:cxn ang="0">
                  <a:pos x="8" y="14"/>
                </a:cxn>
                <a:cxn ang="0">
                  <a:pos x="8" y="18"/>
                </a:cxn>
                <a:cxn ang="0">
                  <a:pos x="5" y="19"/>
                </a:cxn>
                <a:cxn ang="0">
                  <a:pos x="5" y="21"/>
                </a:cxn>
                <a:cxn ang="0">
                  <a:pos x="2" y="21"/>
                </a:cxn>
                <a:cxn ang="0">
                  <a:pos x="2" y="22"/>
                </a:cxn>
                <a:cxn ang="0">
                  <a:pos x="3" y="26"/>
                </a:cxn>
                <a:cxn ang="0">
                  <a:pos x="5" y="34"/>
                </a:cxn>
                <a:cxn ang="0">
                  <a:pos x="11" y="34"/>
                </a:cxn>
                <a:cxn ang="0">
                  <a:pos x="11" y="35"/>
                </a:cxn>
                <a:cxn ang="0">
                  <a:pos x="15" y="37"/>
                </a:cxn>
                <a:cxn ang="0">
                  <a:pos x="16" y="40"/>
                </a:cxn>
                <a:cxn ang="0">
                  <a:pos x="10" y="43"/>
                </a:cxn>
                <a:cxn ang="0">
                  <a:pos x="11" y="45"/>
                </a:cxn>
                <a:cxn ang="0">
                  <a:pos x="7" y="45"/>
                </a:cxn>
                <a:cxn ang="0">
                  <a:pos x="5" y="46"/>
                </a:cxn>
                <a:cxn ang="0">
                  <a:pos x="7" y="48"/>
                </a:cxn>
                <a:cxn ang="0">
                  <a:pos x="0" y="51"/>
                </a:cxn>
                <a:cxn ang="0">
                  <a:pos x="0" y="58"/>
                </a:cxn>
                <a:cxn ang="0">
                  <a:pos x="3" y="58"/>
                </a:cxn>
                <a:cxn ang="0">
                  <a:pos x="10" y="63"/>
                </a:cxn>
                <a:cxn ang="0">
                  <a:pos x="15" y="63"/>
                </a:cxn>
                <a:cxn ang="0">
                  <a:pos x="47" y="51"/>
                </a:cxn>
                <a:cxn ang="0">
                  <a:pos x="80" y="37"/>
                </a:cxn>
                <a:cxn ang="0">
                  <a:pos x="82" y="32"/>
                </a:cxn>
                <a:cxn ang="0">
                  <a:pos x="80" y="11"/>
                </a:cxn>
                <a:cxn ang="0">
                  <a:pos x="88" y="10"/>
                </a:cxn>
                <a:cxn ang="0">
                  <a:pos x="93" y="5"/>
                </a:cxn>
                <a:cxn ang="0">
                  <a:pos x="95" y="3"/>
                </a:cxn>
                <a:cxn ang="0">
                  <a:pos x="95" y="3"/>
                </a:cxn>
              </a:cxnLst>
              <a:rect l="0" t="0" r="r" b="b"/>
              <a:pathLst>
                <a:path w="95" h="63">
                  <a:moveTo>
                    <a:pt x="95" y="3"/>
                  </a:moveTo>
                  <a:lnTo>
                    <a:pt x="95" y="3"/>
                  </a:lnTo>
                  <a:lnTo>
                    <a:pt x="93" y="0"/>
                  </a:lnTo>
                  <a:lnTo>
                    <a:pt x="87" y="3"/>
                  </a:lnTo>
                  <a:lnTo>
                    <a:pt x="71" y="3"/>
                  </a:lnTo>
                  <a:lnTo>
                    <a:pt x="50" y="8"/>
                  </a:lnTo>
                  <a:lnTo>
                    <a:pt x="42" y="8"/>
                  </a:lnTo>
                  <a:lnTo>
                    <a:pt x="37" y="6"/>
                  </a:lnTo>
                  <a:lnTo>
                    <a:pt x="24" y="10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1" y="6"/>
                  </a:lnTo>
                  <a:lnTo>
                    <a:pt x="10" y="11"/>
                  </a:lnTo>
                  <a:lnTo>
                    <a:pt x="13" y="14"/>
                  </a:lnTo>
                  <a:lnTo>
                    <a:pt x="8" y="14"/>
                  </a:lnTo>
                  <a:lnTo>
                    <a:pt x="8" y="18"/>
                  </a:lnTo>
                  <a:lnTo>
                    <a:pt x="5" y="19"/>
                  </a:lnTo>
                  <a:lnTo>
                    <a:pt x="5" y="21"/>
                  </a:lnTo>
                  <a:lnTo>
                    <a:pt x="2" y="21"/>
                  </a:lnTo>
                  <a:lnTo>
                    <a:pt x="2" y="22"/>
                  </a:lnTo>
                  <a:lnTo>
                    <a:pt x="3" y="26"/>
                  </a:lnTo>
                  <a:lnTo>
                    <a:pt x="5" y="34"/>
                  </a:lnTo>
                  <a:lnTo>
                    <a:pt x="11" y="34"/>
                  </a:lnTo>
                  <a:lnTo>
                    <a:pt x="11" y="35"/>
                  </a:lnTo>
                  <a:lnTo>
                    <a:pt x="15" y="37"/>
                  </a:lnTo>
                  <a:lnTo>
                    <a:pt x="16" y="40"/>
                  </a:lnTo>
                  <a:lnTo>
                    <a:pt x="10" y="43"/>
                  </a:lnTo>
                  <a:lnTo>
                    <a:pt x="11" y="45"/>
                  </a:lnTo>
                  <a:lnTo>
                    <a:pt x="7" y="45"/>
                  </a:lnTo>
                  <a:lnTo>
                    <a:pt x="5" y="46"/>
                  </a:lnTo>
                  <a:lnTo>
                    <a:pt x="7" y="48"/>
                  </a:lnTo>
                  <a:lnTo>
                    <a:pt x="0" y="51"/>
                  </a:lnTo>
                  <a:lnTo>
                    <a:pt x="0" y="58"/>
                  </a:lnTo>
                  <a:lnTo>
                    <a:pt x="3" y="58"/>
                  </a:lnTo>
                  <a:lnTo>
                    <a:pt x="10" y="63"/>
                  </a:lnTo>
                  <a:lnTo>
                    <a:pt x="15" y="63"/>
                  </a:lnTo>
                  <a:lnTo>
                    <a:pt x="47" y="51"/>
                  </a:lnTo>
                  <a:lnTo>
                    <a:pt x="80" y="37"/>
                  </a:lnTo>
                  <a:lnTo>
                    <a:pt x="82" y="32"/>
                  </a:lnTo>
                  <a:lnTo>
                    <a:pt x="80" y="11"/>
                  </a:lnTo>
                  <a:lnTo>
                    <a:pt x="88" y="10"/>
                  </a:lnTo>
                  <a:lnTo>
                    <a:pt x="93" y="5"/>
                  </a:lnTo>
                  <a:lnTo>
                    <a:pt x="95" y="3"/>
                  </a:lnTo>
                  <a:lnTo>
                    <a:pt x="95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32" name="Freeform 299">
              <a:extLst>
                <a:ext uri="{FF2B5EF4-FFF2-40B4-BE49-F238E27FC236}">
                  <a16:creationId xmlns:a16="http://schemas.microsoft.com/office/drawing/2014/main" id="{3FB0F52E-49EB-92CF-D1E9-9AB4B4AB3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8584" y="-2124214"/>
              <a:ext cx="32629" cy="28551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10" y="4"/>
                </a:cxn>
                <a:cxn ang="0">
                  <a:pos x="13" y="1"/>
                </a:cxn>
                <a:cxn ang="0">
                  <a:pos x="13" y="0"/>
                </a:cxn>
                <a:cxn ang="0">
                  <a:pos x="19" y="0"/>
                </a:cxn>
                <a:cxn ang="0">
                  <a:pos x="19" y="1"/>
                </a:cxn>
                <a:cxn ang="0">
                  <a:pos x="23" y="3"/>
                </a:cxn>
                <a:cxn ang="0">
                  <a:pos x="24" y="6"/>
                </a:cxn>
                <a:cxn ang="0">
                  <a:pos x="18" y="9"/>
                </a:cxn>
                <a:cxn ang="0">
                  <a:pos x="19" y="11"/>
                </a:cxn>
                <a:cxn ang="0">
                  <a:pos x="15" y="11"/>
                </a:cxn>
                <a:cxn ang="0">
                  <a:pos x="13" y="12"/>
                </a:cxn>
                <a:cxn ang="0">
                  <a:pos x="15" y="14"/>
                </a:cxn>
                <a:cxn ang="0">
                  <a:pos x="8" y="17"/>
                </a:cxn>
                <a:cxn ang="0">
                  <a:pos x="7" y="17"/>
                </a:cxn>
                <a:cxn ang="0">
                  <a:pos x="7" y="21"/>
                </a:cxn>
                <a:cxn ang="0">
                  <a:pos x="0" y="19"/>
                </a:cxn>
                <a:cxn ang="0">
                  <a:pos x="0" y="19"/>
                </a:cxn>
              </a:cxnLst>
              <a:rect l="0" t="0" r="r" b="b"/>
              <a:pathLst>
                <a:path w="24" h="21">
                  <a:moveTo>
                    <a:pt x="0" y="19"/>
                  </a:moveTo>
                  <a:lnTo>
                    <a:pt x="10" y="4"/>
                  </a:lnTo>
                  <a:lnTo>
                    <a:pt x="13" y="1"/>
                  </a:lnTo>
                  <a:lnTo>
                    <a:pt x="13" y="0"/>
                  </a:lnTo>
                  <a:lnTo>
                    <a:pt x="19" y="0"/>
                  </a:lnTo>
                  <a:lnTo>
                    <a:pt x="19" y="1"/>
                  </a:lnTo>
                  <a:lnTo>
                    <a:pt x="23" y="3"/>
                  </a:lnTo>
                  <a:lnTo>
                    <a:pt x="24" y="6"/>
                  </a:lnTo>
                  <a:lnTo>
                    <a:pt x="18" y="9"/>
                  </a:lnTo>
                  <a:lnTo>
                    <a:pt x="19" y="11"/>
                  </a:lnTo>
                  <a:lnTo>
                    <a:pt x="15" y="11"/>
                  </a:lnTo>
                  <a:lnTo>
                    <a:pt x="13" y="12"/>
                  </a:lnTo>
                  <a:lnTo>
                    <a:pt x="15" y="14"/>
                  </a:lnTo>
                  <a:lnTo>
                    <a:pt x="8" y="17"/>
                  </a:lnTo>
                  <a:lnTo>
                    <a:pt x="7" y="17"/>
                  </a:lnTo>
                  <a:lnTo>
                    <a:pt x="7" y="21"/>
                  </a:lnTo>
                  <a:lnTo>
                    <a:pt x="0" y="19"/>
                  </a:lnTo>
                  <a:lnTo>
                    <a:pt x="0" y="1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33" name="Freeform 300">
              <a:extLst>
                <a:ext uri="{FF2B5EF4-FFF2-40B4-BE49-F238E27FC236}">
                  <a16:creationId xmlns:a16="http://schemas.microsoft.com/office/drawing/2014/main" id="{09533965-F6CE-4FAB-1D6C-8B2A826CD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3360" y="-2283282"/>
              <a:ext cx="138675" cy="44866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11" y="0"/>
                </a:cxn>
                <a:cxn ang="0">
                  <a:pos x="27" y="4"/>
                </a:cxn>
                <a:cxn ang="0">
                  <a:pos x="45" y="4"/>
                </a:cxn>
                <a:cxn ang="0">
                  <a:pos x="61" y="12"/>
                </a:cxn>
                <a:cxn ang="0">
                  <a:pos x="78" y="11"/>
                </a:cxn>
                <a:cxn ang="0">
                  <a:pos x="86" y="14"/>
                </a:cxn>
                <a:cxn ang="0">
                  <a:pos x="86" y="17"/>
                </a:cxn>
                <a:cxn ang="0">
                  <a:pos x="97" y="22"/>
                </a:cxn>
                <a:cxn ang="0">
                  <a:pos x="94" y="25"/>
                </a:cxn>
                <a:cxn ang="0">
                  <a:pos x="101" y="30"/>
                </a:cxn>
                <a:cxn ang="0">
                  <a:pos x="102" y="32"/>
                </a:cxn>
                <a:cxn ang="0">
                  <a:pos x="101" y="32"/>
                </a:cxn>
                <a:cxn ang="0">
                  <a:pos x="93" y="32"/>
                </a:cxn>
                <a:cxn ang="0">
                  <a:pos x="85" y="28"/>
                </a:cxn>
                <a:cxn ang="0">
                  <a:pos x="77" y="30"/>
                </a:cxn>
                <a:cxn ang="0">
                  <a:pos x="54" y="33"/>
                </a:cxn>
                <a:cxn ang="0">
                  <a:pos x="46" y="27"/>
                </a:cxn>
                <a:cxn ang="0">
                  <a:pos x="40" y="28"/>
                </a:cxn>
                <a:cxn ang="0">
                  <a:pos x="28" y="28"/>
                </a:cxn>
                <a:cxn ang="0">
                  <a:pos x="27" y="27"/>
                </a:cxn>
                <a:cxn ang="0">
                  <a:pos x="30" y="25"/>
                </a:cxn>
                <a:cxn ang="0">
                  <a:pos x="30" y="20"/>
                </a:cxn>
                <a:cxn ang="0">
                  <a:pos x="22" y="11"/>
                </a:cxn>
                <a:cxn ang="0">
                  <a:pos x="16" y="8"/>
                </a:cxn>
                <a:cxn ang="0">
                  <a:pos x="6" y="4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102" h="33">
                  <a:moveTo>
                    <a:pt x="0" y="1"/>
                  </a:moveTo>
                  <a:lnTo>
                    <a:pt x="11" y="0"/>
                  </a:lnTo>
                  <a:lnTo>
                    <a:pt x="27" y="4"/>
                  </a:lnTo>
                  <a:lnTo>
                    <a:pt x="45" y="4"/>
                  </a:lnTo>
                  <a:lnTo>
                    <a:pt x="61" y="12"/>
                  </a:lnTo>
                  <a:lnTo>
                    <a:pt x="78" y="11"/>
                  </a:lnTo>
                  <a:lnTo>
                    <a:pt x="86" y="14"/>
                  </a:lnTo>
                  <a:lnTo>
                    <a:pt x="86" y="17"/>
                  </a:lnTo>
                  <a:lnTo>
                    <a:pt x="97" y="22"/>
                  </a:lnTo>
                  <a:lnTo>
                    <a:pt x="94" y="25"/>
                  </a:lnTo>
                  <a:lnTo>
                    <a:pt x="101" y="30"/>
                  </a:lnTo>
                  <a:lnTo>
                    <a:pt x="102" y="32"/>
                  </a:lnTo>
                  <a:lnTo>
                    <a:pt x="101" y="32"/>
                  </a:lnTo>
                  <a:lnTo>
                    <a:pt x="93" y="32"/>
                  </a:lnTo>
                  <a:lnTo>
                    <a:pt x="85" y="28"/>
                  </a:lnTo>
                  <a:lnTo>
                    <a:pt x="77" y="30"/>
                  </a:lnTo>
                  <a:lnTo>
                    <a:pt x="54" y="33"/>
                  </a:lnTo>
                  <a:lnTo>
                    <a:pt x="46" y="27"/>
                  </a:lnTo>
                  <a:lnTo>
                    <a:pt x="40" y="28"/>
                  </a:lnTo>
                  <a:lnTo>
                    <a:pt x="28" y="28"/>
                  </a:lnTo>
                  <a:lnTo>
                    <a:pt x="27" y="27"/>
                  </a:lnTo>
                  <a:lnTo>
                    <a:pt x="30" y="25"/>
                  </a:lnTo>
                  <a:lnTo>
                    <a:pt x="30" y="20"/>
                  </a:lnTo>
                  <a:lnTo>
                    <a:pt x="22" y="11"/>
                  </a:lnTo>
                  <a:lnTo>
                    <a:pt x="16" y="8"/>
                  </a:lnTo>
                  <a:lnTo>
                    <a:pt x="6" y="4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34" name="Freeform 301">
              <a:extLst>
                <a:ext uri="{FF2B5EF4-FFF2-40B4-BE49-F238E27FC236}">
                  <a16:creationId xmlns:a16="http://schemas.microsoft.com/office/drawing/2014/main" id="{78645F67-80E1-3B74-BAE0-BBC13BDCE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887" y="-2253372"/>
              <a:ext cx="58461" cy="36708"/>
            </a:xfrm>
            <a:custGeom>
              <a:avLst/>
              <a:gdLst/>
              <a:ahLst/>
              <a:cxnLst>
                <a:cxn ang="0">
                  <a:pos x="27" y="2"/>
                </a:cxn>
                <a:cxn ang="0">
                  <a:pos x="18" y="2"/>
                </a:cxn>
                <a:cxn ang="0">
                  <a:pos x="13" y="0"/>
                </a:cxn>
                <a:cxn ang="0">
                  <a:pos x="2" y="3"/>
                </a:cxn>
                <a:cxn ang="0">
                  <a:pos x="6" y="6"/>
                </a:cxn>
                <a:cxn ang="0">
                  <a:pos x="5" y="8"/>
                </a:cxn>
                <a:cxn ang="0">
                  <a:pos x="3" y="10"/>
                </a:cxn>
                <a:cxn ang="0">
                  <a:pos x="2" y="16"/>
                </a:cxn>
                <a:cxn ang="0">
                  <a:pos x="0" y="18"/>
                </a:cxn>
                <a:cxn ang="0">
                  <a:pos x="2" y="19"/>
                </a:cxn>
                <a:cxn ang="0">
                  <a:pos x="11" y="19"/>
                </a:cxn>
                <a:cxn ang="0">
                  <a:pos x="3" y="23"/>
                </a:cxn>
                <a:cxn ang="0">
                  <a:pos x="3" y="27"/>
                </a:cxn>
                <a:cxn ang="0">
                  <a:pos x="21" y="14"/>
                </a:cxn>
                <a:cxn ang="0">
                  <a:pos x="42" y="14"/>
                </a:cxn>
                <a:cxn ang="0">
                  <a:pos x="43" y="11"/>
                </a:cxn>
                <a:cxn ang="0">
                  <a:pos x="29" y="6"/>
                </a:cxn>
                <a:cxn ang="0">
                  <a:pos x="27" y="5"/>
                </a:cxn>
                <a:cxn ang="0">
                  <a:pos x="27" y="2"/>
                </a:cxn>
                <a:cxn ang="0">
                  <a:pos x="27" y="2"/>
                </a:cxn>
              </a:cxnLst>
              <a:rect l="0" t="0" r="r" b="b"/>
              <a:pathLst>
                <a:path w="43" h="27">
                  <a:moveTo>
                    <a:pt x="27" y="2"/>
                  </a:moveTo>
                  <a:lnTo>
                    <a:pt x="18" y="2"/>
                  </a:lnTo>
                  <a:lnTo>
                    <a:pt x="13" y="0"/>
                  </a:lnTo>
                  <a:lnTo>
                    <a:pt x="2" y="3"/>
                  </a:lnTo>
                  <a:lnTo>
                    <a:pt x="6" y="6"/>
                  </a:lnTo>
                  <a:lnTo>
                    <a:pt x="5" y="8"/>
                  </a:lnTo>
                  <a:lnTo>
                    <a:pt x="3" y="10"/>
                  </a:lnTo>
                  <a:lnTo>
                    <a:pt x="2" y="16"/>
                  </a:lnTo>
                  <a:lnTo>
                    <a:pt x="0" y="18"/>
                  </a:lnTo>
                  <a:lnTo>
                    <a:pt x="2" y="19"/>
                  </a:lnTo>
                  <a:lnTo>
                    <a:pt x="11" y="19"/>
                  </a:lnTo>
                  <a:lnTo>
                    <a:pt x="3" y="23"/>
                  </a:lnTo>
                  <a:lnTo>
                    <a:pt x="3" y="27"/>
                  </a:lnTo>
                  <a:lnTo>
                    <a:pt x="21" y="14"/>
                  </a:lnTo>
                  <a:lnTo>
                    <a:pt x="42" y="14"/>
                  </a:lnTo>
                  <a:lnTo>
                    <a:pt x="43" y="11"/>
                  </a:lnTo>
                  <a:lnTo>
                    <a:pt x="29" y="6"/>
                  </a:lnTo>
                  <a:lnTo>
                    <a:pt x="27" y="5"/>
                  </a:lnTo>
                  <a:lnTo>
                    <a:pt x="27" y="2"/>
                  </a:lnTo>
                  <a:lnTo>
                    <a:pt x="27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35" name="Freeform 302">
              <a:extLst>
                <a:ext uri="{FF2B5EF4-FFF2-40B4-BE49-F238E27FC236}">
                  <a16:creationId xmlns:a16="http://schemas.microsoft.com/office/drawing/2014/main" id="{5F65BB39-3F3D-F759-5E1C-5B6E01B80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1324" y="-2249293"/>
              <a:ext cx="123720" cy="74776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11" y="18"/>
                </a:cxn>
                <a:cxn ang="0">
                  <a:pos x="10" y="13"/>
                </a:cxn>
                <a:cxn ang="0">
                  <a:pos x="19" y="13"/>
                </a:cxn>
                <a:cxn ang="0">
                  <a:pos x="27" y="10"/>
                </a:cxn>
                <a:cxn ang="0">
                  <a:pos x="32" y="10"/>
                </a:cxn>
                <a:cxn ang="0">
                  <a:pos x="38" y="7"/>
                </a:cxn>
                <a:cxn ang="0">
                  <a:pos x="59" y="3"/>
                </a:cxn>
                <a:cxn ang="0">
                  <a:pos x="75" y="8"/>
                </a:cxn>
                <a:cxn ang="0">
                  <a:pos x="80" y="7"/>
                </a:cxn>
                <a:cxn ang="0">
                  <a:pos x="83" y="5"/>
                </a:cxn>
                <a:cxn ang="0">
                  <a:pos x="85" y="0"/>
                </a:cxn>
                <a:cxn ang="0">
                  <a:pos x="87" y="0"/>
                </a:cxn>
                <a:cxn ang="0">
                  <a:pos x="91" y="3"/>
                </a:cxn>
                <a:cxn ang="0">
                  <a:pos x="90" y="5"/>
                </a:cxn>
                <a:cxn ang="0">
                  <a:pos x="88" y="7"/>
                </a:cxn>
                <a:cxn ang="0">
                  <a:pos x="87" y="13"/>
                </a:cxn>
                <a:cxn ang="0">
                  <a:pos x="85" y="15"/>
                </a:cxn>
                <a:cxn ang="0">
                  <a:pos x="69" y="11"/>
                </a:cxn>
                <a:cxn ang="0">
                  <a:pos x="66" y="13"/>
                </a:cxn>
                <a:cxn ang="0">
                  <a:pos x="61" y="13"/>
                </a:cxn>
                <a:cxn ang="0">
                  <a:pos x="50" y="16"/>
                </a:cxn>
                <a:cxn ang="0">
                  <a:pos x="56" y="20"/>
                </a:cxn>
                <a:cxn ang="0">
                  <a:pos x="59" y="23"/>
                </a:cxn>
                <a:cxn ang="0">
                  <a:pos x="51" y="20"/>
                </a:cxn>
                <a:cxn ang="0">
                  <a:pos x="51" y="21"/>
                </a:cxn>
                <a:cxn ang="0">
                  <a:pos x="55" y="23"/>
                </a:cxn>
                <a:cxn ang="0">
                  <a:pos x="55" y="26"/>
                </a:cxn>
                <a:cxn ang="0">
                  <a:pos x="51" y="23"/>
                </a:cxn>
                <a:cxn ang="0">
                  <a:pos x="47" y="21"/>
                </a:cxn>
                <a:cxn ang="0">
                  <a:pos x="50" y="26"/>
                </a:cxn>
                <a:cxn ang="0">
                  <a:pos x="48" y="26"/>
                </a:cxn>
                <a:cxn ang="0">
                  <a:pos x="45" y="21"/>
                </a:cxn>
                <a:cxn ang="0">
                  <a:pos x="38" y="20"/>
                </a:cxn>
                <a:cxn ang="0">
                  <a:pos x="38" y="16"/>
                </a:cxn>
                <a:cxn ang="0">
                  <a:pos x="35" y="18"/>
                </a:cxn>
                <a:cxn ang="0">
                  <a:pos x="35" y="26"/>
                </a:cxn>
                <a:cxn ang="0">
                  <a:pos x="45" y="36"/>
                </a:cxn>
                <a:cxn ang="0">
                  <a:pos x="43" y="37"/>
                </a:cxn>
                <a:cxn ang="0">
                  <a:pos x="42" y="34"/>
                </a:cxn>
                <a:cxn ang="0">
                  <a:pos x="40" y="34"/>
                </a:cxn>
                <a:cxn ang="0">
                  <a:pos x="42" y="39"/>
                </a:cxn>
                <a:cxn ang="0">
                  <a:pos x="35" y="39"/>
                </a:cxn>
                <a:cxn ang="0">
                  <a:pos x="47" y="42"/>
                </a:cxn>
                <a:cxn ang="0">
                  <a:pos x="48" y="45"/>
                </a:cxn>
                <a:cxn ang="0">
                  <a:pos x="58" y="48"/>
                </a:cxn>
                <a:cxn ang="0">
                  <a:pos x="58" y="55"/>
                </a:cxn>
                <a:cxn ang="0">
                  <a:pos x="51" y="52"/>
                </a:cxn>
                <a:cxn ang="0">
                  <a:pos x="43" y="52"/>
                </a:cxn>
                <a:cxn ang="0">
                  <a:pos x="42" y="52"/>
                </a:cxn>
                <a:cxn ang="0">
                  <a:pos x="45" y="50"/>
                </a:cxn>
                <a:cxn ang="0">
                  <a:pos x="45" y="48"/>
                </a:cxn>
                <a:cxn ang="0">
                  <a:pos x="37" y="47"/>
                </a:cxn>
                <a:cxn ang="0">
                  <a:pos x="35" y="47"/>
                </a:cxn>
                <a:cxn ang="0">
                  <a:pos x="18" y="45"/>
                </a:cxn>
                <a:cxn ang="0">
                  <a:pos x="14" y="47"/>
                </a:cxn>
                <a:cxn ang="0">
                  <a:pos x="8" y="40"/>
                </a:cxn>
                <a:cxn ang="0">
                  <a:pos x="14" y="40"/>
                </a:cxn>
                <a:cxn ang="0">
                  <a:pos x="13" y="39"/>
                </a:cxn>
                <a:cxn ang="0">
                  <a:pos x="10" y="37"/>
                </a:cxn>
                <a:cxn ang="0">
                  <a:pos x="8" y="39"/>
                </a:cxn>
                <a:cxn ang="0">
                  <a:pos x="0" y="29"/>
                </a:cxn>
                <a:cxn ang="0">
                  <a:pos x="0" y="29"/>
                </a:cxn>
              </a:cxnLst>
              <a:rect l="0" t="0" r="r" b="b"/>
              <a:pathLst>
                <a:path w="91" h="55">
                  <a:moveTo>
                    <a:pt x="0" y="29"/>
                  </a:moveTo>
                  <a:lnTo>
                    <a:pt x="11" y="18"/>
                  </a:lnTo>
                  <a:lnTo>
                    <a:pt x="10" y="13"/>
                  </a:lnTo>
                  <a:lnTo>
                    <a:pt x="19" y="13"/>
                  </a:lnTo>
                  <a:lnTo>
                    <a:pt x="27" y="10"/>
                  </a:lnTo>
                  <a:lnTo>
                    <a:pt x="32" y="10"/>
                  </a:lnTo>
                  <a:lnTo>
                    <a:pt x="38" y="7"/>
                  </a:lnTo>
                  <a:lnTo>
                    <a:pt x="59" y="3"/>
                  </a:lnTo>
                  <a:lnTo>
                    <a:pt x="75" y="8"/>
                  </a:lnTo>
                  <a:lnTo>
                    <a:pt x="80" y="7"/>
                  </a:lnTo>
                  <a:lnTo>
                    <a:pt x="83" y="5"/>
                  </a:lnTo>
                  <a:lnTo>
                    <a:pt x="85" y="0"/>
                  </a:lnTo>
                  <a:lnTo>
                    <a:pt x="87" y="0"/>
                  </a:lnTo>
                  <a:lnTo>
                    <a:pt x="91" y="3"/>
                  </a:lnTo>
                  <a:lnTo>
                    <a:pt x="90" y="5"/>
                  </a:lnTo>
                  <a:lnTo>
                    <a:pt x="88" y="7"/>
                  </a:lnTo>
                  <a:lnTo>
                    <a:pt x="87" y="13"/>
                  </a:lnTo>
                  <a:lnTo>
                    <a:pt x="85" y="15"/>
                  </a:lnTo>
                  <a:lnTo>
                    <a:pt x="69" y="11"/>
                  </a:lnTo>
                  <a:lnTo>
                    <a:pt x="66" y="13"/>
                  </a:lnTo>
                  <a:lnTo>
                    <a:pt x="61" y="13"/>
                  </a:lnTo>
                  <a:lnTo>
                    <a:pt x="50" y="16"/>
                  </a:lnTo>
                  <a:lnTo>
                    <a:pt x="56" y="20"/>
                  </a:lnTo>
                  <a:lnTo>
                    <a:pt x="59" y="23"/>
                  </a:lnTo>
                  <a:lnTo>
                    <a:pt x="51" y="20"/>
                  </a:lnTo>
                  <a:lnTo>
                    <a:pt x="51" y="21"/>
                  </a:lnTo>
                  <a:lnTo>
                    <a:pt x="55" y="23"/>
                  </a:lnTo>
                  <a:lnTo>
                    <a:pt x="55" y="26"/>
                  </a:lnTo>
                  <a:lnTo>
                    <a:pt x="51" y="23"/>
                  </a:lnTo>
                  <a:lnTo>
                    <a:pt x="47" y="21"/>
                  </a:lnTo>
                  <a:lnTo>
                    <a:pt x="50" y="26"/>
                  </a:lnTo>
                  <a:lnTo>
                    <a:pt x="48" y="26"/>
                  </a:lnTo>
                  <a:lnTo>
                    <a:pt x="45" y="21"/>
                  </a:lnTo>
                  <a:lnTo>
                    <a:pt x="38" y="20"/>
                  </a:lnTo>
                  <a:lnTo>
                    <a:pt x="38" y="16"/>
                  </a:lnTo>
                  <a:lnTo>
                    <a:pt x="35" y="18"/>
                  </a:lnTo>
                  <a:lnTo>
                    <a:pt x="35" y="26"/>
                  </a:lnTo>
                  <a:lnTo>
                    <a:pt x="45" y="36"/>
                  </a:lnTo>
                  <a:lnTo>
                    <a:pt x="43" y="37"/>
                  </a:lnTo>
                  <a:lnTo>
                    <a:pt x="42" y="34"/>
                  </a:lnTo>
                  <a:lnTo>
                    <a:pt x="40" y="34"/>
                  </a:lnTo>
                  <a:lnTo>
                    <a:pt x="42" y="39"/>
                  </a:lnTo>
                  <a:lnTo>
                    <a:pt x="35" y="39"/>
                  </a:lnTo>
                  <a:lnTo>
                    <a:pt x="47" y="42"/>
                  </a:lnTo>
                  <a:lnTo>
                    <a:pt x="48" y="45"/>
                  </a:lnTo>
                  <a:lnTo>
                    <a:pt x="58" y="48"/>
                  </a:lnTo>
                  <a:lnTo>
                    <a:pt x="58" y="55"/>
                  </a:lnTo>
                  <a:lnTo>
                    <a:pt x="51" y="52"/>
                  </a:lnTo>
                  <a:lnTo>
                    <a:pt x="43" y="52"/>
                  </a:lnTo>
                  <a:lnTo>
                    <a:pt x="42" y="52"/>
                  </a:lnTo>
                  <a:lnTo>
                    <a:pt x="45" y="50"/>
                  </a:lnTo>
                  <a:lnTo>
                    <a:pt x="45" y="48"/>
                  </a:lnTo>
                  <a:lnTo>
                    <a:pt x="37" y="47"/>
                  </a:lnTo>
                  <a:lnTo>
                    <a:pt x="35" y="47"/>
                  </a:lnTo>
                  <a:lnTo>
                    <a:pt x="18" y="45"/>
                  </a:lnTo>
                  <a:lnTo>
                    <a:pt x="14" y="47"/>
                  </a:lnTo>
                  <a:lnTo>
                    <a:pt x="8" y="40"/>
                  </a:lnTo>
                  <a:lnTo>
                    <a:pt x="14" y="40"/>
                  </a:lnTo>
                  <a:lnTo>
                    <a:pt x="13" y="39"/>
                  </a:lnTo>
                  <a:lnTo>
                    <a:pt x="10" y="37"/>
                  </a:lnTo>
                  <a:lnTo>
                    <a:pt x="8" y="39"/>
                  </a:lnTo>
                  <a:lnTo>
                    <a:pt x="0" y="29"/>
                  </a:lnTo>
                  <a:lnTo>
                    <a:pt x="0" y="2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36" name="Freeform 303">
              <a:extLst>
                <a:ext uri="{FF2B5EF4-FFF2-40B4-BE49-F238E27FC236}">
                  <a16:creationId xmlns:a16="http://schemas.microsoft.com/office/drawing/2014/main" id="{DD759D8E-9690-09DC-9E1B-C4C105B85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8032" y="-2292799"/>
              <a:ext cx="125079" cy="54382"/>
            </a:xfrm>
            <a:custGeom>
              <a:avLst/>
              <a:gdLst/>
              <a:ahLst/>
              <a:cxnLst>
                <a:cxn ang="0">
                  <a:pos x="11" y="39"/>
                </a:cxn>
                <a:cxn ang="0">
                  <a:pos x="8" y="31"/>
                </a:cxn>
                <a:cxn ang="0">
                  <a:pos x="2" y="26"/>
                </a:cxn>
                <a:cxn ang="0">
                  <a:pos x="2" y="23"/>
                </a:cxn>
                <a:cxn ang="0">
                  <a:pos x="8" y="15"/>
                </a:cxn>
                <a:cxn ang="0">
                  <a:pos x="0" y="10"/>
                </a:cxn>
                <a:cxn ang="0">
                  <a:pos x="0" y="5"/>
                </a:cxn>
                <a:cxn ang="0">
                  <a:pos x="0" y="2"/>
                </a:cxn>
                <a:cxn ang="0">
                  <a:pos x="5" y="0"/>
                </a:cxn>
                <a:cxn ang="0">
                  <a:pos x="8" y="0"/>
                </a:cxn>
                <a:cxn ang="0">
                  <a:pos x="7" y="3"/>
                </a:cxn>
                <a:cxn ang="0">
                  <a:pos x="10" y="5"/>
                </a:cxn>
                <a:cxn ang="0">
                  <a:pos x="45" y="7"/>
                </a:cxn>
                <a:cxn ang="0">
                  <a:pos x="66" y="0"/>
                </a:cxn>
                <a:cxn ang="0">
                  <a:pos x="71" y="0"/>
                </a:cxn>
                <a:cxn ang="0">
                  <a:pos x="80" y="3"/>
                </a:cxn>
                <a:cxn ang="0">
                  <a:pos x="87" y="5"/>
                </a:cxn>
                <a:cxn ang="0">
                  <a:pos x="92" y="5"/>
                </a:cxn>
                <a:cxn ang="0">
                  <a:pos x="90" y="10"/>
                </a:cxn>
                <a:cxn ang="0">
                  <a:pos x="85" y="11"/>
                </a:cxn>
                <a:cxn ang="0">
                  <a:pos x="82" y="15"/>
                </a:cxn>
                <a:cxn ang="0">
                  <a:pos x="82" y="19"/>
                </a:cxn>
                <a:cxn ang="0">
                  <a:pos x="77" y="23"/>
                </a:cxn>
                <a:cxn ang="0">
                  <a:pos x="85" y="31"/>
                </a:cxn>
                <a:cxn ang="0">
                  <a:pos x="76" y="31"/>
                </a:cxn>
                <a:cxn ang="0">
                  <a:pos x="71" y="29"/>
                </a:cxn>
                <a:cxn ang="0">
                  <a:pos x="60" y="32"/>
                </a:cxn>
                <a:cxn ang="0">
                  <a:pos x="58" y="32"/>
                </a:cxn>
                <a:cxn ang="0">
                  <a:pos x="56" y="37"/>
                </a:cxn>
                <a:cxn ang="0">
                  <a:pos x="53" y="39"/>
                </a:cxn>
                <a:cxn ang="0">
                  <a:pos x="48" y="40"/>
                </a:cxn>
                <a:cxn ang="0">
                  <a:pos x="32" y="35"/>
                </a:cxn>
                <a:cxn ang="0">
                  <a:pos x="11" y="39"/>
                </a:cxn>
                <a:cxn ang="0">
                  <a:pos x="11" y="39"/>
                </a:cxn>
              </a:cxnLst>
              <a:rect l="0" t="0" r="r" b="b"/>
              <a:pathLst>
                <a:path w="92" h="40">
                  <a:moveTo>
                    <a:pt x="11" y="39"/>
                  </a:moveTo>
                  <a:lnTo>
                    <a:pt x="8" y="31"/>
                  </a:lnTo>
                  <a:lnTo>
                    <a:pt x="2" y="26"/>
                  </a:lnTo>
                  <a:lnTo>
                    <a:pt x="2" y="23"/>
                  </a:lnTo>
                  <a:lnTo>
                    <a:pt x="8" y="15"/>
                  </a:lnTo>
                  <a:lnTo>
                    <a:pt x="0" y="10"/>
                  </a:lnTo>
                  <a:lnTo>
                    <a:pt x="0" y="5"/>
                  </a:lnTo>
                  <a:lnTo>
                    <a:pt x="0" y="2"/>
                  </a:lnTo>
                  <a:lnTo>
                    <a:pt x="5" y="0"/>
                  </a:lnTo>
                  <a:lnTo>
                    <a:pt x="8" y="0"/>
                  </a:lnTo>
                  <a:lnTo>
                    <a:pt x="7" y="3"/>
                  </a:lnTo>
                  <a:lnTo>
                    <a:pt x="10" y="5"/>
                  </a:lnTo>
                  <a:lnTo>
                    <a:pt x="45" y="7"/>
                  </a:lnTo>
                  <a:lnTo>
                    <a:pt x="66" y="0"/>
                  </a:lnTo>
                  <a:lnTo>
                    <a:pt x="71" y="0"/>
                  </a:lnTo>
                  <a:lnTo>
                    <a:pt x="80" y="3"/>
                  </a:lnTo>
                  <a:lnTo>
                    <a:pt x="87" y="5"/>
                  </a:lnTo>
                  <a:lnTo>
                    <a:pt x="92" y="5"/>
                  </a:lnTo>
                  <a:lnTo>
                    <a:pt x="90" y="10"/>
                  </a:lnTo>
                  <a:lnTo>
                    <a:pt x="85" y="11"/>
                  </a:lnTo>
                  <a:lnTo>
                    <a:pt x="82" y="15"/>
                  </a:lnTo>
                  <a:lnTo>
                    <a:pt x="82" y="19"/>
                  </a:lnTo>
                  <a:lnTo>
                    <a:pt x="77" y="23"/>
                  </a:lnTo>
                  <a:lnTo>
                    <a:pt x="85" y="31"/>
                  </a:lnTo>
                  <a:lnTo>
                    <a:pt x="76" y="31"/>
                  </a:lnTo>
                  <a:lnTo>
                    <a:pt x="71" y="29"/>
                  </a:lnTo>
                  <a:lnTo>
                    <a:pt x="60" y="32"/>
                  </a:lnTo>
                  <a:lnTo>
                    <a:pt x="58" y="32"/>
                  </a:lnTo>
                  <a:lnTo>
                    <a:pt x="56" y="37"/>
                  </a:lnTo>
                  <a:lnTo>
                    <a:pt x="53" y="39"/>
                  </a:lnTo>
                  <a:lnTo>
                    <a:pt x="48" y="40"/>
                  </a:lnTo>
                  <a:lnTo>
                    <a:pt x="32" y="35"/>
                  </a:lnTo>
                  <a:lnTo>
                    <a:pt x="11" y="39"/>
                  </a:lnTo>
                  <a:lnTo>
                    <a:pt x="11" y="3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37" name="Freeform 304">
              <a:extLst>
                <a:ext uri="{FF2B5EF4-FFF2-40B4-BE49-F238E27FC236}">
                  <a16:creationId xmlns:a16="http://schemas.microsoft.com/office/drawing/2014/main" id="{C1165E49-80CF-F306-A1A1-9FDF91F14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0234" y="-2379811"/>
              <a:ext cx="127798" cy="57101"/>
            </a:xfrm>
            <a:custGeom>
              <a:avLst/>
              <a:gdLst/>
              <a:ahLst/>
              <a:cxnLst>
                <a:cxn ang="0">
                  <a:pos x="94" y="8"/>
                </a:cxn>
                <a:cxn ang="0">
                  <a:pos x="91" y="5"/>
                </a:cxn>
                <a:cxn ang="0">
                  <a:pos x="85" y="2"/>
                </a:cxn>
                <a:cxn ang="0">
                  <a:pos x="65" y="0"/>
                </a:cxn>
                <a:cxn ang="0">
                  <a:pos x="61" y="2"/>
                </a:cxn>
                <a:cxn ang="0">
                  <a:pos x="59" y="3"/>
                </a:cxn>
                <a:cxn ang="0">
                  <a:pos x="54" y="5"/>
                </a:cxn>
                <a:cxn ang="0">
                  <a:pos x="49" y="5"/>
                </a:cxn>
                <a:cxn ang="0">
                  <a:pos x="37" y="8"/>
                </a:cxn>
                <a:cxn ang="0">
                  <a:pos x="32" y="11"/>
                </a:cxn>
                <a:cxn ang="0">
                  <a:pos x="24" y="11"/>
                </a:cxn>
                <a:cxn ang="0">
                  <a:pos x="14" y="6"/>
                </a:cxn>
                <a:cxn ang="0">
                  <a:pos x="12" y="13"/>
                </a:cxn>
                <a:cxn ang="0">
                  <a:pos x="6" y="13"/>
                </a:cxn>
                <a:cxn ang="0">
                  <a:pos x="4" y="14"/>
                </a:cxn>
                <a:cxn ang="0">
                  <a:pos x="6" y="16"/>
                </a:cxn>
                <a:cxn ang="0">
                  <a:pos x="4" y="19"/>
                </a:cxn>
                <a:cxn ang="0">
                  <a:pos x="4" y="22"/>
                </a:cxn>
                <a:cxn ang="0">
                  <a:pos x="0" y="26"/>
                </a:cxn>
                <a:cxn ang="0">
                  <a:pos x="3" y="26"/>
                </a:cxn>
                <a:cxn ang="0">
                  <a:pos x="8" y="31"/>
                </a:cxn>
                <a:cxn ang="0">
                  <a:pos x="20" y="39"/>
                </a:cxn>
                <a:cxn ang="0">
                  <a:pos x="27" y="42"/>
                </a:cxn>
                <a:cxn ang="0">
                  <a:pos x="38" y="39"/>
                </a:cxn>
                <a:cxn ang="0">
                  <a:pos x="53" y="35"/>
                </a:cxn>
                <a:cxn ang="0">
                  <a:pos x="57" y="34"/>
                </a:cxn>
                <a:cxn ang="0">
                  <a:pos x="61" y="35"/>
                </a:cxn>
                <a:cxn ang="0">
                  <a:pos x="72" y="32"/>
                </a:cxn>
                <a:cxn ang="0">
                  <a:pos x="81" y="19"/>
                </a:cxn>
                <a:cxn ang="0">
                  <a:pos x="85" y="14"/>
                </a:cxn>
                <a:cxn ang="0">
                  <a:pos x="94" y="8"/>
                </a:cxn>
                <a:cxn ang="0">
                  <a:pos x="94" y="8"/>
                </a:cxn>
              </a:cxnLst>
              <a:rect l="0" t="0" r="r" b="b"/>
              <a:pathLst>
                <a:path w="94" h="42">
                  <a:moveTo>
                    <a:pt x="94" y="8"/>
                  </a:moveTo>
                  <a:lnTo>
                    <a:pt x="91" y="5"/>
                  </a:lnTo>
                  <a:lnTo>
                    <a:pt x="85" y="2"/>
                  </a:lnTo>
                  <a:lnTo>
                    <a:pt x="65" y="0"/>
                  </a:lnTo>
                  <a:lnTo>
                    <a:pt x="61" y="2"/>
                  </a:lnTo>
                  <a:lnTo>
                    <a:pt x="59" y="3"/>
                  </a:lnTo>
                  <a:lnTo>
                    <a:pt x="54" y="5"/>
                  </a:lnTo>
                  <a:lnTo>
                    <a:pt x="49" y="5"/>
                  </a:lnTo>
                  <a:lnTo>
                    <a:pt x="37" y="8"/>
                  </a:lnTo>
                  <a:lnTo>
                    <a:pt x="32" y="11"/>
                  </a:lnTo>
                  <a:lnTo>
                    <a:pt x="24" y="11"/>
                  </a:lnTo>
                  <a:lnTo>
                    <a:pt x="14" y="6"/>
                  </a:lnTo>
                  <a:lnTo>
                    <a:pt x="12" y="13"/>
                  </a:lnTo>
                  <a:lnTo>
                    <a:pt x="6" y="13"/>
                  </a:lnTo>
                  <a:lnTo>
                    <a:pt x="4" y="14"/>
                  </a:lnTo>
                  <a:lnTo>
                    <a:pt x="6" y="16"/>
                  </a:lnTo>
                  <a:lnTo>
                    <a:pt x="4" y="19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3" y="26"/>
                  </a:lnTo>
                  <a:lnTo>
                    <a:pt x="8" y="31"/>
                  </a:lnTo>
                  <a:lnTo>
                    <a:pt x="20" y="39"/>
                  </a:lnTo>
                  <a:lnTo>
                    <a:pt x="27" y="42"/>
                  </a:lnTo>
                  <a:lnTo>
                    <a:pt x="38" y="39"/>
                  </a:lnTo>
                  <a:lnTo>
                    <a:pt x="53" y="35"/>
                  </a:lnTo>
                  <a:lnTo>
                    <a:pt x="57" y="34"/>
                  </a:lnTo>
                  <a:lnTo>
                    <a:pt x="61" y="35"/>
                  </a:lnTo>
                  <a:lnTo>
                    <a:pt x="72" y="32"/>
                  </a:lnTo>
                  <a:lnTo>
                    <a:pt x="81" y="19"/>
                  </a:lnTo>
                  <a:lnTo>
                    <a:pt x="85" y="14"/>
                  </a:lnTo>
                  <a:lnTo>
                    <a:pt x="94" y="8"/>
                  </a:lnTo>
                  <a:lnTo>
                    <a:pt x="94" y="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38" name="Freeform 305">
              <a:extLst>
                <a:ext uri="{FF2B5EF4-FFF2-40B4-BE49-F238E27FC236}">
                  <a16:creationId xmlns:a16="http://schemas.microsoft.com/office/drawing/2014/main" id="{6E60A8C7-77D5-C1BE-B227-F4246D644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9930" y="-2344462"/>
              <a:ext cx="61180" cy="29910"/>
            </a:xfrm>
            <a:custGeom>
              <a:avLst/>
              <a:gdLst/>
              <a:ahLst/>
              <a:cxnLst>
                <a:cxn ang="0">
                  <a:pos x="1" y="19"/>
                </a:cxn>
                <a:cxn ang="0">
                  <a:pos x="14" y="21"/>
                </a:cxn>
                <a:cxn ang="0">
                  <a:pos x="16" y="17"/>
                </a:cxn>
                <a:cxn ang="0">
                  <a:pos x="19" y="21"/>
                </a:cxn>
                <a:cxn ang="0">
                  <a:pos x="21" y="21"/>
                </a:cxn>
                <a:cxn ang="0">
                  <a:pos x="25" y="22"/>
                </a:cxn>
                <a:cxn ang="0">
                  <a:pos x="27" y="21"/>
                </a:cxn>
                <a:cxn ang="0">
                  <a:pos x="25" y="17"/>
                </a:cxn>
                <a:cxn ang="0">
                  <a:pos x="32" y="14"/>
                </a:cxn>
                <a:cxn ang="0">
                  <a:pos x="32" y="13"/>
                </a:cxn>
                <a:cxn ang="0">
                  <a:pos x="30" y="11"/>
                </a:cxn>
                <a:cxn ang="0">
                  <a:pos x="30" y="9"/>
                </a:cxn>
                <a:cxn ang="0">
                  <a:pos x="40" y="6"/>
                </a:cxn>
                <a:cxn ang="0">
                  <a:pos x="40" y="3"/>
                </a:cxn>
                <a:cxn ang="0">
                  <a:pos x="43" y="5"/>
                </a:cxn>
                <a:cxn ang="0">
                  <a:pos x="45" y="5"/>
                </a:cxn>
                <a:cxn ang="0">
                  <a:pos x="40" y="0"/>
                </a:cxn>
                <a:cxn ang="0">
                  <a:pos x="37" y="0"/>
                </a:cxn>
                <a:cxn ang="0">
                  <a:pos x="33" y="1"/>
                </a:cxn>
                <a:cxn ang="0">
                  <a:pos x="19" y="3"/>
                </a:cxn>
                <a:cxn ang="0">
                  <a:pos x="14" y="6"/>
                </a:cxn>
                <a:cxn ang="0">
                  <a:pos x="3" y="5"/>
                </a:cxn>
                <a:cxn ang="0">
                  <a:pos x="0" y="9"/>
                </a:cxn>
                <a:cxn ang="0">
                  <a:pos x="1" y="9"/>
                </a:cxn>
                <a:cxn ang="0">
                  <a:pos x="0" y="13"/>
                </a:cxn>
                <a:cxn ang="0">
                  <a:pos x="1" y="14"/>
                </a:cxn>
                <a:cxn ang="0">
                  <a:pos x="6" y="17"/>
                </a:cxn>
                <a:cxn ang="0">
                  <a:pos x="3" y="19"/>
                </a:cxn>
                <a:cxn ang="0">
                  <a:pos x="1" y="19"/>
                </a:cxn>
                <a:cxn ang="0">
                  <a:pos x="1" y="19"/>
                </a:cxn>
              </a:cxnLst>
              <a:rect l="0" t="0" r="r" b="b"/>
              <a:pathLst>
                <a:path w="45" h="22">
                  <a:moveTo>
                    <a:pt x="1" y="19"/>
                  </a:moveTo>
                  <a:lnTo>
                    <a:pt x="14" y="21"/>
                  </a:lnTo>
                  <a:lnTo>
                    <a:pt x="16" y="17"/>
                  </a:lnTo>
                  <a:lnTo>
                    <a:pt x="19" y="21"/>
                  </a:lnTo>
                  <a:lnTo>
                    <a:pt x="21" y="21"/>
                  </a:lnTo>
                  <a:lnTo>
                    <a:pt x="25" y="22"/>
                  </a:lnTo>
                  <a:lnTo>
                    <a:pt x="27" y="21"/>
                  </a:lnTo>
                  <a:lnTo>
                    <a:pt x="25" y="17"/>
                  </a:lnTo>
                  <a:lnTo>
                    <a:pt x="32" y="14"/>
                  </a:lnTo>
                  <a:lnTo>
                    <a:pt x="32" y="13"/>
                  </a:lnTo>
                  <a:lnTo>
                    <a:pt x="30" y="11"/>
                  </a:lnTo>
                  <a:lnTo>
                    <a:pt x="30" y="9"/>
                  </a:lnTo>
                  <a:lnTo>
                    <a:pt x="40" y="6"/>
                  </a:lnTo>
                  <a:lnTo>
                    <a:pt x="40" y="3"/>
                  </a:lnTo>
                  <a:lnTo>
                    <a:pt x="43" y="5"/>
                  </a:lnTo>
                  <a:lnTo>
                    <a:pt x="45" y="5"/>
                  </a:lnTo>
                  <a:lnTo>
                    <a:pt x="40" y="0"/>
                  </a:lnTo>
                  <a:lnTo>
                    <a:pt x="37" y="0"/>
                  </a:lnTo>
                  <a:lnTo>
                    <a:pt x="33" y="1"/>
                  </a:lnTo>
                  <a:lnTo>
                    <a:pt x="19" y="3"/>
                  </a:lnTo>
                  <a:lnTo>
                    <a:pt x="14" y="6"/>
                  </a:lnTo>
                  <a:lnTo>
                    <a:pt x="3" y="5"/>
                  </a:lnTo>
                  <a:lnTo>
                    <a:pt x="0" y="9"/>
                  </a:lnTo>
                  <a:lnTo>
                    <a:pt x="1" y="9"/>
                  </a:lnTo>
                  <a:lnTo>
                    <a:pt x="0" y="13"/>
                  </a:lnTo>
                  <a:lnTo>
                    <a:pt x="1" y="14"/>
                  </a:lnTo>
                  <a:lnTo>
                    <a:pt x="6" y="17"/>
                  </a:lnTo>
                  <a:lnTo>
                    <a:pt x="3" y="19"/>
                  </a:lnTo>
                  <a:lnTo>
                    <a:pt x="1" y="19"/>
                  </a:lnTo>
                  <a:lnTo>
                    <a:pt x="1" y="1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39" name="Freeform 306">
              <a:extLst>
                <a:ext uri="{FF2B5EF4-FFF2-40B4-BE49-F238E27FC236}">
                  <a16:creationId xmlns:a16="http://schemas.microsoft.com/office/drawing/2014/main" id="{07810F8A-2963-8CDB-BC81-C306BFE5CF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2470" y="-2401564"/>
              <a:ext cx="107405" cy="36708"/>
            </a:xfrm>
            <a:custGeom>
              <a:avLst/>
              <a:gdLst/>
              <a:ahLst/>
              <a:cxnLst>
                <a:cxn ang="0">
                  <a:pos x="76" y="18"/>
                </a:cxn>
                <a:cxn ang="0">
                  <a:pos x="56" y="16"/>
                </a:cxn>
                <a:cxn ang="0">
                  <a:pos x="52" y="18"/>
                </a:cxn>
                <a:cxn ang="0">
                  <a:pos x="50" y="19"/>
                </a:cxn>
                <a:cxn ang="0">
                  <a:pos x="45" y="21"/>
                </a:cxn>
                <a:cxn ang="0">
                  <a:pos x="40" y="21"/>
                </a:cxn>
                <a:cxn ang="0">
                  <a:pos x="28" y="24"/>
                </a:cxn>
                <a:cxn ang="0">
                  <a:pos x="23" y="27"/>
                </a:cxn>
                <a:cxn ang="0">
                  <a:pos x="15" y="27"/>
                </a:cxn>
                <a:cxn ang="0">
                  <a:pos x="5" y="22"/>
                </a:cxn>
                <a:cxn ang="0">
                  <a:pos x="0" y="16"/>
                </a:cxn>
                <a:cxn ang="0">
                  <a:pos x="3" y="13"/>
                </a:cxn>
                <a:cxn ang="0">
                  <a:pos x="10" y="13"/>
                </a:cxn>
                <a:cxn ang="0">
                  <a:pos x="13" y="11"/>
                </a:cxn>
                <a:cxn ang="0">
                  <a:pos x="18" y="8"/>
                </a:cxn>
                <a:cxn ang="0">
                  <a:pos x="18" y="5"/>
                </a:cxn>
                <a:cxn ang="0">
                  <a:pos x="28" y="0"/>
                </a:cxn>
                <a:cxn ang="0">
                  <a:pos x="31" y="2"/>
                </a:cxn>
                <a:cxn ang="0">
                  <a:pos x="36" y="0"/>
                </a:cxn>
                <a:cxn ang="0">
                  <a:pos x="42" y="5"/>
                </a:cxn>
                <a:cxn ang="0">
                  <a:pos x="50" y="3"/>
                </a:cxn>
                <a:cxn ang="0">
                  <a:pos x="56" y="3"/>
                </a:cxn>
                <a:cxn ang="0">
                  <a:pos x="64" y="2"/>
                </a:cxn>
                <a:cxn ang="0">
                  <a:pos x="79" y="6"/>
                </a:cxn>
                <a:cxn ang="0">
                  <a:pos x="76" y="18"/>
                </a:cxn>
                <a:cxn ang="0">
                  <a:pos x="76" y="18"/>
                </a:cxn>
              </a:cxnLst>
              <a:rect l="0" t="0" r="r" b="b"/>
              <a:pathLst>
                <a:path w="79" h="27">
                  <a:moveTo>
                    <a:pt x="76" y="18"/>
                  </a:moveTo>
                  <a:lnTo>
                    <a:pt x="56" y="16"/>
                  </a:lnTo>
                  <a:lnTo>
                    <a:pt x="52" y="18"/>
                  </a:lnTo>
                  <a:lnTo>
                    <a:pt x="50" y="19"/>
                  </a:lnTo>
                  <a:lnTo>
                    <a:pt x="45" y="21"/>
                  </a:lnTo>
                  <a:lnTo>
                    <a:pt x="40" y="21"/>
                  </a:lnTo>
                  <a:lnTo>
                    <a:pt x="28" y="24"/>
                  </a:lnTo>
                  <a:lnTo>
                    <a:pt x="23" y="27"/>
                  </a:lnTo>
                  <a:lnTo>
                    <a:pt x="15" y="27"/>
                  </a:lnTo>
                  <a:lnTo>
                    <a:pt x="5" y="22"/>
                  </a:lnTo>
                  <a:lnTo>
                    <a:pt x="0" y="16"/>
                  </a:lnTo>
                  <a:lnTo>
                    <a:pt x="3" y="13"/>
                  </a:lnTo>
                  <a:lnTo>
                    <a:pt x="10" y="13"/>
                  </a:lnTo>
                  <a:lnTo>
                    <a:pt x="13" y="11"/>
                  </a:lnTo>
                  <a:lnTo>
                    <a:pt x="18" y="8"/>
                  </a:lnTo>
                  <a:lnTo>
                    <a:pt x="18" y="5"/>
                  </a:lnTo>
                  <a:lnTo>
                    <a:pt x="28" y="0"/>
                  </a:lnTo>
                  <a:lnTo>
                    <a:pt x="31" y="2"/>
                  </a:lnTo>
                  <a:lnTo>
                    <a:pt x="36" y="0"/>
                  </a:lnTo>
                  <a:lnTo>
                    <a:pt x="42" y="5"/>
                  </a:lnTo>
                  <a:lnTo>
                    <a:pt x="50" y="3"/>
                  </a:lnTo>
                  <a:lnTo>
                    <a:pt x="56" y="3"/>
                  </a:lnTo>
                  <a:lnTo>
                    <a:pt x="64" y="2"/>
                  </a:lnTo>
                  <a:lnTo>
                    <a:pt x="79" y="6"/>
                  </a:lnTo>
                  <a:lnTo>
                    <a:pt x="76" y="18"/>
                  </a:lnTo>
                  <a:lnTo>
                    <a:pt x="76" y="1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40" name="Freeform 307">
              <a:extLst>
                <a:ext uri="{FF2B5EF4-FFF2-40B4-BE49-F238E27FC236}">
                  <a16:creationId xmlns:a16="http://schemas.microsoft.com/office/drawing/2014/main" id="{3D6A93F1-51C8-4FB4-569F-FDF42C2B9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4582" y="-2434193"/>
              <a:ext cx="135956" cy="54382"/>
            </a:xfrm>
            <a:custGeom>
              <a:avLst/>
              <a:gdLst/>
              <a:ahLst/>
              <a:cxnLst>
                <a:cxn ang="0">
                  <a:pos x="100" y="24"/>
                </a:cxn>
                <a:cxn ang="0">
                  <a:pos x="95" y="22"/>
                </a:cxn>
                <a:cxn ang="0">
                  <a:pos x="88" y="18"/>
                </a:cxn>
                <a:cxn ang="0">
                  <a:pos x="83" y="16"/>
                </a:cxn>
                <a:cxn ang="0">
                  <a:pos x="82" y="13"/>
                </a:cxn>
                <a:cxn ang="0">
                  <a:pos x="71" y="11"/>
                </a:cxn>
                <a:cxn ang="0">
                  <a:pos x="72" y="13"/>
                </a:cxn>
                <a:cxn ang="0">
                  <a:pos x="69" y="14"/>
                </a:cxn>
                <a:cxn ang="0">
                  <a:pos x="61" y="11"/>
                </a:cxn>
                <a:cxn ang="0">
                  <a:pos x="63" y="8"/>
                </a:cxn>
                <a:cxn ang="0">
                  <a:pos x="56" y="5"/>
                </a:cxn>
                <a:cxn ang="0">
                  <a:pos x="50" y="5"/>
                </a:cxn>
                <a:cxn ang="0">
                  <a:pos x="45" y="2"/>
                </a:cxn>
                <a:cxn ang="0">
                  <a:pos x="42" y="5"/>
                </a:cxn>
                <a:cxn ang="0">
                  <a:pos x="40" y="3"/>
                </a:cxn>
                <a:cxn ang="0">
                  <a:pos x="32" y="0"/>
                </a:cxn>
                <a:cxn ang="0">
                  <a:pos x="31" y="3"/>
                </a:cxn>
                <a:cxn ang="0">
                  <a:pos x="7" y="13"/>
                </a:cxn>
                <a:cxn ang="0">
                  <a:pos x="5" y="14"/>
                </a:cxn>
                <a:cxn ang="0">
                  <a:pos x="0" y="13"/>
                </a:cxn>
                <a:cxn ang="0">
                  <a:pos x="0" y="14"/>
                </a:cxn>
                <a:cxn ang="0">
                  <a:pos x="7" y="18"/>
                </a:cxn>
                <a:cxn ang="0">
                  <a:pos x="7" y="24"/>
                </a:cxn>
                <a:cxn ang="0">
                  <a:pos x="10" y="26"/>
                </a:cxn>
                <a:cxn ang="0">
                  <a:pos x="27" y="37"/>
                </a:cxn>
                <a:cxn ang="0">
                  <a:pos x="34" y="38"/>
                </a:cxn>
                <a:cxn ang="0">
                  <a:pos x="39" y="38"/>
                </a:cxn>
                <a:cxn ang="0">
                  <a:pos x="43" y="37"/>
                </a:cxn>
                <a:cxn ang="0">
                  <a:pos x="47" y="34"/>
                </a:cxn>
                <a:cxn ang="0">
                  <a:pos x="55" y="34"/>
                </a:cxn>
                <a:cxn ang="0">
                  <a:pos x="61" y="37"/>
                </a:cxn>
                <a:cxn ang="0">
                  <a:pos x="71" y="35"/>
                </a:cxn>
                <a:cxn ang="0">
                  <a:pos x="72" y="40"/>
                </a:cxn>
                <a:cxn ang="0">
                  <a:pos x="75" y="37"/>
                </a:cxn>
                <a:cxn ang="0">
                  <a:pos x="82" y="37"/>
                </a:cxn>
                <a:cxn ang="0">
                  <a:pos x="85" y="35"/>
                </a:cxn>
                <a:cxn ang="0">
                  <a:pos x="90" y="32"/>
                </a:cxn>
                <a:cxn ang="0">
                  <a:pos x="90" y="29"/>
                </a:cxn>
                <a:cxn ang="0">
                  <a:pos x="100" y="24"/>
                </a:cxn>
                <a:cxn ang="0">
                  <a:pos x="100" y="24"/>
                </a:cxn>
              </a:cxnLst>
              <a:rect l="0" t="0" r="r" b="b"/>
              <a:pathLst>
                <a:path w="100" h="40">
                  <a:moveTo>
                    <a:pt x="100" y="24"/>
                  </a:moveTo>
                  <a:lnTo>
                    <a:pt x="95" y="22"/>
                  </a:lnTo>
                  <a:lnTo>
                    <a:pt x="88" y="18"/>
                  </a:lnTo>
                  <a:lnTo>
                    <a:pt x="83" y="16"/>
                  </a:lnTo>
                  <a:lnTo>
                    <a:pt x="82" y="13"/>
                  </a:lnTo>
                  <a:lnTo>
                    <a:pt x="71" y="11"/>
                  </a:lnTo>
                  <a:lnTo>
                    <a:pt x="72" y="13"/>
                  </a:lnTo>
                  <a:lnTo>
                    <a:pt x="69" y="14"/>
                  </a:lnTo>
                  <a:lnTo>
                    <a:pt x="61" y="11"/>
                  </a:lnTo>
                  <a:lnTo>
                    <a:pt x="63" y="8"/>
                  </a:lnTo>
                  <a:lnTo>
                    <a:pt x="56" y="5"/>
                  </a:lnTo>
                  <a:lnTo>
                    <a:pt x="50" y="5"/>
                  </a:lnTo>
                  <a:lnTo>
                    <a:pt x="45" y="2"/>
                  </a:lnTo>
                  <a:lnTo>
                    <a:pt x="42" y="5"/>
                  </a:lnTo>
                  <a:lnTo>
                    <a:pt x="40" y="3"/>
                  </a:lnTo>
                  <a:lnTo>
                    <a:pt x="32" y="0"/>
                  </a:lnTo>
                  <a:lnTo>
                    <a:pt x="31" y="3"/>
                  </a:lnTo>
                  <a:lnTo>
                    <a:pt x="7" y="13"/>
                  </a:lnTo>
                  <a:lnTo>
                    <a:pt x="5" y="14"/>
                  </a:lnTo>
                  <a:lnTo>
                    <a:pt x="0" y="13"/>
                  </a:lnTo>
                  <a:lnTo>
                    <a:pt x="0" y="14"/>
                  </a:lnTo>
                  <a:lnTo>
                    <a:pt x="7" y="18"/>
                  </a:lnTo>
                  <a:lnTo>
                    <a:pt x="7" y="24"/>
                  </a:lnTo>
                  <a:lnTo>
                    <a:pt x="10" y="26"/>
                  </a:lnTo>
                  <a:lnTo>
                    <a:pt x="27" y="37"/>
                  </a:lnTo>
                  <a:lnTo>
                    <a:pt x="34" y="38"/>
                  </a:lnTo>
                  <a:lnTo>
                    <a:pt x="39" y="38"/>
                  </a:lnTo>
                  <a:lnTo>
                    <a:pt x="43" y="37"/>
                  </a:lnTo>
                  <a:lnTo>
                    <a:pt x="47" y="34"/>
                  </a:lnTo>
                  <a:lnTo>
                    <a:pt x="55" y="34"/>
                  </a:lnTo>
                  <a:lnTo>
                    <a:pt x="61" y="37"/>
                  </a:lnTo>
                  <a:lnTo>
                    <a:pt x="71" y="35"/>
                  </a:lnTo>
                  <a:lnTo>
                    <a:pt x="72" y="40"/>
                  </a:lnTo>
                  <a:lnTo>
                    <a:pt x="75" y="37"/>
                  </a:lnTo>
                  <a:lnTo>
                    <a:pt x="82" y="37"/>
                  </a:lnTo>
                  <a:lnTo>
                    <a:pt x="85" y="35"/>
                  </a:lnTo>
                  <a:lnTo>
                    <a:pt x="90" y="32"/>
                  </a:lnTo>
                  <a:lnTo>
                    <a:pt x="90" y="29"/>
                  </a:lnTo>
                  <a:lnTo>
                    <a:pt x="100" y="24"/>
                  </a:lnTo>
                  <a:lnTo>
                    <a:pt x="100" y="2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41" name="Freeform 308">
              <a:extLst>
                <a:ext uri="{FF2B5EF4-FFF2-40B4-BE49-F238E27FC236}">
                  <a16:creationId xmlns:a16="http://schemas.microsoft.com/office/drawing/2014/main" id="{6A7CC2E4-5F3C-2A15-918A-0EEBA3C17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1076" y="-2387968"/>
              <a:ext cx="148192" cy="51663"/>
            </a:xfrm>
            <a:custGeom>
              <a:avLst/>
              <a:gdLst/>
              <a:ahLst/>
              <a:cxnLst>
                <a:cxn ang="0">
                  <a:pos x="61" y="37"/>
                </a:cxn>
                <a:cxn ang="0">
                  <a:pos x="43" y="33"/>
                </a:cxn>
                <a:cxn ang="0">
                  <a:pos x="40" y="33"/>
                </a:cxn>
                <a:cxn ang="0">
                  <a:pos x="37" y="28"/>
                </a:cxn>
                <a:cxn ang="0">
                  <a:pos x="18" y="32"/>
                </a:cxn>
                <a:cxn ang="0">
                  <a:pos x="13" y="32"/>
                </a:cxn>
                <a:cxn ang="0">
                  <a:pos x="2" y="30"/>
                </a:cxn>
                <a:cxn ang="0">
                  <a:pos x="0" y="27"/>
                </a:cxn>
                <a:cxn ang="0">
                  <a:pos x="2" y="24"/>
                </a:cxn>
                <a:cxn ang="0">
                  <a:pos x="0" y="22"/>
                </a:cxn>
                <a:cxn ang="0">
                  <a:pos x="5" y="22"/>
                </a:cxn>
                <a:cxn ang="0">
                  <a:pos x="11" y="24"/>
                </a:cxn>
                <a:cxn ang="0">
                  <a:pos x="14" y="22"/>
                </a:cxn>
                <a:cxn ang="0">
                  <a:pos x="24" y="24"/>
                </a:cxn>
                <a:cxn ang="0">
                  <a:pos x="39" y="19"/>
                </a:cxn>
                <a:cxn ang="0">
                  <a:pos x="47" y="19"/>
                </a:cxn>
                <a:cxn ang="0">
                  <a:pos x="47" y="20"/>
                </a:cxn>
                <a:cxn ang="0">
                  <a:pos x="50" y="20"/>
                </a:cxn>
                <a:cxn ang="0">
                  <a:pos x="47" y="12"/>
                </a:cxn>
                <a:cxn ang="0">
                  <a:pos x="48" y="11"/>
                </a:cxn>
                <a:cxn ang="0">
                  <a:pos x="53" y="9"/>
                </a:cxn>
                <a:cxn ang="0">
                  <a:pos x="55" y="6"/>
                </a:cxn>
                <a:cxn ang="0">
                  <a:pos x="59" y="4"/>
                </a:cxn>
                <a:cxn ang="0">
                  <a:pos x="59" y="3"/>
                </a:cxn>
                <a:cxn ang="0">
                  <a:pos x="66" y="4"/>
                </a:cxn>
                <a:cxn ang="0">
                  <a:pos x="71" y="4"/>
                </a:cxn>
                <a:cxn ang="0">
                  <a:pos x="75" y="3"/>
                </a:cxn>
                <a:cxn ang="0">
                  <a:pos x="79" y="0"/>
                </a:cxn>
                <a:cxn ang="0">
                  <a:pos x="87" y="0"/>
                </a:cxn>
                <a:cxn ang="0">
                  <a:pos x="93" y="3"/>
                </a:cxn>
                <a:cxn ang="0">
                  <a:pos x="103" y="1"/>
                </a:cxn>
                <a:cxn ang="0">
                  <a:pos x="104" y="6"/>
                </a:cxn>
                <a:cxn ang="0">
                  <a:pos x="109" y="12"/>
                </a:cxn>
                <a:cxn ang="0">
                  <a:pos x="107" y="19"/>
                </a:cxn>
                <a:cxn ang="0">
                  <a:pos x="101" y="19"/>
                </a:cxn>
                <a:cxn ang="0">
                  <a:pos x="99" y="20"/>
                </a:cxn>
                <a:cxn ang="0">
                  <a:pos x="101" y="22"/>
                </a:cxn>
                <a:cxn ang="0">
                  <a:pos x="99" y="25"/>
                </a:cxn>
                <a:cxn ang="0">
                  <a:pos x="99" y="28"/>
                </a:cxn>
                <a:cxn ang="0">
                  <a:pos x="95" y="32"/>
                </a:cxn>
                <a:cxn ang="0">
                  <a:pos x="91" y="33"/>
                </a:cxn>
                <a:cxn ang="0">
                  <a:pos x="77" y="35"/>
                </a:cxn>
                <a:cxn ang="0">
                  <a:pos x="72" y="38"/>
                </a:cxn>
                <a:cxn ang="0">
                  <a:pos x="61" y="37"/>
                </a:cxn>
                <a:cxn ang="0">
                  <a:pos x="61" y="37"/>
                </a:cxn>
              </a:cxnLst>
              <a:rect l="0" t="0" r="r" b="b"/>
              <a:pathLst>
                <a:path w="109" h="38">
                  <a:moveTo>
                    <a:pt x="61" y="37"/>
                  </a:moveTo>
                  <a:lnTo>
                    <a:pt x="43" y="33"/>
                  </a:lnTo>
                  <a:lnTo>
                    <a:pt x="40" y="33"/>
                  </a:lnTo>
                  <a:lnTo>
                    <a:pt x="37" y="28"/>
                  </a:lnTo>
                  <a:lnTo>
                    <a:pt x="18" y="32"/>
                  </a:lnTo>
                  <a:lnTo>
                    <a:pt x="13" y="32"/>
                  </a:lnTo>
                  <a:lnTo>
                    <a:pt x="2" y="30"/>
                  </a:lnTo>
                  <a:lnTo>
                    <a:pt x="0" y="27"/>
                  </a:lnTo>
                  <a:lnTo>
                    <a:pt x="2" y="24"/>
                  </a:lnTo>
                  <a:lnTo>
                    <a:pt x="0" y="22"/>
                  </a:lnTo>
                  <a:lnTo>
                    <a:pt x="5" y="22"/>
                  </a:lnTo>
                  <a:lnTo>
                    <a:pt x="11" y="24"/>
                  </a:lnTo>
                  <a:lnTo>
                    <a:pt x="14" y="22"/>
                  </a:lnTo>
                  <a:lnTo>
                    <a:pt x="24" y="24"/>
                  </a:lnTo>
                  <a:lnTo>
                    <a:pt x="39" y="19"/>
                  </a:lnTo>
                  <a:lnTo>
                    <a:pt x="47" y="19"/>
                  </a:lnTo>
                  <a:lnTo>
                    <a:pt x="47" y="20"/>
                  </a:lnTo>
                  <a:lnTo>
                    <a:pt x="50" y="20"/>
                  </a:lnTo>
                  <a:lnTo>
                    <a:pt x="47" y="12"/>
                  </a:lnTo>
                  <a:lnTo>
                    <a:pt x="48" y="11"/>
                  </a:lnTo>
                  <a:lnTo>
                    <a:pt x="53" y="9"/>
                  </a:lnTo>
                  <a:lnTo>
                    <a:pt x="55" y="6"/>
                  </a:lnTo>
                  <a:lnTo>
                    <a:pt x="59" y="4"/>
                  </a:lnTo>
                  <a:lnTo>
                    <a:pt x="59" y="3"/>
                  </a:lnTo>
                  <a:lnTo>
                    <a:pt x="66" y="4"/>
                  </a:lnTo>
                  <a:lnTo>
                    <a:pt x="71" y="4"/>
                  </a:lnTo>
                  <a:lnTo>
                    <a:pt x="75" y="3"/>
                  </a:lnTo>
                  <a:lnTo>
                    <a:pt x="79" y="0"/>
                  </a:lnTo>
                  <a:lnTo>
                    <a:pt x="87" y="0"/>
                  </a:lnTo>
                  <a:lnTo>
                    <a:pt x="93" y="3"/>
                  </a:lnTo>
                  <a:lnTo>
                    <a:pt x="103" y="1"/>
                  </a:lnTo>
                  <a:lnTo>
                    <a:pt x="104" y="6"/>
                  </a:lnTo>
                  <a:lnTo>
                    <a:pt x="109" y="12"/>
                  </a:lnTo>
                  <a:lnTo>
                    <a:pt x="107" y="19"/>
                  </a:lnTo>
                  <a:lnTo>
                    <a:pt x="101" y="19"/>
                  </a:lnTo>
                  <a:lnTo>
                    <a:pt x="99" y="20"/>
                  </a:lnTo>
                  <a:lnTo>
                    <a:pt x="101" y="22"/>
                  </a:lnTo>
                  <a:lnTo>
                    <a:pt x="99" y="25"/>
                  </a:lnTo>
                  <a:lnTo>
                    <a:pt x="99" y="28"/>
                  </a:lnTo>
                  <a:lnTo>
                    <a:pt x="95" y="32"/>
                  </a:lnTo>
                  <a:lnTo>
                    <a:pt x="91" y="33"/>
                  </a:lnTo>
                  <a:lnTo>
                    <a:pt x="77" y="35"/>
                  </a:lnTo>
                  <a:lnTo>
                    <a:pt x="72" y="38"/>
                  </a:lnTo>
                  <a:lnTo>
                    <a:pt x="61" y="37"/>
                  </a:lnTo>
                  <a:lnTo>
                    <a:pt x="61" y="3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42" name="Freeform 309">
              <a:extLst>
                <a:ext uri="{FF2B5EF4-FFF2-40B4-BE49-F238E27FC236}">
                  <a16:creationId xmlns:a16="http://schemas.microsoft.com/office/drawing/2014/main" id="{4E21C76C-06C5-FB1A-3FFC-86B3FCAEB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1076" y="-2355339"/>
              <a:ext cx="4079" cy="8157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3" y="3"/>
                </a:cxn>
                <a:cxn ang="0">
                  <a:pos x="2" y="0"/>
                </a:cxn>
                <a:cxn ang="0">
                  <a:pos x="0" y="3"/>
                </a:cxn>
                <a:cxn ang="0">
                  <a:pos x="2" y="6"/>
                </a:cxn>
                <a:cxn ang="0">
                  <a:pos x="2" y="6"/>
                </a:cxn>
              </a:cxnLst>
              <a:rect l="0" t="0" r="r" b="b"/>
              <a:pathLst>
                <a:path w="3" h="6">
                  <a:moveTo>
                    <a:pt x="2" y="6"/>
                  </a:moveTo>
                  <a:lnTo>
                    <a:pt x="3" y="3"/>
                  </a:lnTo>
                  <a:lnTo>
                    <a:pt x="2" y="0"/>
                  </a:lnTo>
                  <a:lnTo>
                    <a:pt x="0" y="3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43" name="Freeform 310">
              <a:extLst>
                <a:ext uri="{FF2B5EF4-FFF2-40B4-BE49-F238E27FC236}">
                  <a16:creationId xmlns:a16="http://schemas.microsoft.com/office/drawing/2014/main" id="{8B79BAF1-7EC2-7886-362C-C3DAC99748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9413" y="-2349901"/>
              <a:ext cx="236563" cy="171304"/>
            </a:xfrm>
            <a:custGeom>
              <a:avLst/>
              <a:gdLst/>
              <a:ahLst/>
              <a:cxnLst>
                <a:cxn ang="0">
                  <a:pos x="20" y="47"/>
                </a:cxn>
                <a:cxn ang="0">
                  <a:pos x="30" y="39"/>
                </a:cxn>
                <a:cxn ang="0">
                  <a:pos x="51" y="45"/>
                </a:cxn>
                <a:cxn ang="0">
                  <a:pos x="65" y="65"/>
                </a:cxn>
                <a:cxn ang="0">
                  <a:pos x="70" y="66"/>
                </a:cxn>
                <a:cxn ang="0">
                  <a:pos x="77" y="71"/>
                </a:cxn>
                <a:cxn ang="0">
                  <a:pos x="94" y="82"/>
                </a:cxn>
                <a:cxn ang="0">
                  <a:pos x="109" y="87"/>
                </a:cxn>
                <a:cxn ang="0">
                  <a:pos x="113" y="90"/>
                </a:cxn>
                <a:cxn ang="0">
                  <a:pos x="123" y="97"/>
                </a:cxn>
                <a:cxn ang="0">
                  <a:pos x="133" y="98"/>
                </a:cxn>
                <a:cxn ang="0">
                  <a:pos x="136" y="118"/>
                </a:cxn>
                <a:cxn ang="0">
                  <a:pos x="134" y="122"/>
                </a:cxn>
                <a:cxn ang="0">
                  <a:pos x="141" y="126"/>
                </a:cxn>
                <a:cxn ang="0">
                  <a:pos x="147" y="121"/>
                </a:cxn>
                <a:cxn ang="0">
                  <a:pos x="155" y="113"/>
                </a:cxn>
                <a:cxn ang="0">
                  <a:pos x="145" y="103"/>
                </a:cxn>
                <a:cxn ang="0">
                  <a:pos x="149" y="95"/>
                </a:cxn>
                <a:cxn ang="0">
                  <a:pos x="166" y="97"/>
                </a:cxn>
                <a:cxn ang="0">
                  <a:pos x="173" y="102"/>
                </a:cxn>
                <a:cxn ang="0">
                  <a:pos x="166" y="89"/>
                </a:cxn>
                <a:cxn ang="0">
                  <a:pos x="134" y="77"/>
                </a:cxn>
                <a:cxn ang="0">
                  <a:pos x="139" y="74"/>
                </a:cxn>
                <a:cxn ang="0">
                  <a:pos x="125" y="73"/>
                </a:cxn>
                <a:cxn ang="0">
                  <a:pos x="117" y="71"/>
                </a:cxn>
                <a:cxn ang="0">
                  <a:pos x="99" y="50"/>
                </a:cxn>
                <a:cxn ang="0">
                  <a:pos x="80" y="39"/>
                </a:cxn>
                <a:cxn ang="0">
                  <a:pos x="83" y="33"/>
                </a:cxn>
                <a:cxn ang="0">
                  <a:pos x="80" y="29"/>
                </a:cxn>
                <a:cxn ang="0">
                  <a:pos x="93" y="20"/>
                </a:cxn>
                <a:cxn ang="0">
                  <a:pos x="99" y="23"/>
                </a:cxn>
                <a:cxn ang="0">
                  <a:pos x="97" y="18"/>
                </a:cxn>
                <a:cxn ang="0">
                  <a:pos x="97" y="13"/>
                </a:cxn>
                <a:cxn ang="0">
                  <a:pos x="99" y="9"/>
                </a:cxn>
                <a:cxn ang="0">
                  <a:pos x="78" y="5"/>
                </a:cxn>
                <a:cxn ang="0">
                  <a:pos x="56" y="4"/>
                </a:cxn>
                <a:cxn ang="0">
                  <a:pos x="51" y="7"/>
                </a:cxn>
                <a:cxn ang="0">
                  <a:pos x="48" y="12"/>
                </a:cxn>
                <a:cxn ang="0">
                  <a:pos x="32" y="18"/>
                </a:cxn>
                <a:cxn ang="0">
                  <a:pos x="24" y="10"/>
                </a:cxn>
                <a:cxn ang="0">
                  <a:pos x="3" y="18"/>
                </a:cxn>
                <a:cxn ang="0">
                  <a:pos x="4" y="28"/>
                </a:cxn>
                <a:cxn ang="0">
                  <a:pos x="0" y="33"/>
                </a:cxn>
                <a:cxn ang="0">
                  <a:pos x="3" y="39"/>
                </a:cxn>
                <a:cxn ang="0">
                  <a:pos x="12" y="42"/>
                </a:cxn>
                <a:cxn ang="0">
                  <a:pos x="12" y="47"/>
                </a:cxn>
              </a:cxnLst>
              <a:rect l="0" t="0" r="r" b="b"/>
              <a:pathLst>
                <a:path w="174" h="126">
                  <a:moveTo>
                    <a:pt x="12" y="47"/>
                  </a:moveTo>
                  <a:lnTo>
                    <a:pt x="20" y="47"/>
                  </a:lnTo>
                  <a:lnTo>
                    <a:pt x="25" y="41"/>
                  </a:lnTo>
                  <a:lnTo>
                    <a:pt x="30" y="39"/>
                  </a:lnTo>
                  <a:lnTo>
                    <a:pt x="35" y="41"/>
                  </a:lnTo>
                  <a:lnTo>
                    <a:pt x="51" y="45"/>
                  </a:lnTo>
                  <a:lnTo>
                    <a:pt x="56" y="58"/>
                  </a:lnTo>
                  <a:lnTo>
                    <a:pt x="65" y="65"/>
                  </a:lnTo>
                  <a:lnTo>
                    <a:pt x="65" y="68"/>
                  </a:lnTo>
                  <a:lnTo>
                    <a:pt x="70" y="66"/>
                  </a:lnTo>
                  <a:lnTo>
                    <a:pt x="72" y="68"/>
                  </a:lnTo>
                  <a:lnTo>
                    <a:pt x="77" y="71"/>
                  </a:lnTo>
                  <a:lnTo>
                    <a:pt x="78" y="73"/>
                  </a:lnTo>
                  <a:lnTo>
                    <a:pt x="94" y="82"/>
                  </a:lnTo>
                  <a:lnTo>
                    <a:pt x="104" y="82"/>
                  </a:lnTo>
                  <a:lnTo>
                    <a:pt x="109" y="87"/>
                  </a:lnTo>
                  <a:lnTo>
                    <a:pt x="113" y="89"/>
                  </a:lnTo>
                  <a:lnTo>
                    <a:pt x="113" y="90"/>
                  </a:lnTo>
                  <a:lnTo>
                    <a:pt x="120" y="90"/>
                  </a:lnTo>
                  <a:lnTo>
                    <a:pt x="123" y="97"/>
                  </a:lnTo>
                  <a:lnTo>
                    <a:pt x="129" y="100"/>
                  </a:lnTo>
                  <a:lnTo>
                    <a:pt x="133" y="98"/>
                  </a:lnTo>
                  <a:lnTo>
                    <a:pt x="142" y="114"/>
                  </a:lnTo>
                  <a:lnTo>
                    <a:pt x="136" y="118"/>
                  </a:lnTo>
                  <a:lnTo>
                    <a:pt x="137" y="119"/>
                  </a:lnTo>
                  <a:lnTo>
                    <a:pt x="134" y="122"/>
                  </a:lnTo>
                  <a:lnTo>
                    <a:pt x="136" y="126"/>
                  </a:lnTo>
                  <a:lnTo>
                    <a:pt x="141" y="126"/>
                  </a:lnTo>
                  <a:lnTo>
                    <a:pt x="144" y="122"/>
                  </a:lnTo>
                  <a:lnTo>
                    <a:pt x="147" y="121"/>
                  </a:lnTo>
                  <a:lnTo>
                    <a:pt x="149" y="114"/>
                  </a:lnTo>
                  <a:lnTo>
                    <a:pt x="155" y="113"/>
                  </a:lnTo>
                  <a:lnTo>
                    <a:pt x="153" y="106"/>
                  </a:lnTo>
                  <a:lnTo>
                    <a:pt x="145" y="103"/>
                  </a:lnTo>
                  <a:lnTo>
                    <a:pt x="147" y="97"/>
                  </a:lnTo>
                  <a:lnTo>
                    <a:pt x="149" y="95"/>
                  </a:lnTo>
                  <a:lnTo>
                    <a:pt x="155" y="92"/>
                  </a:lnTo>
                  <a:lnTo>
                    <a:pt x="166" y="97"/>
                  </a:lnTo>
                  <a:lnTo>
                    <a:pt x="170" y="100"/>
                  </a:lnTo>
                  <a:lnTo>
                    <a:pt x="173" y="102"/>
                  </a:lnTo>
                  <a:lnTo>
                    <a:pt x="174" y="98"/>
                  </a:lnTo>
                  <a:lnTo>
                    <a:pt x="166" y="89"/>
                  </a:lnTo>
                  <a:lnTo>
                    <a:pt x="136" y="79"/>
                  </a:lnTo>
                  <a:lnTo>
                    <a:pt x="134" y="77"/>
                  </a:lnTo>
                  <a:lnTo>
                    <a:pt x="139" y="76"/>
                  </a:lnTo>
                  <a:lnTo>
                    <a:pt x="139" y="74"/>
                  </a:lnTo>
                  <a:lnTo>
                    <a:pt x="137" y="73"/>
                  </a:lnTo>
                  <a:lnTo>
                    <a:pt x="125" y="73"/>
                  </a:lnTo>
                  <a:lnTo>
                    <a:pt x="125" y="74"/>
                  </a:lnTo>
                  <a:lnTo>
                    <a:pt x="117" y="71"/>
                  </a:lnTo>
                  <a:lnTo>
                    <a:pt x="109" y="65"/>
                  </a:lnTo>
                  <a:lnTo>
                    <a:pt x="99" y="50"/>
                  </a:lnTo>
                  <a:lnTo>
                    <a:pt x="83" y="42"/>
                  </a:lnTo>
                  <a:lnTo>
                    <a:pt x="80" y="39"/>
                  </a:lnTo>
                  <a:lnTo>
                    <a:pt x="80" y="36"/>
                  </a:lnTo>
                  <a:lnTo>
                    <a:pt x="83" y="33"/>
                  </a:lnTo>
                  <a:lnTo>
                    <a:pt x="83" y="31"/>
                  </a:lnTo>
                  <a:lnTo>
                    <a:pt x="80" y="29"/>
                  </a:lnTo>
                  <a:lnTo>
                    <a:pt x="80" y="25"/>
                  </a:lnTo>
                  <a:lnTo>
                    <a:pt x="93" y="20"/>
                  </a:lnTo>
                  <a:lnTo>
                    <a:pt x="99" y="20"/>
                  </a:lnTo>
                  <a:lnTo>
                    <a:pt x="99" y="23"/>
                  </a:lnTo>
                  <a:lnTo>
                    <a:pt x="102" y="21"/>
                  </a:lnTo>
                  <a:lnTo>
                    <a:pt x="97" y="18"/>
                  </a:lnTo>
                  <a:lnTo>
                    <a:pt x="96" y="17"/>
                  </a:lnTo>
                  <a:lnTo>
                    <a:pt x="97" y="13"/>
                  </a:lnTo>
                  <a:lnTo>
                    <a:pt x="96" y="13"/>
                  </a:lnTo>
                  <a:lnTo>
                    <a:pt x="99" y="9"/>
                  </a:lnTo>
                  <a:lnTo>
                    <a:pt x="81" y="5"/>
                  </a:lnTo>
                  <a:lnTo>
                    <a:pt x="78" y="5"/>
                  </a:lnTo>
                  <a:lnTo>
                    <a:pt x="75" y="0"/>
                  </a:lnTo>
                  <a:lnTo>
                    <a:pt x="56" y="4"/>
                  </a:lnTo>
                  <a:lnTo>
                    <a:pt x="51" y="4"/>
                  </a:lnTo>
                  <a:lnTo>
                    <a:pt x="51" y="7"/>
                  </a:lnTo>
                  <a:lnTo>
                    <a:pt x="48" y="7"/>
                  </a:lnTo>
                  <a:lnTo>
                    <a:pt x="48" y="12"/>
                  </a:lnTo>
                  <a:lnTo>
                    <a:pt x="35" y="10"/>
                  </a:lnTo>
                  <a:lnTo>
                    <a:pt x="32" y="18"/>
                  </a:lnTo>
                  <a:lnTo>
                    <a:pt x="25" y="13"/>
                  </a:lnTo>
                  <a:lnTo>
                    <a:pt x="24" y="10"/>
                  </a:lnTo>
                  <a:lnTo>
                    <a:pt x="16" y="17"/>
                  </a:lnTo>
                  <a:lnTo>
                    <a:pt x="3" y="18"/>
                  </a:lnTo>
                  <a:lnTo>
                    <a:pt x="0" y="20"/>
                  </a:lnTo>
                  <a:lnTo>
                    <a:pt x="4" y="28"/>
                  </a:lnTo>
                  <a:lnTo>
                    <a:pt x="0" y="29"/>
                  </a:lnTo>
                  <a:lnTo>
                    <a:pt x="0" y="33"/>
                  </a:lnTo>
                  <a:lnTo>
                    <a:pt x="3" y="34"/>
                  </a:lnTo>
                  <a:lnTo>
                    <a:pt x="3" y="39"/>
                  </a:lnTo>
                  <a:lnTo>
                    <a:pt x="4" y="42"/>
                  </a:lnTo>
                  <a:lnTo>
                    <a:pt x="12" y="42"/>
                  </a:lnTo>
                  <a:lnTo>
                    <a:pt x="12" y="47"/>
                  </a:lnTo>
                  <a:lnTo>
                    <a:pt x="12" y="4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44" name="Freeform 311">
              <a:extLst>
                <a:ext uri="{FF2B5EF4-FFF2-40B4-BE49-F238E27FC236}">
                  <a16:creationId xmlns:a16="http://schemas.microsoft.com/office/drawing/2014/main" id="{8F2FF4C4-3A50-E0E8-244A-6D58F98D3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290" y="-2340383"/>
              <a:ext cx="115563" cy="69338"/>
            </a:xfrm>
            <a:custGeom>
              <a:avLst/>
              <a:gdLst/>
              <a:ahLst/>
              <a:cxnLst>
                <a:cxn ang="0">
                  <a:pos x="74" y="10"/>
                </a:cxn>
                <a:cxn ang="0">
                  <a:pos x="63" y="13"/>
                </a:cxn>
                <a:cxn ang="0">
                  <a:pos x="56" y="10"/>
                </a:cxn>
                <a:cxn ang="0">
                  <a:pos x="44" y="2"/>
                </a:cxn>
                <a:cxn ang="0">
                  <a:pos x="42" y="2"/>
                </a:cxn>
                <a:cxn ang="0">
                  <a:pos x="39" y="0"/>
                </a:cxn>
                <a:cxn ang="0">
                  <a:pos x="39" y="3"/>
                </a:cxn>
                <a:cxn ang="0">
                  <a:pos x="29" y="6"/>
                </a:cxn>
                <a:cxn ang="0">
                  <a:pos x="29" y="8"/>
                </a:cxn>
                <a:cxn ang="0">
                  <a:pos x="31" y="10"/>
                </a:cxn>
                <a:cxn ang="0">
                  <a:pos x="31" y="11"/>
                </a:cxn>
                <a:cxn ang="0">
                  <a:pos x="24" y="14"/>
                </a:cxn>
                <a:cxn ang="0">
                  <a:pos x="26" y="18"/>
                </a:cxn>
                <a:cxn ang="0">
                  <a:pos x="24" y="19"/>
                </a:cxn>
                <a:cxn ang="0">
                  <a:pos x="20" y="18"/>
                </a:cxn>
                <a:cxn ang="0">
                  <a:pos x="18" y="18"/>
                </a:cxn>
                <a:cxn ang="0">
                  <a:pos x="15" y="14"/>
                </a:cxn>
                <a:cxn ang="0">
                  <a:pos x="13" y="18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2" y="21"/>
                </a:cxn>
                <a:cxn ang="0">
                  <a:pos x="5" y="26"/>
                </a:cxn>
                <a:cxn ang="0">
                  <a:pos x="8" y="26"/>
                </a:cxn>
                <a:cxn ang="0">
                  <a:pos x="12" y="19"/>
                </a:cxn>
                <a:cxn ang="0">
                  <a:pos x="15" y="19"/>
                </a:cxn>
                <a:cxn ang="0">
                  <a:pos x="20" y="22"/>
                </a:cxn>
                <a:cxn ang="0">
                  <a:pos x="23" y="30"/>
                </a:cxn>
                <a:cxn ang="0">
                  <a:pos x="29" y="34"/>
                </a:cxn>
                <a:cxn ang="0">
                  <a:pos x="26" y="34"/>
                </a:cxn>
                <a:cxn ang="0">
                  <a:pos x="26" y="35"/>
                </a:cxn>
                <a:cxn ang="0">
                  <a:pos x="36" y="42"/>
                </a:cxn>
                <a:cxn ang="0">
                  <a:pos x="37" y="45"/>
                </a:cxn>
                <a:cxn ang="0">
                  <a:pos x="50" y="46"/>
                </a:cxn>
                <a:cxn ang="0">
                  <a:pos x="60" y="51"/>
                </a:cxn>
                <a:cxn ang="0">
                  <a:pos x="60" y="51"/>
                </a:cxn>
                <a:cxn ang="0">
                  <a:pos x="63" y="51"/>
                </a:cxn>
                <a:cxn ang="0">
                  <a:pos x="56" y="46"/>
                </a:cxn>
                <a:cxn ang="0">
                  <a:pos x="55" y="45"/>
                </a:cxn>
                <a:cxn ang="0">
                  <a:pos x="39" y="34"/>
                </a:cxn>
                <a:cxn ang="0">
                  <a:pos x="39" y="29"/>
                </a:cxn>
                <a:cxn ang="0">
                  <a:pos x="36" y="26"/>
                </a:cxn>
                <a:cxn ang="0">
                  <a:pos x="32" y="24"/>
                </a:cxn>
                <a:cxn ang="0">
                  <a:pos x="32" y="19"/>
                </a:cxn>
                <a:cxn ang="0">
                  <a:pos x="37" y="19"/>
                </a:cxn>
                <a:cxn ang="0">
                  <a:pos x="42" y="22"/>
                </a:cxn>
                <a:cxn ang="0">
                  <a:pos x="44" y="19"/>
                </a:cxn>
                <a:cxn ang="0">
                  <a:pos x="47" y="19"/>
                </a:cxn>
                <a:cxn ang="0">
                  <a:pos x="50" y="18"/>
                </a:cxn>
                <a:cxn ang="0">
                  <a:pos x="63" y="21"/>
                </a:cxn>
                <a:cxn ang="0">
                  <a:pos x="65" y="21"/>
                </a:cxn>
                <a:cxn ang="0">
                  <a:pos x="76" y="21"/>
                </a:cxn>
                <a:cxn ang="0">
                  <a:pos x="77" y="24"/>
                </a:cxn>
                <a:cxn ang="0">
                  <a:pos x="82" y="24"/>
                </a:cxn>
                <a:cxn ang="0">
                  <a:pos x="82" y="19"/>
                </a:cxn>
                <a:cxn ang="0">
                  <a:pos x="85" y="19"/>
                </a:cxn>
                <a:cxn ang="0">
                  <a:pos x="79" y="18"/>
                </a:cxn>
                <a:cxn ang="0">
                  <a:pos x="79" y="14"/>
                </a:cxn>
                <a:cxn ang="0">
                  <a:pos x="77" y="14"/>
                </a:cxn>
                <a:cxn ang="0">
                  <a:pos x="77" y="11"/>
                </a:cxn>
                <a:cxn ang="0">
                  <a:pos x="74" y="10"/>
                </a:cxn>
                <a:cxn ang="0">
                  <a:pos x="74" y="10"/>
                </a:cxn>
              </a:cxnLst>
              <a:rect l="0" t="0" r="r" b="b"/>
              <a:pathLst>
                <a:path w="85" h="51">
                  <a:moveTo>
                    <a:pt x="74" y="10"/>
                  </a:moveTo>
                  <a:lnTo>
                    <a:pt x="63" y="13"/>
                  </a:lnTo>
                  <a:lnTo>
                    <a:pt x="56" y="10"/>
                  </a:lnTo>
                  <a:lnTo>
                    <a:pt x="44" y="2"/>
                  </a:lnTo>
                  <a:lnTo>
                    <a:pt x="42" y="2"/>
                  </a:lnTo>
                  <a:lnTo>
                    <a:pt x="39" y="0"/>
                  </a:lnTo>
                  <a:lnTo>
                    <a:pt x="39" y="3"/>
                  </a:lnTo>
                  <a:lnTo>
                    <a:pt x="29" y="6"/>
                  </a:lnTo>
                  <a:lnTo>
                    <a:pt x="29" y="8"/>
                  </a:lnTo>
                  <a:lnTo>
                    <a:pt x="31" y="10"/>
                  </a:lnTo>
                  <a:lnTo>
                    <a:pt x="31" y="11"/>
                  </a:lnTo>
                  <a:lnTo>
                    <a:pt x="24" y="14"/>
                  </a:lnTo>
                  <a:lnTo>
                    <a:pt x="26" y="18"/>
                  </a:lnTo>
                  <a:lnTo>
                    <a:pt x="24" y="19"/>
                  </a:lnTo>
                  <a:lnTo>
                    <a:pt x="20" y="18"/>
                  </a:lnTo>
                  <a:lnTo>
                    <a:pt x="18" y="18"/>
                  </a:lnTo>
                  <a:lnTo>
                    <a:pt x="15" y="14"/>
                  </a:lnTo>
                  <a:lnTo>
                    <a:pt x="13" y="18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8" y="26"/>
                  </a:lnTo>
                  <a:lnTo>
                    <a:pt x="12" y="19"/>
                  </a:lnTo>
                  <a:lnTo>
                    <a:pt x="15" y="19"/>
                  </a:lnTo>
                  <a:lnTo>
                    <a:pt x="20" y="22"/>
                  </a:lnTo>
                  <a:lnTo>
                    <a:pt x="23" y="30"/>
                  </a:lnTo>
                  <a:lnTo>
                    <a:pt x="29" y="34"/>
                  </a:lnTo>
                  <a:lnTo>
                    <a:pt x="26" y="34"/>
                  </a:lnTo>
                  <a:lnTo>
                    <a:pt x="26" y="35"/>
                  </a:lnTo>
                  <a:lnTo>
                    <a:pt x="36" y="42"/>
                  </a:lnTo>
                  <a:lnTo>
                    <a:pt x="37" y="45"/>
                  </a:lnTo>
                  <a:lnTo>
                    <a:pt x="50" y="46"/>
                  </a:lnTo>
                  <a:lnTo>
                    <a:pt x="60" y="51"/>
                  </a:lnTo>
                  <a:lnTo>
                    <a:pt x="60" y="51"/>
                  </a:lnTo>
                  <a:lnTo>
                    <a:pt x="63" y="51"/>
                  </a:lnTo>
                  <a:lnTo>
                    <a:pt x="56" y="46"/>
                  </a:lnTo>
                  <a:lnTo>
                    <a:pt x="55" y="45"/>
                  </a:lnTo>
                  <a:lnTo>
                    <a:pt x="39" y="34"/>
                  </a:lnTo>
                  <a:lnTo>
                    <a:pt x="39" y="29"/>
                  </a:lnTo>
                  <a:lnTo>
                    <a:pt x="36" y="26"/>
                  </a:lnTo>
                  <a:lnTo>
                    <a:pt x="32" y="24"/>
                  </a:lnTo>
                  <a:lnTo>
                    <a:pt x="32" y="19"/>
                  </a:lnTo>
                  <a:lnTo>
                    <a:pt x="37" y="19"/>
                  </a:lnTo>
                  <a:lnTo>
                    <a:pt x="42" y="22"/>
                  </a:lnTo>
                  <a:lnTo>
                    <a:pt x="44" y="19"/>
                  </a:lnTo>
                  <a:lnTo>
                    <a:pt x="47" y="19"/>
                  </a:lnTo>
                  <a:lnTo>
                    <a:pt x="50" y="18"/>
                  </a:lnTo>
                  <a:lnTo>
                    <a:pt x="63" y="21"/>
                  </a:lnTo>
                  <a:lnTo>
                    <a:pt x="65" y="21"/>
                  </a:lnTo>
                  <a:lnTo>
                    <a:pt x="76" y="21"/>
                  </a:lnTo>
                  <a:lnTo>
                    <a:pt x="77" y="24"/>
                  </a:lnTo>
                  <a:lnTo>
                    <a:pt x="82" y="24"/>
                  </a:lnTo>
                  <a:lnTo>
                    <a:pt x="82" y="19"/>
                  </a:lnTo>
                  <a:lnTo>
                    <a:pt x="85" y="19"/>
                  </a:lnTo>
                  <a:lnTo>
                    <a:pt x="79" y="18"/>
                  </a:lnTo>
                  <a:lnTo>
                    <a:pt x="79" y="14"/>
                  </a:lnTo>
                  <a:lnTo>
                    <a:pt x="77" y="14"/>
                  </a:lnTo>
                  <a:lnTo>
                    <a:pt x="77" y="11"/>
                  </a:lnTo>
                  <a:lnTo>
                    <a:pt x="74" y="10"/>
                  </a:lnTo>
                  <a:lnTo>
                    <a:pt x="74" y="1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45" name="Freeform 312">
              <a:extLst>
                <a:ext uri="{FF2B5EF4-FFF2-40B4-BE49-F238E27FC236}">
                  <a16:creationId xmlns:a16="http://schemas.microsoft.com/office/drawing/2014/main" id="{756BDC5B-EBED-8D5E-87EF-75D4DF7B9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9875" y="-2646284"/>
              <a:ext cx="89731" cy="55742"/>
            </a:xfrm>
            <a:custGeom>
              <a:avLst/>
              <a:gdLst/>
              <a:ahLst/>
              <a:cxnLst>
                <a:cxn ang="0">
                  <a:pos x="14" y="36"/>
                </a:cxn>
                <a:cxn ang="0">
                  <a:pos x="16" y="26"/>
                </a:cxn>
                <a:cxn ang="0">
                  <a:pos x="13" y="26"/>
                </a:cxn>
                <a:cxn ang="0">
                  <a:pos x="9" y="29"/>
                </a:cxn>
                <a:cxn ang="0">
                  <a:pos x="5" y="28"/>
                </a:cxn>
                <a:cxn ang="0">
                  <a:pos x="1" y="21"/>
                </a:cxn>
                <a:cxn ang="0">
                  <a:pos x="5" y="20"/>
                </a:cxn>
                <a:cxn ang="0">
                  <a:pos x="0" y="18"/>
                </a:cxn>
                <a:cxn ang="0">
                  <a:pos x="0" y="10"/>
                </a:cxn>
                <a:cxn ang="0">
                  <a:pos x="13" y="5"/>
                </a:cxn>
                <a:cxn ang="0">
                  <a:pos x="17" y="5"/>
                </a:cxn>
                <a:cxn ang="0">
                  <a:pos x="17" y="4"/>
                </a:cxn>
                <a:cxn ang="0">
                  <a:pos x="26" y="4"/>
                </a:cxn>
                <a:cxn ang="0">
                  <a:pos x="30" y="0"/>
                </a:cxn>
                <a:cxn ang="0">
                  <a:pos x="48" y="5"/>
                </a:cxn>
                <a:cxn ang="0">
                  <a:pos x="59" y="5"/>
                </a:cxn>
                <a:cxn ang="0">
                  <a:pos x="62" y="5"/>
                </a:cxn>
                <a:cxn ang="0">
                  <a:pos x="62" y="4"/>
                </a:cxn>
                <a:cxn ang="0">
                  <a:pos x="66" y="5"/>
                </a:cxn>
                <a:cxn ang="0">
                  <a:pos x="61" y="12"/>
                </a:cxn>
                <a:cxn ang="0">
                  <a:pos x="50" y="15"/>
                </a:cxn>
                <a:cxn ang="0">
                  <a:pos x="62" y="36"/>
                </a:cxn>
                <a:cxn ang="0">
                  <a:pos x="58" y="41"/>
                </a:cxn>
                <a:cxn ang="0">
                  <a:pos x="58" y="41"/>
                </a:cxn>
                <a:cxn ang="0">
                  <a:pos x="46" y="41"/>
                </a:cxn>
                <a:cxn ang="0">
                  <a:pos x="38" y="36"/>
                </a:cxn>
                <a:cxn ang="0">
                  <a:pos x="27" y="32"/>
                </a:cxn>
                <a:cxn ang="0">
                  <a:pos x="14" y="36"/>
                </a:cxn>
                <a:cxn ang="0">
                  <a:pos x="14" y="36"/>
                </a:cxn>
              </a:cxnLst>
              <a:rect l="0" t="0" r="r" b="b"/>
              <a:pathLst>
                <a:path w="66" h="41">
                  <a:moveTo>
                    <a:pt x="14" y="36"/>
                  </a:moveTo>
                  <a:lnTo>
                    <a:pt x="16" y="26"/>
                  </a:lnTo>
                  <a:lnTo>
                    <a:pt x="13" y="26"/>
                  </a:lnTo>
                  <a:lnTo>
                    <a:pt x="9" y="29"/>
                  </a:lnTo>
                  <a:lnTo>
                    <a:pt x="5" y="28"/>
                  </a:lnTo>
                  <a:lnTo>
                    <a:pt x="1" y="21"/>
                  </a:lnTo>
                  <a:lnTo>
                    <a:pt x="5" y="20"/>
                  </a:lnTo>
                  <a:lnTo>
                    <a:pt x="0" y="18"/>
                  </a:lnTo>
                  <a:lnTo>
                    <a:pt x="0" y="10"/>
                  </a:lnTo>
                  <a:lnTo>
                    <a:pt x="13" y="5"/>
                  </a:lnTo>
                  <a:lnTo>
                    <a:pt x="17" y="5"/>
                  </a:lnTo>
                  <a:lnTo>
                    <a:pt x="17" y="4"/>
                  </a:lnTo>
                  <a:lnTo>
                    <a:pt x="26" y="4"/>
                  </a:lnTo>
                  <a:lnTo>
                    <a:pt x="30" y="0"/>
                  </a:lnTo>
                  <a:lnTo>
                    <a:pt x="48" y="5"/>
                  </a:lnTo>
                  <a:lnTo>
                    <a:pt x="59" y="5"/>
                  </a:lnTo>
                  <a:lnTo>
                    <a:pt x="62" y="5"/>
                  </a:lnTo>
                  <a:lnTo>
                    <a:pt x="62" y="4"/>
                  </a:lnTo>
                  <a:lnTo>
                    <a:pt x="66" y="5"/>
                  </a:lnTo>
                  <a:lnTo>
                    <a:pt x="61" y="12"/>
                  </a:lnTo>
                  <a:lnTo>
                    <a:pt x="50" y="15"/>
                  </a:lnTo>
                  <a:lnTo>
                    <a:pt x="62" y="36"/>
                  </a:lnTo>
                  <a:lnTo>
                    <a:pt x="58" y="41"/>
                  </a:lnTo>
                  <a:lnTo>
                    <a:pt x="58" y="41"/>
                  </a:lnTo>
                  <a:lnTo>
                    <a:pt x="46" y="41"/>
                  </a:lnTo>
                  <a:lnTo>
                    <a:pt x="38" y="36"/>
                  </a:lnTo>
                  <a:lnTo>
                    <a:pt x="27" y="32"/>
                  </a:lnTo>
                  <a:lnTo>
                    <a:pt x="14" y="36"/>
                  </a:lnTo>
                  <a:lnTo>
                    <a:pt x="14" y="3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46" name="Freeform 313">
              <a:extLst>
                <a:ext uri="{FF2B5EF4-FFF2-40B4-BE49-F238E27FC236}">
                  <a16:creationId xmlns:a16="http://schemas.microsoft.com/office/drawing/2014/main" id="{43EF4F66-372F-9E78-32F6-31C03003C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009" y="-2521205"/>
              <a:ext cx="194417" cy="127798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2" y="24"/>
                </a:cxn>
                <a:cxn ang="0">
                  <a:pos x="3" y="27"/>
                </a:cxn>
                <a:cxn ang="0">
                  <a:pos x="0" y="35"/>
                </a:cxn>
                <a:cxn ang="0">
                  <a:pos x="3" y="38"/>
                </a:cxn>
                <a:cxn ang="0">
                  <a:pos x="6" y="48"/>
                </a:cxn>
                <a:cxn ang="0">
                  <a:pos x="8" y="54"/>
                </a:cxn>
                <a:cxn ang="0">
                  <a:pos x="13" y="59"/>
                </a:cxn>
                <a:cxn ang="0">
                  <a:pos x="11" y="67"/>
                </a:cxn>
                <a:cxn ang="0">
                  <a:pos x="13" y="69"/>
                </a:cxn>
                <a:cxn ang="0">
                  <a:pos x="16" y="66"/>
                </a:cxn>
                <a:cxn ang="0">
                  <a:pos x="21" y="69"/>
                </a:cxn>
                <a:cxn ang="0">
                  <a:pos x="27" y="69"/>
                </a:cxn>
                <a:cxn ang="0">
                  <a:pos x="34" y="72"/>
                </a:cxn>
                <a:cxn ang="0">
                  <a:pos x="32" y="75"/>
                </a:cxn>
                <a:cxn ang="0">
                  <a:pos x="40" y="78"/>
                </a:cxn>
                <a:cxn ang="0">
                  <a:pos x="43" y="77"/>
                </a:cxn>
                <a:cxn ang="0">
                  <a:pos x="42" y="75"/>
                </a:cxn>
                <a:cxn ang="0">
                  <a:pos x="53" y="77"/>
                </a:cxn>
                <a:cxn ang="0">
                  <a:pos x="54" y="80"/>
                </a:cxn>
                <a:cxn ang="0">
                  <a:pos x="59" y="82"/>
                </a:cxn>
                <a:cxn ang="0">
                  <a:pos x="66" y="86"/>
                </a:cxn>
                <a:cxn ang="0">
                  <a:pos x="71" y="88"/>
                </a:cxn>
                <a:cxn ang="0">
                  <a:pos x="74" y="90"/>
                </a:cxn>
                <a:cxn ang="0">
                  <a:pos x="79" y="88"/>
                </a:cxn>
                <a:cxn ang="0">
                  <a:pos x="85" y="93"/>
                </a:cxn>
                <a:cxn ang="0">
                  <a:pos x="93" y="91"/>
                </a:cxn>
                <a:cxn ang="0">
                  <a:pos x="99" y="91"/>
                </a:cxn>
                <a:cxn ang="0">
                  <a:pos x="107" y="90"/>
                </a:cxn>
                <a:cxn ang="0">
                  <a:pos x="122" y="94"/>
                </a:cxn>
                <a:cxn ang="0">
                  <a:pos x="125" y="94"/>
                </a:cxn>
                <a:cxn ang="0">
                  <a:pos x="125" y="90"/>
                </a:cxn>
                <a:cxn ang="0">
                  <a:pos x="130" y="83"/>
                </a:cxn>
                <a:cxn ang="0">
                  <a:pos x="143" y="74"/>
                </a:cxn>
                <a:cxn ang="0">
                  <a:pos x="143" y="72"/>
                </a:cxn>
                <a:cxn ang="0">
                  <a:pos x="141" y="66"/>
                </a:cxn>
                <a:cxn ang="0">
                  <a:pos x="138" y="64"/>
                </a:cxn>
                <a:cxn ang="0">
                  <a:pos x="133" y="54"/>
                </a:cxn>
                <a:cxn ang="0">
                  <a:pos x="135" y="48"/>
                </a:cxn>
                <a:cxn ang="0">
                  <a:pos x="128" y="43"/>
                </a:cxn>
                <a:cxn ang="0">
                  <a:pos x="138" y="37"/>
                </a:cxn>
                <a:cxn ang="0">
                  <a:pos x="136" y="30"/>
                </a:cxn>
                <a:cxn ang="0">
                  <a:pos x="130" y="14"/>
                </a:cxn>
                <a:cxn ang="0">
                  <a:pos x="130" y="11"/>
                </a:cxn>
                <a:cxn ang="0">
                  <a:pos x="120" y="8"/>
                </a:cxn>
                <a:cxn ang="0">
                  <a:pos x="95" y="9"/>
                </a:cxn>
                <a:cxn ang="0">
                  <a:pos x="75" y="8"/>
                </a:cxn>
                <a:cxn ang="0">
                  <a:pos x="64" y="9"/>
                </a:cxn>
                <a:cxn ang="0">
                  <a:pos x="59" y="3"/>
                </a:cxn>
                <a:cxn ang="0">
                  <a:pos x="63" y="5"/>
                </a:cxn>
                <a:cxn ang="0">
                  <a:pos x="61" y="1"/>
                </a:cxn>
                <a:cxn ang="0">
                  <a:pos x="53" y="0"/>
                </a:cxn>
                <a:cxn ang="0">
                  <a:pos x="42" y="1"/>
                </a:cxn>
                <a:cxn ang="0">
                  <a:pos x="24" y="11"/>
                </a:cxn>
                <a:cxn ang="0">
                  <a:pos x="3" y="17"/>
                </a:cxn>
                <a:cxn ang="0">
                  <a:pos x="0" y="17"/>
                </a:cxn>
                <a:cxn ang="0">
                  <a:pos x="5" y="19"/>
                </a:cxn>
                <a:cxn ang="0">
                  <a:pos x="3" y="21"/>
                </a:cxn>
                <a:cxn ang="0">
                  <a:pos x="0" y="19"/>
                </a:cxn>
                <a:cxn ang="0">
                  <a:pos x="0" y="19"/>
                </a:cxn>
              </a:cxnLst>
              <a:rect l="0" t="0" r="r" b="b"/>
              <a:pathLst>
                <a:path w="143" h="94">
                  <a:moveTo>
                    <a:pt x="0" y="19"/>
                  </a:moveTo>
                  <a:lnTo>
                    <a:pt x="2" y="24"/>
                  </a:lnTo>
                  <a:lnTo>
                    <a:pt x="3" y="27"/>
                  </a:lnTo>
                  <a:lnTo>
                    <a:pt x="0" y="35"/>
                  </a:lnTo>
                  <a:lnTo>
                    <a:pt x="3" y="38"/>
                  </a:lnTo>
                  <a:lnTo>
                    <a:pt x="6" y="48"/>
                  </a:lnTo>
                  <a:lnTo>
                    <a:pt x="8" y="54"/>
                  </a:lnTo>
                  <a:lnTo>
                    <a:pt x="13" y="59"/>
                  </a:lnTo>
                  <a:lnTo>
                    <a:pt x="11" y="67"/>
                  </a:lnTo>
                  <a:lnTo>
                    <a:pt x="13" y="69"/>
                  </a:lnTo>
                  <a:lnTo>
                    <a:pt x="16" y="66"/>
                  </a:lnTo>
                  <a:lnTo>
                    <a:pt x="21" y="69"/>
                  </a:lnTo>
                  <a:lnTo>
                    <a:pt x="27" y="69"/>
                  </a:lnTo>
                  <a:lnTo>
                    <a:pt x="34" y="72"/>
                  </a:lnTo>
                  <a:lnTo>
                    <a:pt x="32" y="75"/>
                  </a:lnTo>
                  <a:lnTo>
                    <a:pt x="40" y="78"/>
                  </a:lnTo>
                  <a:lnTo>
                    <a:pt x="43" y="77"/>
                  </a:lnTo>
                  <a:lnTo>
                    <a:pt x="42" y="75"/>
                  </a:lnTo>
                  <a:lnTo>
                    <a:pt x="53" y="77"/>
                  </a:lnTo>
                  <a:lnTo>
                    <a:pt x="54" y="80"/>
                  </a:lnTo>
                  <a:lnTo>
                    <a:pt x="59" y="82"/>
                  </a:lnTo>
                  <a:lnTo>
                    <a:pt x="66" y="86"/>
                  </a:lnTo>
                  <a:lnTo>
                    <a:pt x="71" y="88"/>
                  </a:lnTo>
                  <a:lnTo>
                    <a:pt x="74" y="90"/>
                  </a:lnTo>
                  <a:lnTo>
                    <a:pt x="79" y="88"/>
                  </a:lnTo>
                  <a:lnTo>
                    <a:pt x="85" y="93"/>
                  </a:lnTo>
                  <a:lnTo>
                    <a:pt x="93" y="91"/>
                  </a:lnTo>
                  <a:lnTo>
                    <a:pt x="99" y="91"/>
                  </a:lnTo>
                  <a:lnTo>
                    <a:pt x="107" y="90"/>
                  </a:lnTo>
                  <a:lnTo>
                    <a:pt x="122" y="94"/>
                  </a:lnTo>
                  <a:lnTo>
                    <a:pt x="125" y="94"/>
                  </a:lnTo>
                  <a:lnTo>
                    <a:pt x="125" y="90"/>
                  </a:lnTo>
                  <a:lnTo>
                    <a:pt x="130" y="83"/>
                  </a:lnTo>
                  <a:lnTo>
                    <a:pt x="143" y="74"/>
                  </a:lnTo>
                  <a:lnTo>
                    <a:pt x="143" y="72"/>
                  </a:lnTo>
                  <a:lnTo>
                    <a:pt x="141" y="66"/>
                  </a:lnTo>
                  <a:lnTo>
                    <a:pt x="138" y="64"/>
                  </a:lnTo>
                  <a:lnTo>
                    <a:pt x="133" y="54"/>
                  </a:lnTo>
                  <a:lnTo>
                    <a:pt x="135" y="48"/>
                  </a:lnTo>
                  <a:lnTo>
                    <a:pt x="128" y="43"/>
                  </a:lnTo>
                  <a:lnTo>
                    <a:pt x="138" y="37"/>
                  </a:lnTo>
                  <a:lnTo>
                    <a:pt x="136" y="30"/>
                  </a:lnTo>
                  <a:lnTo>
                    <a:pt x="130" y="14"/>
                  </a:lnTo>
                  <a:lnTo>
                    <a:pt x="130" y="11"/>
                  </a:lnTo>
                  <a:lnTo>
                    <a:pt x="120" y="8"/>
                  </a:lnTo>
                  <a:lnTo>
                    <a:pt x="95" y="9"/>
                  </a:lnTo>
                  <a:lnTo>
                    <a:pt x="75" y="8"/>
                  </a:lnTo>
                  <a:lnTo>
                    <a:pt x="64" y="9"/>
                  </a:lnTo>
                  <a:lnTo>
                    <a:pt x="59" y="3"/>
                  </a:lnTo>
                  <a:lnTo>
                    <a:pt x="63" y="5"/>
                  </a:lnTo>
                  <a:lnTo>
                    <a:pt x="61" y="1"/>
                  </a:lnTo>
                  <a:lnTo>
                    <a:pt x="53" y="0"/>
                  </a:lnTo>
                  <a:lnTo>
                    <a:pt x="42" y="1"/>
                  </a:lnTo>
                  <a:lnTo>
                    <a:pt x="24" y="11"/>
                  </a:lnTo>
                  <a:lnTo>
                    <a:pt x="3" y="17"/>
                  </a:lnTo>
                  <a:lnTo>
                    <a:pt x="0" y="17"/>
                  </a:lnTo>
                  <a:lnTo>
                    <a:pt x="5" y="19"/>
                  </a:lnTo>
                  <a:lnTo>
                    <a:pt x="3" y="21"/>
                  </a:lnTo>
                  <a:lnTo>
                    <a:pt x="0" y="19"/>
                  </a:lnTo>
                  <a:lnTo>
                    <a:pt x="0" y="1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47" name="Freeform 314">
              <a:extLst>
                <a:ext uri="{FF2B5EF4-FFF2-40B4-BE49-F238E27FC236}">
                  <a16:creationId xmlns:a16="http://schemas.microsoft.com/office/drawing/2014/main" id="{1B7672D4-6659-D904-5C22-71E3D0EAD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7728" y="-2602778"/>
              <a:ext cx="140035" cy="59821"/>
            </a:xfrm>
            <a:custGeom>
              <a:avLst/>
              <a:gdLst/>
              <a:ahLst/>
              <a:cxnLst>
                <a:cxn ang="0">
                  <a:pos x="82" y="44"/>
                </a:cxn>
                <a:cxn ang="0">
                  <a:pos x="87" y="42"/>
                </a:cxn>
                <a:cxn ang="0">
                  <a:pos x="93" y="42"/>
                </a:cxn>
                <a:cxn ang="0">
                  <a:pos x="98" y="36"/>
                </a:cxn>
                <a:cxn ang="0">
                  <a:pos x="103" y="36"/>
                </a:cxn>
                <a:cxn ang="0">
                  <a:pos x="101" y="28"/>
                </a:cxn>
                <a:cxn ang="0">
                  <a:pos x="93" y="21"/>
                </a:cxn>
                <a:cxn ang="0">
                  <a:pos x="95" y="13"/>
                </a:cxn>
                <a:cxn ang="0">
                  <a:pos x="89" y="9"/>
                </a:cxn>
                <a:cxn ang="0">
                  <a:pos x="89" y="9"/>
                </a:cxn>
                <a:cxn ang="0">
                  <a:pos x="77" y="9"/>
                </a:cxn>
                <a:cxn ang="0">
                  <a:pos x="69" y="4"/>
                </a:cxn>
                <a:cxn ang="0">
                  <a:pos x="58" y="0"/>
                </a:cxn>
                <a:cxn ang="0">
                  <a:pos x="45" y="4"/>
                </a:cxn>
                <a:cxn ang="0">
                  <a:pos x="45" y="5"/>
                </a:cxn>
                <a:cxn ang="0">
                  <a:pos x="47" y="17"/>
                </a:cxn>
                <a:cxn ang="0">
                  <a:pos x="44" y="21"/>
                </a:cxn>
                <a:cxn ang="0">
                  <a:pos x="42" y="20"/>
                </a:cxn>
                <a:cxn ang="0">
                  <a:pos x="37" y="21"/>
                </a:cxn>
                <a:cxn ang="0">
                  <a:pos x="32" y="20"/>
                </a:cxn>
                <a:cxn ang="0">
                  <a:pos x="29" y="15"/>
                </a:cxn>
                <a:cxn ang="0">
                  <a:pos x="29" y="17"/>
                </a:cxn>
                <a:cxn ang="0">
                  <a:pos x="20" y="7"/>
                </a:cxn>
                <a:cxn ang="0">
                  <a:pos x="10" y="10"/>
                </a:cxn>
                <a:cxn ang="0">
                  <a:pos x="2" y="26"/>
                </a:cxn>
                <a:cxn ang="0">
                  <a:pos x="0" y="36"/>
                </a:cxn>
                <a:cxn ang="0">
                  <a:pos x="0" y="37"/>
                </a:cxn>
                <a:cxn ang="0">
                  <a:pos x="4" y="37"/>
                </a:cxn>
                <a:cxn ang="0">
                  <a:pos x="7" y="34"/>
                </a:cxn>
                <a:cxn ang="0">
                  <a:pos x="16" y="31"/>
                </a:cxn>
                <a:cxn ang="0">
                  <a:pos x="39" y="31"/>
                </a:cxn>
                <a:cxn ang="0">
                  <a:pos x="47" y="33"/>
                </a:cxn>
                <a:cxn ang="0">
                  <a:pos x="55" y="29"/>
                </a:cxn>
                <a:cxn ang="0">
                  <a:pos x="60" y="36"/>
                </a:cxn>
                <a:cxn ang="0">
                  <a:pos x="66" y="36"/>
                </a:cxn>
                <a:cxn ang="0">
                  <a:pos x="82" y="44"/>
                </a:cxn>
                <a:cxn ang="0">
                  <a:pos x="82" y="44"/>
                </a:cxn>
              </a:cxnLst>
              <a:rect l="0" t="0" r="r" b="b"/>
              <a:pathLst>
                <a:path w="103" h="44">
                  <a:moveTo>
                    <a:pt x="82" y="44"/>
                  </a:moveTo>
                  <a:lnTo>
                    <a:pt x="87" y="42"/>
                  </a:lnTo>
                  <a:lnTo>
                    <a:pt x="93" y="42"/>
                  </a:lnTo>
                  <a:lnTo>
                    <a:pt x="98" y="36"/>
                  </a:lnTo>
                  <a:lnTo>
                    <a:pt x="103" y="36"/>
                  </a:lnTo>
                  <a:lnTo>
                    <a:pt x="101" y="28"/>
                  </a:lnTo>
                  <a:lnTo>
                    <a:pt x="93" y="21"/>
                  </a:lnTo>
                  <a:lnTo>
                    <a:pt x="95" y="13"/>
                  </a:lnTo>
                  <a:lnTo>
                    <a:pt x="89" y="9"/>
                  </a:lnTo>
                  <a:lnTo>
                    <a:pt x="89" y="9"/>
                  </a:lnTo>
                  <a:lnTo>
                    <a:pt x="77" y="9"/>
                  </a:lnTo>
                  <a:lnTo>
                    <a:pt x="69" y="4"/>
                  </a:lnTo>
                  <a:lnTo>
                    <a:pt x="58" y="0"/>
                  </a:lnTo>
                  <a:lnTo>
                    <a:pt x="45" y="4"/>
                  </a:lnTo>
                  <a:lnTo>
                    <a:pt x="45" y="5"/>
                  </a:lnTo>
                  <a:lnTo>
                    <a:pt x="47" y="17"/>
                  </a:lnTo>
                  <a:lnTo>
                    <a:pt x="44" y="21"/>
                  </a:lnTo>
                  <a:lnTo>
                    <a:pt x="42" y="20"/>
                  </a:lnTo>
                  <a:lnTo>
                    <a:pt x="37" y="21"/>
                  </a:lnTo>
                  <a:lnTo>
                    <a:pt x="32" y="20"/>
                  </a:lnTo>
                  <a:lnTo>
                    <a:pt x="29" y="15"/>
                  </a:lnTo>
                  <a:lnTo>
                    <a:pt x="29" y="17"/>
                  </a:lnTo>
                  <a:lnTo>
                    <a:pt x="20" y="7"/>
                  </a:lnTo>
                  <a:lnTo>
                    <a:pt x="10" y="10"/>
                  </a:lnTo>
                  <a:lnTo>
                    <a:pt x="2" y="26"/>
                  </a:lnTo>
                  <a:lnTo>
                    <a:pt x="0" y="36"/>
                  </a:lnTo>
                  <a:lnTo>
                    <a:pt x="0" y="37"/>
                  </a:lnTo>
                  <a:lnTo>
                    <a:pt x="4" y="37"/>
                  </a:lnTo>
                  <a:lnTo>
                    <a:pt x="7" y="34"/>
                  </a:lnTo>
                  <a:lnTo>
                    <a:pt x="16" y="31"/>
                  </a:lnTo>
                  <a:lnTo>
                    <a:pt x="39" y="31"/>
                  </a:lnTo>
                  <a:lnTo>
                    <a:pt x="47" y="33"/>
                  </a:lnTo>
                  <a:lnTo>
                    <a:pt x="55" y="29"/>
                  </a:lnTo>
                  <a:lnTo>
                    <a:pt x="60" y="36"/>
                  </a:lnTo>
                  <a:lnTo>
                    <a:pt x="66" y="36"/>
                  </a:lnTo>
                  <a:lnTo>
                    <a:pt x="82" y="44"/>
                  </a:lnTo>
                  <a:lnTo>
                    <a:pt x="82" y="4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48" name="Freeform 315">
              <a:extLst>
                <a:ext uri="{FF2B5EF4-FFF2-40B4-BE49-F238E27FC236}">
                  <a16:creationId xmlns:a16="http://schemas.microsoft.com/office/drawing/2014/main" id="{2860690A-5DFB-493C-2D44-52E1895A1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7728" y="-2563351"/>
              <a:ext cx="114203" cy="61180"/>
            </a:xfrm>
            <a:custGeom>
              <a:avLst/>
              <a:gdLst/>
              <a:ahLst/>
              <a:cxnLst>
                <a:cxn ang="0">
                  <a:pos x="58" y="45"/>
                </a:cxn>
                <a:cxn ang="0">
                  <a:pos x="57" y="42"/>
                </a:cxn>
                <a:cxn ang="0">
                  <a:pos x="65" y="40"/>
                </a:cxn>
                <a:cxn ang="0">
                  <a:pos x="71" y="42"/>
                </a:cxn>
                <a:cxn ang="0">
                  <a:pos x="68" y="37"/>
                </a:cxn>
                <a:cxn ang="0">
                  <a:pos x="71" y="34"/>
                </a:cxn>
                <a:cxn ang="0">
                  <a:pos x="71" y="28"/>
                </a:cxn>
                <a:cxn ang="0">
                  <a:pos x="81" y="24"/>
                </a:cxn>
                <a:cxn ang="0">
                  <a:pos x="84" y="21"/>
                </a:cxn>
                <a:cxn ang="0">
                  <a:pos x="79" y="21"/>
                </a:cxn>
                <a:cxn ang="0">
                  <a:pos x="79" y="18"/>
                </a:cxn>
                <a:cxn ang="0">
                  <a:pos x="82" y="15"/>
                </a:cxn>
                <a:cxn ang="0">
                  <a:pos x="82" y="15"/>
                </a:cxn>
                <a:cxn ang="0">
                  <a:pos x="66" y="7"/>
                </a:cxn>
                <a:cxn ang="0">
                  <a:pos x="60" y="7"/>
                </a:cxn>
                <a:cxn ang="0">
                  <a:pos x="55" y="0"/>
                </a:cxn>
                <a:cxn ang="0">
                  <a:pos x="47" y="4"/>
                </a:cxn>
                <a:cxn ang="0">
                  <a:pos x="39" y="2"/>
                </a:cxn>
                <a:cxn ang="0">
                  <a:pos x="16" y="2"/>
                </a:cxn>
                <a:cxn ang="0">
                  <a:pos x="7" y="5"/>
                </a:cxn>
                <a:cxn ang="0">
                  <a:pos x="4" y="8"/>
                </a:cxn>
                <a:cxn ang="0">
                  <a:pos x="0" y="8"/>
                </a:cxn>
                <a:cxn ang="0">
                  <a:pos x="7" y="23"/>
                </a:cxn>
                <a:cxn ang="0">
                  <a:pos x="26" y="26"/>
                </a:cxn>
                <a:cxn ang="0">
                  <a:pos x="29" y="31"/>
                </a:cxn>
                <a:cxn ang="0">
                  <a:pos x="28" y="34"/>
                </a:cxn>
                <a:cxn ang="0">
                  <a:pos x="29" y="39"/>
                </a:cxn>
                <a:cxn ang="0">
                  <a:pos x="39" y="42"/>
                </a:cxn>
                <a:cxn ang="0">
                  <a:pos x="39" y="45"/>
                </a:cxn>
                <a:cxn ang="0">
                  <a:pos x="58" y="45"/>
                </a:cxn>
                <a:cxn ang="0">
                  <a:pos x="58" y="45"/>
                </a:cxn>
              </a:cxnLst>
              <a:rect l="0" t="0" r="r" b="b"/>
              <a:pathLst>
                <a:path w="84" h="45">
                  <a:moveTo>
                    <a:pt x="58" y="45"/>
                  </a:moveTo>
                  <a:lnTo>
                    <a:pt x="57" y="42"/>
                  </a:lnTo>
                  <a:lnTo>
                    <a:pt x="65" y="40"/>
                  </a:lnTo>
                  <a:lnTo>
                    <a:pt x="71" y="42"/>
                  </a:lnTo>
                  <a:lnTo>
                    <a:pt x="68" y="37"/>
                  </a:lnTo>
                  <a:lnTo>
                    <a:pt x="71" y="34"/>
                  </a:lnTo>
                  <a:lnTo>
                    <a:pt x="71" y="28"/>
                  </a:lnTo>
                  <a:lnTo>
                    <a:pt x="81" y="24"/>
                  </a:lnTo>
                  <a:lnTo>
                    <a:pt x="84" y="21"/>
                  </a:lnTo>
                  <a:lnTo>
                    <a:pt x="79" y="21"/>
                  </a:lnTo>
                  <a:lnTo>
                    <a:pt x="79" y="18"/>
                  </a:lnTo>
                  <a:lnTo>
                    <a:pt x="82" y="15"/>
                  </a:lnTo>
                  <a:lnTo>
                    <a:pt x="82" y="15"/>
                  </a:lnTo>
                  <a:lnTo>
                    <a:pt x="66" y="7"/>
                  </a:lnTo>
                  <a:lnTo>
                    <a:pt x="60" y="7"/>
                  </a:lnTo>
                  <a:lnTo>
                    <a:pt x="55" y="0"/>
                  </a:lnTo>
                  <a:lnTo>
                    <a:pt x="47" y="4"/>
                  </a:lnTo>
                  <a:lnTo>
                    <a:pt x="39" y="2"/>
                  </a:lnTo>
                  <a:lnTo>
                    <a:pt x="16" y="2"/>
                  </a:lnTo>
                  <a:lnTo>
                    <a:pt x="7" y="5"/>
                  </a:lnTo>
                  <a:lnTo>
                    <a:pt x="4" y="8"/>
                  </a:lnTo>
                  <a:lnTo>
                    <a:pt x="0" y="8"/>
                  </a:lnTo>
                  <a:lnTo>
                    <a:pt x="7" y="23"/>
                  </a:lnTo>
                  <a:lnTo>
                    <a:pt x="26" y="26"/>
                  </a:lnTo>
                  <a:lnTo>
                    <a:pt x="29" y="31"/>
                  </a:lnTo>
                  <a:lnTo>
                    <a:pt x="28" y="34"/>
                  </a:lnTo>
                  <a:lnTo>
                    <a:pt x="29" y="39"/>
                  </a:lnTo>
                  <a:lnTo>
                    <a:pt x="39" y="42"/>
                  </a:lnTo>
                  <a:lnTo>
                    <a:pt x="39" y="45"/>
                  </a:lnTo>
                  <a:lnTo>
                    <a:pt x="58" y="45"/>
                  </a:lnTo>
                  <a:lnTo>
                    <a:pt x="58" y="4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49" name="Freeform 316">
              <a:extLst>
                <a:ext uri="{FF2B5EF4-FFF2-40B4-BE49-F238E27FC236}">
                  <a16:creationId xmlns:a16="http://schemas.microsoft.com/office/drawing/2014/main" id="{0B6FF51F-F68D-3DAD-F962-7ED89355A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5976" y="-2541598"/>
              <a:ext cx="61180" cy="32629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20" y="24"/>
                </a:cxn>
                <a:cxn ang="0">
                  <a:pos x="45" y="23"/>
                </a:cxn>
                <a:cxn ang="0">
                  <a:pos x="44" y="18"/>
                </a:cxn>
                <a:cxn ang="0">
                  <a:pos x="45" y="15"/>
                </a:cxn>
                <a:cxn ang="0">
                  <a:pos x="42" y="10"/>
                </a:cxn>
                <a:cxn ang="0">
                  <a:pos x="23" y="7"/>
                </a:cxn>
                <a:cxn ang="0">
                  <a:pos x="21" y="13"/>
                </a:cxn>
                <a:cxn ang="0">
                  <a:pos x="13" y="12"/>
                </a:cxn>
                <a:cxn ang="0">
                  <a:pos x="20" y="5"/>
                </a:cxn>
                <a:cxn ang="0">
                  <a:pos x="20" y="0"/>
                </a:cxn>
                <a:cxn ang="0">
                  <a:pos x="15" y="8"/>
                </a:cxn>
                <a:cxn ang="0">
                  <a:pos x="12" y="13"/>
                </a:cxn>
                <a:cxn ang="0">
                  <a:pos x="5" y="13"/>
                </a:cxn>
                <a:cxn ang="0">
                  <a:pos x="4" y="20"/>
                </a:cxn>
                <a:cxn ang="0">
                  <a:pos x="0" y="23"/>
                </a:cxn>
                <a:cxn ang="0">
                  <a:pos x="0" y="23"/>
                </a:cxn>
              </a:cxnLst>
              <a:rect l="0" t="0" r="r" b="b"/>
              <a:pathLst>
                <a:path w="45" h="24">
                  <a:moveTo>
                    <a:pt x="0" y="23"/>
                  </a:moveTo>
                  <a:lnTo>
                    <a:pt x="20" y="24"/>
                  </a:lnTo>
                  <a:lnTo>
                    <a:pt x="45" y="23"/>
                  </a:lnTo>
                  <a:lnTo>
                    <a:pt x="44" y="18"/>
                  </a:lnTo>
                  <a:lnTo>
                    <a:pt x="45" y="15"/>
                  </a:lnTo>
                  <a:lnTo>
                    <a:pt x="42" y="10"/>
                  </a:lnTo>
                  <a:lnTo>
                    <a:pt x="23" y="7"/>
                  </a:lnTo>
                  <a:lnTo>
                    <a:pt x="21" y="13"/>
                  </a:lnTo>
                  <a:lnTo>
                    <a:pt x="13" y="12"/>
                  </a:lnTo>
                  <a:lnTo>
                    <a:pt x="20" y="5"/>
                  </a:lnTo>
                  <a:lnTo>
                    <a:pt x="20" y="0"/>
                  </a:lnTo>
                  <a:lnTo>
                    <a:pt x="15" y="8"/>
                  </a:lnTo>
                  <a:lnTo>
                    <a:pt x="12" y="13"/>
                  </a:lnTo>
                  <a:lnTo>
                    <a:pt x="5" y="13"/>
                  </a:lnTo>
                  <a:lnTo>
                    <a:pt x="4" y="20"/>
                  </a:lnTo>
                  <a:lnTo>
                    <a:pt x="0" y="23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50" name="Freeform 317">
              <a:extLst>
                <a:ext uri="{FF2B5EF4-FFF2-40B4-BE49-F238E27FC236}">
                  <a16:creationId xmlns:a16="http://schemas.microsoft.com/office/drawing/2014/main" id="{CA7FBFA3-A706-0860-9DD5-4C94AABB2E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6715" y="-2281923"/>
              <a:ext cx="248799" cy="137316"/>
            </a:xfrm>
            <a:custGeom>
              <a:avLst/>
              <a:gdLst/>
              <a:ahLst/>
              <a:cxnLst>
                <a:cxn ang="0">
                  <a:pos x="28" y="82"/>
                </a:cxn>
                <a:cxn ang="0">
                  <a:pos x="31" y="69"/>
                </a:cxn>
                <a:cxn ang="0">
                  <a:pos x="29" y="56"/>
                </a:cxn>
                <a:cxn ang="0">
                  <a:pos x="36" y="47"/>
                </a:cxn>
                <a:cxn ang="0">
                  <a:pos x="44" y="34"/>
                </a:cxn>
                <a:cxn ang="0">
                  <a:pos x="42" y="26"/>
                </a:cxn>
                <a:cxn ang="0">
                  <a:pos x="18" y="26"/>
                </a:cxn>
                <a:cxn ang="0">
                  <a:pos x="10" y="24"/>
                </a:cxn>
                <a:cxn ang="0">
                  <a:pos x="7" y="24"/>
                </a:cxn>
                <a:cxn ang="0">
                  <a:pos x="7" y="19"/>
                </a:cxn>
                <a:cxn ang="0">
                  <a:pos x="5" y="18"/>
                </a:cxn>
                <a:cxn ang="0">
                  <a:pos x="5" y="15"/>
                </a:cxn>
                <a:cxn ang="0">
                  <a:pos x="0" y="11"/>
                </a:cxn>
                <a:cxn ang="0">
                  <a:pos x="13" y="7"/>
                </a:cxn>
                <a:cxn ang="0">
                  <a:pos x="23" y="0"/>
                </a:cxn>
                <a:cxn ang="0">
                  <a:pos x="48" y="2"/>
                </a:cxn>
                <a:cxn ang="0">
                  <a:pos x="82" y="3"/>
                </a:cxn>
                <a:cxn ang="0">
                  <a:pos x="114" y="8"/>
                </a:cxn>
                <a:cxn ang="0">
                  <a:pos x="141" y="15"/>
                </a:cxn>
                <a:cxn ang="0">
                  <a:pos x="154" y="15"/>
                </a:cxn>
                <a:cxn ang="0">
                  <a:pos x="159" y="16"/>
                </a:cxn>
                <a:cxn ang="0">
                  <a:pos x="180" y="18"/>
                </a:cxn>
                <a:cxn ang="0">
                  <a:pos x="180" y="21"/>
                </a:cxn>
                <a:cxn ang="0">
                  <a:pos x="180" y="26"/>
                </a:cxn>
                <a:cxn ang="0">
                  <a:pos x="151" y="37"/>
                </a:cxn>
                <a:cxn ang="0">
                  <a:pos x="133" y="55"/>
                </a:cxn>
                <a:cxn ang="0">
                  <a:pos x="133" y="63"/>
                </a:cxn>
                <a:cxn ang="0">
                  <a:pos x="138" y="68"/>
                </a:cxn>
                <a:cxn ang="0">
                  <a:pos x="125" y="79"/>
                </a:cxn>
                <a:cxn ang="0">
                  <a:pos x="117" y="82"/>
                </a:cxn>
                <a:cxn ang="0">
                  <a:pos x="108" y="92"/>
                </a:cxn>
                <a:cxn ang="0">
                  <a:pos x="69" y="95"/>
                </a:cxn>
                <a:cxn ang="0">
                  <a:pos x="56" y="101"/>
                </a:cxn>
                <a:cxn ang="0">
                  <a:pos x="44" y="90"/>
                </a:cxn>
                <a:cxn ang="0">
                  <a:pos x="34" y="87"/>
                </a:cxn>
                <a:cxn ang="0">
                  <a:pos x="28" y="87"/>
                </a:cxn>
              </a:cxnLst>
              <a:rect l="0" t="0" r="r" b="b"/>
              <a:pathLst>
                <a:path w="183" h="101">
                  <a:moveTo>
                    <a:pt x="28" y="87"/>
                  </a:moveTo>
                  <a:lnTo>
                    <a:pt x="28" y="82"/>
                  </a:lnTo>
                  <a:lnTo>
                    <a:pt x="34" y="76"/>
                  </a:lnTo>
                  <a:lnTo>
                    <a:pt x="31" y="69"/>
                  </a:lnTo>
                  <a:lnTo>
                    <a:pt x="34" y="63"/>
                  </a:lnTo>
                  <a:lnTo>
                    <a:pt x="29" y="56"/>
                  </a:lnTo>
                  <a:lnTo>
                    <a:pt x="37" y="52"/>
                  </a:lnTo>
                  <a:lnTo>
                    <a:pt x="36" y="47"/>
                  </a:lnTo>
                  <a:lnTo>
                    <a:pt x="37" y="37"/>
                  </a:lnTo>
                  <a:lnTo>
                    <a:pt x="44" y="34"/>
                  </a:lnTo>
                  <a:lnTo>
                    <a:pt x="45" y="29"/>
                  </a:lnTo>
                  <a:lnTo>
                    <a:pt x="42" y="26"/>
                  </a:lnTo>
                  <a:lnTo>
                    <a:pt x="19" y="26"/>
                  </a:lnTo>
                  <a:lnTo>
                    <a:pt x="18" y="26"/>
                  </a:lnTo>
                  <a:lnTo>
                    <a:pt x="18" y="23"/>
                  </a:lnTo>
                  <a:lnTo>
                    <a:pt x="10" y="24"/>
                  </a:lnTo>
                  <a:lnTo>
                    <a:pt x="8" y="26"/>
                  </a:lnTo>
                  <a:lnTo>
                    <a:pt x="7" y="24"/>
                  </a:lnTo>
                  <a:lnTo>
                    <a:pt x="10" y="19"/>
                  </a:lnTo>
                  <a:lnTo>
                    <a:pt x="7" y="19"/>
                  </a:lnTo>
                  <a:lnTo>
                    <a:pt x="8" y="18"/>
                  </a:lnTo>
                  <a:lnTo>
                    <a:pt x="5" y="18"/>
                  </a:lnTo>
                  <a:lnTo>
                    <a:pt x="8" y="15"/>
                  </a:lnTo>
                  <a:lnTo>
                    <a:pt x="5" y="15"/>
                  </a:lnTo>
                  <a:lnTo>
                    <a:pt x="5" y="13"/>
                  </a:lnTo>
                  <a:lnTo>
                    <a:pt x="0" y="11"/>
                  </a:lnTo>
                  <a:lnTo>
                    <a:pt x="5" y="7"/>
                  </a:lnTo>
                  <a:lnTo>
                    <a:pt x="13" y="7"/>
                  </a:lnTo>
                  <a:lnTo>
                    <a:pt x="16" y="2"/>
                  </a:lnTo>
                  <a:lnTo>
                    <a:pt x="23" y="0"/>
                  </a:lnTo>
                  <a:lnTo>
                    <a:pt x="34" y="2"/>
                  </a:lnTo>
                  <a:lnTo>
                    <a:pt x="48" y="2"/>
                  </a:lnTo>
                  <a:lnTo>
                    <a:pt x="68" y="3"/>
                  </a:lnTo>
                  <a:lnTo>
                    <a:pt x="82" y="3"/>
                  </a:lnTo>
                  <a:lnTo>
                    <a:pt x="108" y="5"/>
                  </a:lnTo>
                  <a:lnTo>
                    <a:pt x="114" y="8"/>
                  </a:lnTo>
                  <a:lnTo>
                    <a:pt x="125" y="13"/>
                  </a:lnTo>
                  <a:lnTo>
                    <a:pt x="141" y="15"/>
                  </a:lnTo>
                  <a:lnTo>
                    <a:pt x="148" y="13"/>
                  </a:lnTo>
                  <a:lnTo>
                    <a:pt x="154" y="15"/>
                  </a:lnTo>
                  <a:lnTo>
                    <a:pt x="156" y="18"/>
                  </a:lnTo>
                  <a:lnTo>
                    <a:pt x="159" y="16"/>
                  </a:lnTo>
                  <a:lnTo>
                    <a:pt x="164" y="19"/>
                  </a:lnTo>
                  <a:lnTo>
                    <a:pt x="180" y="18"/>
                  </a:lnTo>
                  <a:lnTo>
                    <a:pt x="183" y="19"/>
                  </a:lnTo>
                  <a:lnTo>
                    <a:pt x="180" y="21"/>
                  </a:lnTo>
                  <a:lnTo>
                    <a:pt x="181" y="24"/>
                  </a:lnTo>
                  <a:lnTo>
                    <a:pt x="180" y="26"/>
                  </a:lnTo>
                  <a:lnTo>
                    <a:pt x="165" y="32"/>
                  </a:lnTo>
                  <a:lnTo>
                    <a:pt x="151" y="37"/>
                  </a:lnTo>
                  <a:lnTo>
                    <a:pt x="148" y="40"/>
                  </a:lnTo>
                  <a:lnTo>
                    <a:pt x="133" y="55"/>
                  </a:lnTo>
                  <a:lnTo>
                    <a:pt x="130" y="60"/>
                  </a:lnTo>
                  <a:lnTo>
                    <a:pt x="133" y="63"/>
                  </a:lnTo>
                  <a:lnTo>
                    <a:pt x="138" y="66"/>
                  </a:lnTo>
                  <a:lnTo>
                    <a:pt x="138" y="68"/>
                  </a:lnTo>
                  <a:lnTo>
                    <a:pt x="130" y="72"/>
                  </a:lnTo>
                  <a:lnTo>
                    <a:pt x="125" y="79"/>
                  </a:lnTo>
                  <a:lnTo>
                    <a:pt x="125" y="82"/>
                  </a:lnTo>
                  <a:lnTo>
                    <a:pt x="117" y="82"/>
                  </a:lnTo>
                  <a:lnTo>
                    <a:pt x="111" y="85"/>
                  </a:lnTo>
                  <a:lnTo>
                    <a:pt x="108" y="92"/>
                  </a:lnTo>
                  <a:lnTo>
                    <a:pt x="72" y="93"/>
                  </a:lnTo>
                  <a:lnTo>
                    <a:pt x="69" y="95"/>
                  </a:lnTo>
                  <a:lnTo>
                    <a:pt x="63" y="96"/>
                  </a:lnTo>
                  <a:lnTo>
                    <a:pt x="56" y="101"/>
                  </a:lnTo>
                  <a:lnTo>
                    <a:pt x="48" y="100"/>
                  </a:lnTo>
                  <a:lnTo>
                    <a:pt x="44" y="90"/>
                  </a:lnTo>
                  <a:lnTo>
                    <a:pt x="40" y="88"/>
                  </a:lnTo>
                  <a:lnTo>
                    <a:pt x="34" y="87"/>
                  </a:lnTo>
                  <a:lnTo>
                    <a:pt x="28" y="87"/>
                  </a:lnTo>
                  <a:lnTo>
                    <a:pt x="28" y="8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51" name="Freeform 318">
              <a:extLst>
                <a:ext uri="{FF2B5EF4-FFF2-40B4-BE49-F238E27FC236}">
                  <a16:creationId xmlns:a16="http://schemas.microsoft.com/office/drawing/2014/main" id="{14638872-3145-F688-B6D2-07CD9320C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6445" y="-2431474"/>
              <a:ext cx="244720" cy="175383"/>
            </a:xfrm>
            <a:custGeom>
              <a:avLst/>
              <a:gdLst/>
              <a:ahLst/>
              <a:cxnLst>
                <a:cxn ang="0">
                  <a:pos x="91" y="3"/>
                </a:cxn>
                <a:cxn ang="0">
                  <a:pos x="90" y="14"/>
                </a:cxn>
                <a:cxn ang="0">
                  <a:pos x="71" y="20"/>
                </a:cxn>
                <a:cxn ang="0">
                  <a:pos x="74" y="25"/>
                </a:cxn>
                <a:cxn ang="0">
                  <a:pos x="51" y="27"/>
                </a:cxn>
                <a:cxn ang="0">
                  <a:pos x="50" y="22"/>
                </a:cxn>
                <a:cxn ang="0">
                  <a:pos x="45" y="36"/>
                </a:cxn>
                <a:cxn ang="0">
                  <a:pos x="46" y="38"/>
                </a:cxn>
                <a:cxn ang="0">
                  <a:pos x="30" y="40"/>
                </a:cxn>
                <a:cxn ang="0">
                  <a:pos x="18" y="35"/>
                </a:cxn>
                <a:cxn ang="0">
                  <a:pos x="0" y="40"/>
                </a:cxn>
                <a:cxn ang="0">
                  <a:pos x="5" y="43"/>
                </a:cxn>
                <a:cxn ang="0">
                  <a:pos x="5" y="46"/>
                </a:cxn>
                <a:cxn ang="0">
                  <a:pos x="5" y="51"/>
                </a:cxn>
                <a:cxn ang="0">
                  <a:pos x="22" y="54"/>
                </a:cxn>
                <a:cxn ang="0">
                  <a:pos x="32" y="59"/>
                </a:cxn>
                <a:cxn ang="0">
                  <a:pos x="37" y="60"/>
                </a:cxn>
                <a:cxn ang="0">
                  <a:pos x="43" y="70"/>
                </a:cxn>
                <a:cxn ang="0">
                  <a:pos x="53" y="78"/>
                </a:cxn>
                <a:cxn ang="0">
                  <a:pos x="58" y="86"/>
                </a:cxn>
                <a:cxn ang="0">
                  <a:pos x="55" y="85"/>
                </a:cxn>
                <a:cxn ang="0">
                  <a:pos x="55" y="97"/>
                </a:cxn>
                <a:cxn ang="0">
                  <a:pos x="48" y="112"/>
                </a:cxn>
                <a:cxn ang="0">
                  <a:pos x="42" y="115"/>
                </a:cxn>
                <a:cxn ang="0">
                  <a:pos x="59" y="123"/>
                </a:cxn>
                <a:cxn ang="0">
                  <a:pos x="82" y="123"/>
                </a:cxn>
                <a:cxn ang="0">
                  <a:pos x="91" y="125"/>
                </a:cxn>
                <a:cxn ang="0">
                  <a:pos x="98" y="129"/>
                </a:cxn>
                <a:cxn ang="0">
                  <a:pos x="112" y="121"/>
                </a:cxn>
                <a:cxn ang="0">
                  <a:pos x="127" y="112"/>
                </a:cxn>
                <a:cxn ang="0">
                  <a:pos x="141" y="115"/>
                </a:cxn>
                <a:cxn ang="0">
                  <a:pos x="164" y="117"/>
                </a:cxn>
                <a:cxn ang="0">
                  <a:pos x="176" y="107"/>
                </a:cxn>
                <a:cxn ang="0">
                  <a:pos x="168" y="102"/>
                </a:cxn>
                <a:cxn ang="0">
                  <a:pos x="167" y="94"/>
                </a:cxn>
                <a:cxn ang="0">
                  <a:pos x="164" y="89"/>
                </a:cxn>
                <a:cxn ang="0">
                  <a:pos x="164" y="80"/>
                </a:cxn>
                <a:cxn ang="0">
                  <a:pos x="167" y="77"/>
                </a:cxn>
                <a:cxn ang="0">
                  <a:pos x="164" y="72"/>
                </a:cxn>
                <a:cxn ang="0">
                  <a:pos x="154" y="75"/>
                </a:cxn>
                <a:cxn ang="0">
                  <a:pos x="160" y="60"/>
                </a:cxn>
                <a:cxn ang="0">
                  <a:pos x="165" y="56"/>
                </a:cxn>
                <a:cxn ang="0">
                  <a:pos x="173" y="52"/>
                </a:cxn>
                <a:cxn ang="0">
                  <a:pos x="175" y="38"/>
                </a:cxn>
                <a:cxn ang="0">
                  <a:pos x="160" y="28"/>
                </a:cxn>
                <a:cxn ang="0">
                  <a:pos x="146" y="22"/>
                </a:cxn>
                <a:cxn ang="0">
                  <a:pos x="136" y="20"/>
                </a:cxn>
                <a:cxn ang="0">
                  <a:pos x="131" y="17"/>
                </a:cxn>
                <a:cxn ang="0">
                  <a:pos x="123" y="11"/>
                </a:cxn>
                <a:cxn ang="0">
                  <a:pos x="111" y="4"/>
                </a:cxn>
                <a:cxn ang="0">
                  <a:pos x="104" y="0"/>
                </a:cxn>
              </a:cxnLst>
              <a:rect l="0" t="0" r="r" b="b"/>
              <a:pathLst>
                <a:path w="180" h="129">
                  <a:moveTo>
                    <a:pt x="104" y="0"/>
                  </a:moveTo>
                  <a:lnTo>
                    <a:pt x="91" y="3"/>
                  </a:lnTo>
                  <a:lnTo>
                    <a:pt x="90" y="6"/>
                  </a:lnTo>
                  <a:lnTo>
                    <a:pt x="90" y="14"/>
                  </a:lnTo>
                  <a:lnTo>
                    <a:pt x="83" y="17"/>
                  </a:lnTo>
                  <a:lnTo>
                    <a:pt x="71" y="20"/>
                  </a:lnTo>
                  <a:lnTo>
                    <a:pt x="69" y="25"/>
                  </a:lnTo>
                  <a:lnTo>
                    <a:pt x="74" y="25"/>
                  </a:lnTo>
                  <a:lnTo>
                    <a:pt x="64" y="28"/>
                  </a:lnTo>
                  <a:lnTo>
                    <a:pt x="51" y="27"/>
                  </a:lnTo>
                  <a:lnTo>
                    <a:pt x="48" y="24"/>
                  </a:lnTo>
                  <a:lnTo>
                    <a:pt x="50" y="22"/>
                  </a:lnTo>
                  <a:lnTo>
                    <a:pt x="40" y="22"/>
                  </a:lnTo>
                  <a:lnTo>
                    <a:pt x="45" y="36"/>
                  </a:lnTo>
                  <a:lnTo>
                    <a:pt x="46" y="38"/>
                  </a:lnTo>
                  <a:lnTo>
                    <a:pt x="46" y="38"/>
                  </a:lnTo>
                  <a:lnTo>
                    <a:pt x="42" y="38"/>
                  </a:lnTo>
                  <a:lnTo>
                    <a:pt x="30" y="40"/>
                  </a:lnTo>
                  <a:lnTo>
                    <a:pt x="24" y="35"/>
                  </a:lnTo>
                  <a:lnTo>
                    <a:pt x="18" y="35"/>
                  </a:lnTo>
                  <a:lnTo>
                    <a:pt x="16" y="36"/>
                  </a:lnTo>
                  <a:lnTo>
                    <a:pt x="0" y="40"/>
                  </a:lnTo>
                  <a:lnTo>
                    <a:pt x="0" y="43"/>
                  </a:lnTo>
                  <a:lnTo>
                    <a:pt x="5" y="43"/>
                  </a:lnTo>
                  <a:lnTo>
                    <a:pt x="2" y="44"/>
                  </a:lnTo>
                  <a:lnTo>
                    <a:pt x="5" y="46"/>
                  </a:lnTo>
                  <a:lnTo>
                    <a:pt x="0" y="48"/>
                  </a:lnTo>
                  <a:lnTo>
                    <a:pt x="5" y="51"/>
                  </a:lnTo>
                  <a:lnTo>
                    <a:pt x="11" y="49"/>
                  </a:lnTo>
                  <a:lnTo>
                    <a:pt x="22" y="54"/>
                  </a:lnTo>
                  <a:lnTo>
                    <a:pt x="32" y="54"/>
                  </a:lnTo>
                  <a:lnTo>
                    <a:pt x="32" y="59"/>
                  </a:lnTo>
                  <a:lnTo>
                    <a:pt x="43" y="59"/>
                  </a:lnTo>
                  <a:lnTo>
                    <a:pt x="37" y="60"/>
                  </a:lnTo>
                  <a:lnTo>
                    <a:pt x="38" y="65"/>
                  </a:lnTo>
                  <a:lnTo>
                    <a:pt x="43" y="70"/>
                  </a:lnTo>
                  <a:lnTo>
                    <a:pt x="51" y="73"/>
                  </a:lnTo>
                  <a:lnTo>
                    <a:pt x="53" y="78"/>
                  </a:lnTo>
                  <a:lnTo>
                    <a:pt x="51" y="81"/>
                  </a:lnTo>
                  <a:lnTo>
                    <a:pt x="58" y="86"/>
                  </a:lnTo>
                  <a:lnTo>
                    <a:pt x="58" y="88"/>
                  </a:lnTo>
                  <a:lnTo>
                    <a:pt x="55" y="85"/>
                  </a:lnTo>
                  <a:lnTo>
                    <a:pt x="51" y="96"/>
                  </a:lnTo>
                  <a:lnTo>
                    <a:pt x="55" y="97"/>
                  </a:lnTo>
                  <a:lnTo>
                    <a:pt x="51" y="101"/>
                  </a:lnTo>
                  <a:lnTo>
                    <a:pt x="48" y="112"/>
                  </a:lnTo>
                  <a:lnTo>
                    <a:pt x="48" y="113"/>
                  </a:lnTo>
                  <a:lnTo>
                    <a:pt x="42" y="115"/>
                  </a:lnTo>
                  <a:lnTo>
                    <a:pt x="48" y="118"/>
                  </a:lnTo>
                  <a:lnTo>
                    <a:pt x="59" y="123"/>
                  </a:lnTo>
                  <a:lnTo>
                    <a:pt x="75" y="125"/>
                  </a:lnTo>
                  <a:lnTo>
                    <a:pt x="82" y="123"/>
                  </a:lnTo>
                  <a:lnTo>
                    <a:pt x="88" y="125"/>
                  </a:lnTo>
                  <a:lnTo>
                    <a:pt x="91" y="125"/>
                  </a:lnTo>
                  <a:lnTo>
                    <a:pt x="93" y="126"/>
                  </a:lnTo>
                  <a:lnTo>
                    <a:pt x="98" y="129"/>
                  </a:lnTo>
                  <a:lnTo>
                    <a:pt x="114" y="128"/>
                  </a:lnTo>
                  <a:lnTo>
                    <a:pt x="112" y="121"/>
                  </a:lnTo>
                  <a:lnTo>
                    <a:pt x="114" y="117"/>
                  </a:lnTo>
                  <a:lnTo>
                    <a:pt x="127" y="112"/>
                  </a:lnTo>
                  <a:lnTo>
                    <a:pt x="136" y="115"/>
                  </a:lnTo>
                  <a:lnTo>
                    <a:pt x="141" y="115"/>
                  </a:lnTo>
                  <a:lnTo>
                    <a:pt x="157" y="118"/>
                  </a:lnTo>
                  <a:lnTo>
                    <a:pt x="164" y="117"/>
                  </a:lnTo>
                  <a:lnTo>
                    <a:pt x="172" y="110"/>
                  </a:lnTo>
                  <a:lnTo>
                    <a:pt x="176" y="107"/>
                  </a:lnTo>
                  <a:lnTo>
                    <a:pt x="176" y="102"/>
                  </a:lnTo>
                  <a:lnTo>
                    <a:pt x="168" y="102"/>
                  </a:lnTo>
                  <a:lnTo>
                    <a:pt x="167" y="99"/>
                  </a:lnTo>
                  <a:lnTo>
                    <a:pt x="167" y="94"/>
                  </a:lnTo>
                  <a:lnTo>
                    <a:pt x="164" y="93"/>
                  </a:lnTo>
                  <a:lnTo>
                    <a:pt x="164" y="89"/>
                  </a:lnTo>
                  <a:lnTo>
                    <a:pt x="168" y="88"/>
                  </a:lnTo>
                  <a:lnTo>
                    <a:pt x="164" y="80"/>
                  </a:lnTo>
                  <a:lnTo>
                    <a:pt x="167" y="78"/>
                  </a:lnTo>
                  <a:lnTo>
                    <a:pt x="167" y="77"/>
                  </a:lnTo>
                  <a:lnTo>
                    <a:pt x="164" y="77"/>
                  </a:lnTo>
                  <a:lnTo>
                    <a:pt x="164" y="72"/>
                  </a:lnTo>
                  <a:lnTo>
                    <a:pt x="157" y="70"/>
                  </a:lnTo>
                  <a:lnTo>
                    <a:pt x="154" y="75"/>
                  </a:lnTo>
                  <a:lnTo>
                    <a:pt x="152" y="70"/>
                  </a:lnTo>
                  <a:lnTo>
                    <a:pt x="160" y="60"/>
                  </a:lnTo>
                  <a:lnTo>
                    <a:pt x="165" y="56"/>
                  </a:lnTo>
                  <a:lnTo>
                    <a:pt x="165" y="56"/>
                  </a:lnTo>
                  <a:lnTo>
                    <a:pt x="165" y="54"/>
                  </a:lnTo>
                  <a:lnTo>
                    <a:pt x="173" y="52"/>
                  </a:lnTo>
                  <a:lnTo>
                    <a:pt x="173" y="44"/>
                  </a:lnTo>
                  <a:lnTo>
                    <a:pt x="175" y="38"/>
                  </a:lnTo>
                  <a:lnTo>
                    <a:pt x="180" y="32"/>
                  </a:lnTo>
                  <a:lnTo>
                    <a:pt x="160" y="28"/>
                  </a:lnTo>
                  <a:lnTo>
                    <a:pt x="154" y="24"/>
                  </a:lnTo>
                  <a:lnTo>
                    <a:pt x="146" y="22"/>
                  </a:lnTo>
                  <a:lnTo>
                    <a:pt x="141" y="22"/>
                  </a:lnTo>
                  <a:lnTo>
                    <a:pt x="136" y="20"/>
                  </a:lnTo>
                  <a:lnTo>
                    <a:pt x="136" y="14"/>
                  </a:lnTo>
                  <a:lnTo>
                    <a:pt x="131" y="17"/>
                  </a:lnTo>
                  <a:lnTo>
                    <a:pt x="127" y="16"/>
                  </a:lnTo>
                  <a:lnTo>
                    <a:pt x="123" y="11"/>
                  </a:lnTo>
                  <a:lnTo>
                    <a:pt x="114" y="8"/>
                  </a:lnTo>
                  <a:lnTo>
                    <a:pt x="111" y="4"/>
                  </a:lnTo>
                  <a:lnTo>
                    <a:pt x="106" y="4"/>
                  </a:lnTo>
                  <a:lnTo>
                    <a:pt x="104" y="0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52" name="Freeform 319">
              <a:extLst>
                <a:ext uri="{FF2B5EF4-FFF2-40B4-BE49-F238E27FC236}">
                  <a16:creationId xmlns:a16="http://schemas.microsoft.com/office/drawing/2014/main" id="{B4B68A6E-D93C-BD3E-49FD-1FB809B4C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5355" y="-2250653"/>
              <a:ext cx="62540" cy="88372"/>
            </a:xfrm>
            <a:custGeom>
              <a:avLst/>
              <a:gdLst/>
              <a:ahLst/>
              <a:cxnLst>
                <a:cxn ang="0">
                  <a:pos x="9" y="3"/>
                </a:cxn>
                <a:cxn ang="0">
                  <a:pos x="11" y="1"/>
                </a:cxn>
                <a:cxn ang="0">
                  <a:pos x="19" y="0"/>
                </a:cxn>
                <a:cxn ang="0">
                  <a:pos x="19" y="3"/>
                </a:cxn>
                <a:cxn ang="0">
                  <a:pos x="20" y="3"/>
                </a:cxn>
                <a:cxn ang="0">
                  <a:pos x="43" y="3"/>
                </a:cxn>
                <a:cxn ang="0">
                  <a:pos x="46" y="6"/>
                </a:cxn>
                <a:cxn ang="0">
                  <a:pos x="45" y="11"/>
                </a:cxn>
                <a:cxn ang="0">
                  <a:pos x="38" y="14"/>
                </a:cxn>
                <a:cxn ang="0">
                  <a:pos x="37" y="24"/>
                </a:cxn>
                <a:cxn ang="0">
                  <a:pos x="38" y="29"/>
                </a:cxn>
                <a:cxn ang="0">
                  <a:pos x="30" y="33"/>
                </a:cxn>
                <a:cxn ang="0">
                  <a:pos x="35" y="40"/>
                </a:cxn>
                <a:cxn ang="0">
                  <a:pos x="32" y="46"/>
                </a:cxn>
                <a:cxn ang="0">
                  <a:pos x="35" y="53"/>
                </a:cxn>
                <a:cxn ang="0">
                  <a:pos x="29" y="59"/>
                </a:cxn>
                <a:cxn ang="0">
                  <a:pos x="29" y="64"/>
                </a:cxn>
                <a:cxn ang="0">
                  <a:pos x="22" y="65"/>
                </a:cxn>
                <a:cxn ang="0">
                  <a:pos x="8" y="65"/>
                </a:cxn>
                <a:cxn ang="0">
                  <a:pos x="9" y="46"/>
                </a:cxn>
                <a:cxn ang="0">
                  <a:pos x="4" y="48"/>
                </a:cxn>
                <a:cxn ang="0">
                  <a:pos x="1" y="45"/>
                </a:cxn>
                <a:cxn ang="0">
                  <a:pos x="0" y="45"/>
                </a:cxn>
                <a:cxn ang="0">
                  <a:pos x="0" y="38"/>
                </a:cxn>
                <a:cxn ang="0">
                  <a:pos x="6" y="29"/>
                </a:cxn>
                <a:cxn ang="0">
                  <a:pos x="11" y="16"/>
                </a:cxn>
                <a:cxn ang="0">
                  <a:pos x="9" y="3"/>
                </a:cxn>
                <a:cxn ang="0">
                  <a:pos x="9" y="3"/>
                </a:cxn>
              </a:cxnLst>
              <a:rect l="0" t="0" r="r" b="b"/>
              <a:pathLst>
                <a:path w="46" h="65">
                  <a:moveTo>
                    <a:pt x="9" y="3"/>
                  </a:moveTo>
                  <a:lnTo>
                    <a:pt x="11" y="1"/>
                  </a:lnTo>
                  <a:lnTo>
                    <a:pt x="19" y="0"/>
                  </a:lnTo>
                  <a:lnTo>
                    <a:pt x="19" y="3"/>
                  </a:lnTo>
                  <a:lnTo>
                    <a:pt x="20" y="3"/>
                  </a:lnTo>
                  <a:lnTo>
                    <a:pt x="43" y="3"/>
                  </a:lnTo>
                  <a:lnTo>
                    <a:pt x="46" y="6"/>
                  </a:lnTo>
                  <a:lnTo>
                    <a:pt x="45" y="11"/>
                  </a:lnTo>
                  <a:lnTo>
                    <a:pt x="38" y="14"/>
                  </a:lnTo>
                  <a:lnTo>
                    <a:pt x="37" y="24"/>
                  </a:lnTo>
                  <a:lnTo>
                    <a:pt x="38" y="29"/>
                  </a:lnTo>
                  <a:lnTo>
                    <a:pt x="30" y="33"/>
                  </a:lnTo>
                  <a:lnTo>
                    <a:pt x="35" y="40"/>
                  </a:lnTo>
                  <a:lnTo>
                    <a:pt x="32" y="46"/>
                  </a:lnTo>
                  <a:lnTo>
                    <a:pt x="35" y="53"/>
                  </a:lnTo>
                  <a:lnTo>
                    <a:pt x="29" y="59"/>
                  </a:lnTo>
                  <a:lnTo>
                    <a:pt x="29" y="64"/>
                  </a:lnTo>
                  <a:lnTo>
                    <a:pt x="22" y="65"/>
                  </a:lnTo>
                  <a:lnTo>
                    <a:pt x="8" y="65"/>
                  </a:lnTo>
                  <a:lnTo>
                    <a:pt x="9" y="46"/>
                  </a:lnTo>
                  <a:lnTo>
                    <a:pt x="4" y="48"/>
                  </a:lnTo>
                  <a:lnTo>
                    <a:pt x="1" y="45"/>
                  </a:lnTo>
                  <a:lnTo>
                    <a:pt x="0" y="45"/>
                  </a:lnTo>
                  <a:lnTo>
                    <a:pt x="0" y="38"/>
                  </a:lnTo>
                  <a:lnTo>
                    <a:pt x="6" y="29"/>
                  </a:lnTo>
                  <a:lnTo>
                    <a:pt x="11" y="16"/>
                  </a:lnTo>
                  <a:lnTo>
                    <a:pt x="9" y="3"/>
                  </a:lnTo>
                  <a:lnTo>
                    <a:pt x="9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53" name="Freeform 320">
              <a:extLst>
                <a:ext uri="{FF2B5EF4-FFF2-40B4-BE49-F238E27FC236}">
                  <a16:creationId xmlns:a16="http://schemas.microsoft.com/office/drawing/2014/main" id="{D5A6BCE3-B639-DE37-481F-9F507562B6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4941" y="-2412440"/>
              <a:ext cx="13596" cy="13596"/>
            </a:xfrm>
            <a:custGeom>
              <a:avLst/>
              <a:gdLst/>
              <a:ahLst/>
              <a:cxnLst>
                <a:cxn ang="0">
                  <a:pos x="8" y="10"/>
                </a:cxn>
                <a:cxn ang="0">
                  <a:pos x="10" y="6"/>
                </a:cxn>
                <a:cxn ang="0">
                  <a:pos x="6" y="3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2" y="2"/>
                </a:cxn>
                <a:cxn ang="0">
                  <a:pos x="0" y="3"/>
                </a:cxn>
                <a:cxn ang="0">
                  <a:pos x="0" y="8"/>
                </a:cxn>
                <a:cxn ang="0">
                  <a:pos x="8" y="10"/>
                </a:cxn>
                <a:cxn ang="0">
                  <a:pos x="8" y="10"/>
                </a:cxn>
              </a:cxnLst>
              <a:rect l="0" t="0" r="r" b="b"/>
              <a:pathLst>
                <a:path w="10" h="10">
                  <a:moveTo>
                    <a:pt x="8" y="10"/>
                  </a:moveTo>
                  <a:lnTo>
                    <a:pt x="10" y="6"/>
                  </a:lnTo>
                  <a:lnTo>
                    <a:pt x="6" y="3"/>
                  </a:lnTo>
                  <a:lnTo>
                    <a:pt x="6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0" y="8"/>
                  </a:lnTo>
                  <a:lnTo>
                    <a:pt x="8" y="10"/>
                  </a:lnTo>
                  <a:lnTo>
                    <a:pt x="8" y="1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54" name="Freeform 321">
              <a:extLst>
                <a:ext uri="{FF2B5EF4-FFF2-40B4-BE49-F238E27FC236}">
                  <a16:creationId xmlns:a16="http://schemas.microsoft.com/office/drawing/2014/main" id="{5C4D9D08-A5C8-E713-A8D5-2D4E47EBE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3098" y="-2360777"/>
              <a:ext cx="85653" cy="35348"/>
            </a:xfrm>
            <a:custGeom>
              <a:avLst/>
              <a:gdLst/>
              <a:ahLst/>
              <a:cxnLst>
                <a:cxn ang="0">
                  <a:pos x="63" y="12"/>
                </a:cxn>
                <a:cxn ang="0">
                  <a:pos x="52" y="10"/>
                </a:cxn>
                <a:cxn ang="0">
                  <a:pos x="50" y="7"/>
                </a:cxn>
                <a:cxn ang="0">
                  <a:pos x="52" y="4"/>
                </a:cxn>
                <a:cxn ang="0">
                  <a:pos x="50" y="2"/>
                </a:cxn>
                <a:cxn ang="0">
                  <a:pos x="39" y="0"/>
                </a:cxn>
                <a:cxn ang="0">
                  <a:pos x="24" y="2"/>
                </a:cxn>
                <a:cxn ang="0">
                  <a:pos x="21" y="0"/>
                </a:cxn>
                <a:cxn ang="0">
                  <a:pos x="13" y="2"/>
                </a:cxn>
                <a:cxn ang="0">
                  <a:pos x="13" y="4"/>
                </a:cxn>
                <a:cxn ang="0">
                  <a:pos x="13" y="4"/>
                </a:cxn>
                <a:cxn ang="0">
                  <a:pos x="8" y="8"/>
                </a:cxn>
                <a:cxn ang="0">
                  <a:pos x="0" y="18"/>
                </a:cxn>
                <a:cxn ang="0">
                  <a:pos x="2" y="23"/>
                </a:cxn>
                <a:cxn ang="0">
                  <a:pos x="5" y="18"/>
                </a:cxn>
                <a:cxn ang="0">
                  <a:pos x="12" y="20"/>
                </a:cxn>
                <a:cxn ang="0">
                  <a:pos x="12" y="25"/>
                </a:cxn>
                <a:cxn ang="0">
                  <a:pos x="15" y="25"/>
                </a:cxn>
                <a:cxn ang="0">
                  <a:pos x="15" y="26"/>
                </a:cxn>
                <a:cxn ang="0">
                  <a:pos x="28" y="25"/>
                </a:cxn>
                <a:cxn ang="0">
                  <a:pos x="36" y="18"/>
                </a:cxn>
                <a:cxn ang="0">
                  <a:pos x="37" y="21"/>
                </a:cxn>
                <a:cxn ang="0">
                  <a:pos x="44" y="26"/>
                </a:cxn>
                <a:cxn ang="0">
                  <a:pos x="47" y="18"/>
                </a:cxn>
                <a:cxn ang="0">
                  <a:pos x="60" y="20"/>
                </a:cxn>
                <a:cxn ang="0">
                  <a:pos x="60" y="15"/>
                </a:cxn>
                <a:cxn ang="0">
                  <a:pos x="63" y="15"/>
                </a:cxn>
                <a:cxn ang="0">
                  <a:pos x="63" y="12"/>
                </a:cxn>
                <a:cxn ang="0">
                  <a:pos x="63" y="12"/>
                </a:cxn>
              </a:cxnLst>
              <a:rect l="0" t="0" r="r" b="b"/>
              <a:pathLst>
                <a:path w="63" h="26">
                  <a:moveTo>
                    <a:pt x="63" y="12"/>
                  </a:moveTo>
                  <a:lnTo>
                    <a:pt x="52" y="10"/>
                  </a:lnTo>
                  <a:lnTo>
                    <a:pt x="50" y="7"/>
                  </a:lnTo>
                  <a:lnTo>
                    <a:pt x="52" y="4"/>
                  </a:lnTo>
                  <a:lnTo>
                    <a:pt x="50" y="2"/>
                  </a:lnTo>
                  <a:lnTo>
                    <a:pt x="39" y="0"/>
                  </a:lnTo>
                  <a:lnTo>
                    <a:pt x="24" y="2"/>
                  </a:lnTo>
                  <a:lnTo>
                    <a:pt x="21" y="0"/>
                  </a:lnTo>
                  <a:lnTo>
                    <a:pt x="13" y="2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8" y="8"/>
                  </a:lnTo>
                  <a:lnTo>
                    <a:pt x="0" y="18"/>
                  </a:lnTo>
                  <a:lnTo>
                    <a:pt x="2" y="23"/>
                  </a:lnTo>
                  <a:lnTo>
                    <a:pt x="5" y="18"/>
                  </a:lnTo>
                  <a:lnTo>
                    <a:pt x="12" y="20"/>
                  </a:lnTo>
                  <a:lnTo>
                    <a:pt x="12" y="25"/>
                  </a:lnTo>
                  <a:lnTo>
                    <a:pt x="15" y="25"/>
                  </a:lnTo>
                  <a:lnTo>
                    <a:pt x="15" y="26"/>
                  </a:lnTo>
                  <a:lnTo>
                    <a:pt x="28" y="25"/>
                  </a:lnTo>
                  <a:lnTo>
                    <a:pt x="36" y="18"/>
                  </a:lnTo>
                  <a:lnTo>
                    <a:pt x="37" y="21"/>
                  </a:lnTo>
                  <a:lnTo>
                    <a:pt x="44" y="26"/>
                  </a:lnTo>
                  <a:lnTo>
                    <a:pt x="47" y="18"/>
                  </a:lnTo>
                  <a:lnTo>
                    <a:pt x="60" y="20"/>
                  </a:lnTo>
                  <a:lnTo>
                    <a:pt x="60" y="15"/>
                  </a:lnTo>
                  <a:lnTo>
                    <a:pt x="63" y="15"/>
                  </a:lnTo>
                  <a:lnTo>
                    <a:pt x="63" y="12"/>
                  </a:lnTo>
                  <a:lnTo>
                    <a:pt x="63" y="1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55" name="Freeform 322">
              <a:extLst>
                <a:ext uri="{FF2B5EF4-FFF2-40B4-BE49-F238E27FC236}">
                  <a16:creationId xmlns:a16="http://schemas.microsoft.com/office/drawing/2014/main" id="{AFACDEB2-D7D2-FCB3-B18C-43D5C3092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7839" y="-2440990"/>
              <a:ext cx="67978" cy="39428"/>
            </a:xfrm>
            <a:custGeom>
              <a:avLst/>
              <a:gdLst/>
              <a:ahLst/>
              <a:cxnLst>
                <a:cxn ang="0">
                  <a:pos x="32" y="27"/>
                </a:cxn>
                <a:cxn ang="0">
                  <a:pos x="32" y="21"/>
                </a:cxn>
                <a:cxn ang="0">
                  <a:pos x="27" y="24"/>
                </a:cxn>
                <a:cxn ang="0">
                  <a:pos x="23" y="23"/>
                </a:cxn>
                <a:cxn ang="0">
                  <a:pos x="19" y="18"/>
                </a:cxn>
                <a:cxn ang="0">
                  <a:pos x="10" y="15"/>
                </a:cxn>
                <a:cxn ang="0">
                  <a:pos x="7" y="11"/>
                </a:cxn>
                <a:cxn ang="0">
                  <a:pos x="2" y="11"/>
                </a:cxn>
                <a:cxn ang="0">
                  <a:pos x="0" y="7"/>
                </a:cxn>
                <a:cxn ang="0">
                  <a:pos x="11" y="2"/>
                </a:cxn>
                <a:cxn ang="0">
                  <a:pos x="15" y="3"/>
                </a:cxn>
                <a:cxn ang="0">
                  <a:pos x="27" y="0"/>
                </a:cxn>
                <a:cxn ang="0">
                  <a:pos x="34" y="2"/>
                </a:cxn>
                <a:cxn ang="0">
                  <a:pos x="40" y="5"/>
                </a:cxn>
                <a:cxn ang="0">
                  <a:pos x="40" y="10"/>
                </a:cxn>
                <a:cxn ang="0">
                  <a:pos x="47" y="11"/>
                </a:cxn>
                <a:cxn ang="0">
                  <a:pos x="50" y="16"/>
                </a:cxn>
                <a:cxn ang="0">
                  <a:pos x="47" y="21"/>
                </a:cxn>
                <a:cxn ang="0">
                  <a:pos x="44" y="23"/>
                </a:cxn>
                <a:cxn ang="0">
                  <a:pos x="42" y="24"/>
                </a:cxn>
                <a:cxn ang="0">
                  <a:pos x="42" y="29"/>
                </a:cxn>
                <a:cxn ang="0">
                  <a:pos x="37" y="29"/>
                </a:cxn>
                <a:cxn ang="0">
                  <a:pos x="32" y="27"/>
                </a:cxn>
                <a:cxn ang="0">
                  <a:pos x="32" y="27"/>
                </a:cxn>
              </a:cxnLst>
              <a:rect l="0" t="0" r="r" b="b"/>
              <a:pathLst>
                <a:path w="50" h="29">
                  <a:moveTo>
                    <a:pt x="32" y="27"/>
                  </a:moveTo>
                  <a:lnTo>
                    <a:pt x="32" y="21"/>
                  </a:lnTo>
                  <a:lnTo>
                    <a:pt x="27" y="24"/>
                  </a:lnTo>
                  <a:lnTo>
                    <a:pt x="23" y="23"/>
                  </a:lnTo>
                  <a:lnTo>
                    <a:pt x="19" y="18"/>
                  </a:lnTo>
                  <a:lnTo>
                    <a:pt x="10" y="15"/>
                  </a:lnTo>
                  <a:lnTo>
                    <a:pt x="7" y="11"/>
                  </a:lnTo>
                  <a:lnTo>
                    <a:pt x="2" y="11"/>
                  </a:lnTo>
                  <a:lnTo>
                    <a:pt x="0" y="7"/>
                  </a:lnTo>
                  <a:lnTo>
                    <a:pt x="11" y="2"/>
                  </a:lnTo>
                  <a:lnTo>
                    <a:pt x="15" y="3"/>
                  </a:lnTo>
                  <a:lnTo>
                    <a:pt x="27" y="0"/>
                  </a:lnTo>
                  <a:lnTo>
                    <a:pt x="34" y="2"/>
                  </a:lnTo>
                  <a:lnTo>
                    <a:pt x="40" y="5"/>
                  </a:lnTo>
                  <a:lnTo>
                    <a:pt x="40" y="10"/>
                  </a:lnTo>
                  <a:lnTo>
                    <a:pt x="47" y="11"/>
                  </a:lnTo>
                  <a:lnTo>
                    <a:pt x="50" y="16"/>
                  </a:lnTo>
                  <a:lnTo>
                    <a:pt x="47" y="21"/>
                  </a:lnTo>
                  <a:lnTo>
                    <a:pt x="44" y="23"/>
                  </a:lnTo>
                  <a:lnTo>
                    <a:pt x="42" y="24"/>
                  </a:lnTo>
                  <a:lnTo>
                    <a:pt x="42" y="29"/>
                  </a:lnTo>
                  <a:lnTo>
                    <a:pt x="37" y="29"/>
                  </a:lnTo>
                  <a:lnTo>
                    <a:pt x="32" y="27"/>
                  </a:lnTo>
                  <a:lnTo>
                    <a:pt x="32" y="2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56" name="Freeform 323">
              <a:extLst>
                <a:ext uri="{FF2B5EF4-FFF2-40B4-BE49-F238E27FC236}">
                  <a16:creationId xmlns:a16="http://schemas.microsoft.com/office/drawing/2014/main" id="{D74470DB-BF26-5EDC-E75D-8EBE73FC20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795" y="-2487215"/>
              <a:ext cx="66619" cy="61180"/>
            </a:xfrm>
            <a:custGeom>
              <a:avLst/>
              <a:gdLst/>
              <a:ahLst/>
              <a:cxnLst>
                <a:cxn ang="0">
                  <a:pos x="49" y="4"/>
                </a:cxn>
                <a:cxn ang="0">
                  <a:pos x="44" y="0"/>
                </a:cxn>
                <a:cxn ang="0">
                  <a:pos x="31" y="2"/>
                </a:cxn>
                <a:cxn ang="0">
                  <a:pos x="26" y="5"/>
                </a:cxn>
                <a:cxn ang="0">
                  <a:pos x="26" y="10"/>
                </a:cxn>
                <a:cxn ang="0">
                  <a:pos x="29" y="10"/>
                </a:cxn>
                <a:cxn ang="0">
                  <a:pos x="28" y="15"/>
                </a:cxn>
                <a:cxn ang="0">
                  <a:pos x="25" y="17"/>
                </a:cxn>
                <a:cxn ang="0">
                  <a:pos x="26" y="20"/>
                </a:cxn>
                <a:cxn ang="0">
                  <a:pos x="21" y="18"/>
                </a:cxn>
                <a:cxn ang="0">
                  <a:pos x="20" y="15"/>
                </a:cxn>
                <a:cxn ang="0">
                  <a:pos x="23" y="13"/>
                </a:cxn>
                <a:cxn ang="0">
                  <a:pos x="20" y="10"/>
                </a:cxn>
                <a:cxn ang="0">
                  <a:pos x="18" y="10"/>
                </a:cxn>
                <a:cxn ang="0">
                  <a:pos x="15" y="21"/>
                </a:cxn>
                <a:cxn ang="0">
                  <a:pos x="8" y="26"/>
                </a:cxn>
                <a:cxn ang="0">
                  <a:pos x="10" y="28"/>
                </a:cxn>
                <a:cxn ang="0">
                  <a:pos x="10" y="29"/>
                </a:cxn>
                <a:cxn ang="0">
                  <a:pos x="20" y="29"/>
                </a:cxn>
                <a:cxn ang="0">
                  <a:pos x="5" y="33"/>
                </a:cxn>
                <a:cxn ang="0">
                  <a:pos x="5" y="34"/>
                </a:cxn>
                <a:cxn ang="0">
                  <a:pos x="0" y="36"/>
                </a:cxn>
                <a:cxn ang="0">
                  <a:pos x="4" y="37"/>
                </a:cxn>
                <a:cxn ang="0">
                  <a:pos x="16" y="34"/>
                </a:cxn>
                <a:cxn ang="0">
                  <a:pos x="23" y="36"/>
                </a:cxn>
                <a:cxn ang="0">
                  <a:pos x="29" y="39"/>
                </a:cxn>
                <a:cxn ang="0">
                  <a:pos x="29" y="44"/>
                </a:cxn>
                <a:cxn ang="0">
                  <a:pos x="36" y="45"/>
                </a:cxn>
                <a:cxn ang="0">
                  <a:pos x="34" y="41"/>
                </a:cxn>
                <a:cxn ang="0">
                  <a:pos x="36" y="39"/>
                </a:cxn>
                <a:cxn ang="0">
                  <a:pos x="34" y="26"/>
                </a:cxn>
                <a:cxn ang="0">
                  <a:pos x="42" y="28"/>
                </a:cxn>
                <a:cxn ang="0">
                  <a:pos x="44" y="23"/>
                </a:cxn>
                <a:cxn ang="0">
                  <a:pos x="49" y="20"/>
                </a:cxn>
                <a:cxn ang="0">
                  <a:pos x="49" y="18"/>
                </a:cxn>
                <a:cxn ang="0">
                  <a:pos x="44" y="17"/>
                </a:cxn>
                <a:cxn ang="0">
                  <a:pos x="42" y="15"/>
                </a:cxn>
                <a:cxn ang="0">
                  <a:pos x="47" y="13"/>
                </a:cxn>
                <a:cxn ang="0">
                  <a:pos x="49" y="4"/>
                </a:cxn>
                <a:cxn ang="0">
                  <a:pos x="49" y="4"/>
                </a:cxn>
              </a:cxnLst>
              <a:rect l="0" t="0" r="r" b="b"/>
              <a:pathLst>
                <a:path w="49" h="45">
                  <a:moveTo>
                    <a:pt x="49" y="4"/>
                  </a:moveTo>
                  <a:lnTo>
                    <a:pt x="44" y="0"/>
                  </a:lnTo>
                  <a:lnTo>
                    <a:pt x="31" y="2"/>
                  </a:lnTo>
                  <a:lnTo>
                    <a:pt x="26" y="5"/>
                  </a:lnTo>
                  <a:lnTo>
                    <a:pt x="26" y="10"/>
                  </a:lnTo>
                  <a:lnTo>
                    <a:pt x="29" y="10"/>
                  </a:lnTo>
                  <a:lnTo>
                    <a:pt x="28" y="15"/>
                  </a:lnTo>
                  <a:lnTo>
                    <a:pt x="25" y="17"/>
                  </a:lnTo>
                  <a:lnTo>
                    <a:pt x="26" y="20"/>
                  </a:lnTo>
                  <a:lnTo>
                    <a:pt x="21" y="18"/>
                  </a:lnTo>
                  <a:lnTo>
                    <a:pt x="20" y="15"/>
                  </a:lnTo>
                  <a:lnTo>
                    <a:pt x="23" y="13"/>
                  </a:lnTo>
                  <a:lnTo>
                    <a:pt x="20" y="10"/>
                  </a:lnTo>
                  <a:lnTo>
                    <a:pt x="18" y="10"/>
                  </a:lnTo>
                  <a:lnTo>
                    <a:pt x="15" y="21"/>
                  </a:lnTo>
                  <a:lnTo>
                    <a:pt x="8" y="26"/>
                  </a:lnTo>
                  <a:lnTo>
                    <a:pt x="10" y="28"/>
                  </a:lnTo>
                  <a:lnTo>
                    <a:pt x="10" y="29"/>
                  </a:lnTo>
                  <a:lnTo>
                    <a:pt x="20" y="29"/>
                  </a:lnTo>
                  <a:lnTo>
                    <a:pt x="5" y="33"/>
                  </a:lnTo>
                  <a:lnTo>
                    <a:pt x="5" y="34"/>
                  </a:lnTo>
                  <a:lnTo>
                    <a:pt x="0" y="36"/>
                  </a:lnTo>
                  <a:lnTo>
                    <a:pt x="4" y="37"/>
                  </a:lnTo>
                  <a:lnTo>
                    <a:pt x="16" y="34"/>
                  </a:lnTo>
                  <a:lnTo>
                    <a:pt x="23" y="36"/>
                  </a:lnTo>
                  <a:lnTo>
                    <a:pt x="29" y="39"/>
                  </a:lnTo>
                  <a:lnTo>
                    <a:pt x="29" y="44"/>
                  </a:lnTo>
                  <a:lnTo>
                    <a:pt x="36" y="45"/>
                  </a:lnTo>
                  <a:lnTo>
                    <a:pt x="34" y="41"/>
                  </a:lnTo>
                  <a:lnTo>
                    <a:pt x="36" y="39"/>
                  </a:lnTo>
                  <a:lnTo>
                    <a:pt x="34" y="26"/>
                  </a:lnTo>
                  <a:lnTo>
                    <a:pt x="42" y="28"/>
                  </a:lnTo>
                  <a:lnTo>
                    <a:pt x="44" y="23"/>
                  </a:lnTo>
                  <a:lnTo>
                    <a:pt x="49" y="20"/>
                  </a:lnTo>
                  <a:lnTo>
                    <a:pt x="49" y="18"/>
                  </a:lnTo>
                  <a:lnTo>
                    <a:pt x="44" y="17"/>
                  </a:lnTo>
                  <a:lnTo>
                    <a:pt x="42" y="15"/>
                  </a:lnTo>
                  <a:lnTo>
                    <a:pt x="47" y="13"/>
                  </a:lnTo>
                  <a:lnTo>
                    <a:pt x="49" y="4"/>
                  </a:lnTo>
                  <a:lnTo>
                    <a:pt x="49" y="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57" name="Freeform 324">
              <a:extLst>
                <a:ext uri="{FF2B5EF4-FFF2-40B4-BE49-F238E27FC236}">
                  <a16:creationId xmlns:a16="http://schemas.microsoft.com/office/drawing/2014/main" id="{4BD2A20D-3830-9465-F399-8743AAE3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9020" y="-2521205"/>
              <a:ext cx="172664" cy="165866"/>
            </a:xfrm>
            <a:custGeom>
              <a:avLst/>
              <a:gdLst/>
              <a:ahLst/>
              <a:cxnLst>
                <a:cxn ang="0">
                  <a:pos x="112" y="102"/>
                </a:cxn>
                <a:cxn ang="0">
                  <a:pos x="106" y="107"/>
                </a:cxn>
                <a:cxn ang="0">
                  <a:pos x="100" y="110"/>
                </a:cxn>
                <a:cxn ang="0">
                  <a:pos x="100" y="118"/>
                </a:cxn>
                <a:cxn ang="0">
                  <a:pos x="92" y="117"/>
                </a:cxn>
                <a:cxn ang="0">
                  <a:pos x="67" y="120"/>
                </a:cxn>
                <a:cxn ang="0">
                  <a:pos x="58" y="120"/>
                </a:cxn>
                <a:cxn ang="0">
                  <a:pos x="42" y="118"/>
                </a:cxn>
                <a:cxn ang="0">
                  <a:pos x="24" y="118"/>
                </a:cxn>
                <a:cxn ang="0">
                  <a:pos x="26" y="104"/>
                </a:cxn>
                <a:cxn ang="0">
                  <a:pos x="11" y="94"/>
                </a:cxn>
                <a:cxn ang="0">
                  <a:pos x="7" y="86"/>
                </a:cxn>
                <a:cxn ang="0">
                  <a:pos x="3" y="80"/>
                </a:cxn>
                <a:cxn ang="0">
                  <a:pos x="5" y="75"/>
                </a:cxn>
                <a:cxn ang="0">
                  <a:pos x="0" y="66"/>
                </a:cxn>
                <a:cxn ang="0">
                  <a:pos x="0" y="51"/>
                </a:cxn>
                <a:cxn ang="0">
                  <a:pos x="10" y="48"/>
                </a:cxn>
                <a:cxn ang="0">
                  <a:pos x="15" y="43"/>
                </a:cxn>
                <a:cxn ang="0">
                  <a:pos x="8" y="40"/>
                </a:cxn>
                <a:cxn ang="0">
                  <a:pos x="15" y="29"/>
                </a:cxn>
                <a:cxn ang="0">
                  <a:pos x="15" y="25"/>
                </a:cxn>
                <a:cxn ang="0">
                  <a:pos x="24" y="21"/>
                </a:cxn>
                <a:cxn ang="0">
                  <a:pos x="31" y="25"/>
                </a:cxn>
                <a:cxn ang="0">
                  <a:pos x="32" y="24"/>
                </a:cxn>
                <a:cxn ang="0">
                  <a:pos x="37" y="27"/>
                </a:cxn>
                <a:cxn ang="0">
                  <a:pos x="35" y="21"/>
                </a:cxn>
                <a:cxn ang="0">
                  <a:pos x="39" y="16"/>
                </a:cxn>
                <a:cxn ang="0">
                  <a:pos x="39" y="11"/>
                </a:cxn>
                <a:cxn ang="0">
                  <a:pos x="40" y="8"/>
                </a:cxn>
                <a:cxn ang="0">
                  <a:pos x="35" y="0"/>
                </a:cxn>
                <a:cxn ang="0">
                  <a:pos x="47" y="1"/>
                </a:cxn>
                <a:cxn ang="0">
                  <a:pos x="53" y="5"/>
                </a:cxn>
                <a:cxn ang="0">
                  <a:pos x="55" y="9"/>
                </a:cxn>
                <a:cxn ang="0">
                  <a:pos x="61" y="11"/>
                </a:cxn>
                <a:cxn ang="0">
                  <a:pos x="66" y="16"/>
                </a:cxn>
                <a:cxn ang="0">
                  <a:pos x="74" y="16"/>
                </a:cxn>
                <a:cxn ang="0">
                  <a:pos x="84" y="13"/>
                </a:cxn>
                <a:cxn ang="0">
                  <a:pos x="90" y="8"/>
                </a:cxn>
                <a:cxn ang="0">
                  <a:pos x="88" y="11"/>
                </a:cxn>
                <a:cxn ang="0">
                  <a:pos x="100" y="13"/>
                </a:cxn>
                <a:cxn ang="0">
                  <a:pos x="108" y="19"/>
                </a:cxn>
                <a:cxn ang="0">
                  <a:pos x="116" y="24"/>
                </a:cxn>
                <a:cxn ang="0">
                  <a:pos x="114" y="35"/>
                </a:cxn>
                <a:cxn ang="0">
                  <a:pos x="120" y="48"/>
                </a:cxn>
                <a:cxn ang="0">
                  <a:pos x="127" y="59"/>
                </a:cxn>
                <a:cxn ang="0">
                  <a:pos x="117" y="64"/>
                </a:cxn>
                <a:cxn ang="0">
                  <a:pos x="92" y="77"/>
                </a:cxn>
                <a:cxn ang="0">
                  <a:pos x="85" y="77"/>
                </a:cxn>
                <a:cxn ang="0">
                  <a:pos x="92" y="82"/>
                </a:cxn>
                <a:cxn ang="0">
                  <a:pos x="95" y="90"/>
                </a:cxn>
                <a:cxn ang="0">
                  <a:pos x="112" y="101"/>
                </a:cxn>
              </a:cxnLst>
              <a:rect l="0" t="0" r="r" b="b"/>
              <a:pathLst>
                <a:path w="127" h="122">
                  <a:moveTo>
                    <a:pt x="112" y="101"/>
                  </a:moveTo>
                  <a:lnTo>
                    <a:pt x="112" y="102"/>
                  </a:lnTo>
                  <a:lnTo>
                    <a:pt x="108" y="104"/>
                  </a:lnTo>
                  <a:lnTo>
                    <a:pt x="106" y="107"/>
                  </a:lnTo>
                  <a:lnTo>
                    <a:pt x="101" y="109"/>
                  </a:lnTo>
                  <a:lnTo>
                    <a:pt x="100" y="110"/>
                  </a:lnTo>
                  <a:lnTo>
                    <a:pt x="103" y="118"/>
                  </a:lnTo>
                  <a:lnTo>
                    <a:pt x="100" y="118"/>
                  </a:lnTo>
                  <a:lnTo>
                    <a:pt x="100" y="117"/>
                  </a:lnTo>
                  <a:lnTo>
                    <a:pt x="92" y="117"/>
                  </a:lnTo>
                  <a:lnTo>
                    <a:pt x="77" y="122"/>
                  </a:lnTo>
                  <a:lnTo>
                    <a:pt x="67" y="120"/>
                  </a:lnTo>
                  <a:lnTo>
                    <a:pt x="64" y="122"/>
                  </a:lnTo>
                  <a:lnTo>
                    <a:pt x="58" y="120"/>
                  </a:lnTo>
                  <a:lnTo>
                    <a:pt x="53" y="120"/>
                  </a:lnTo>
                  <a:lnTo>
                    <a:pt x="42" y="118"/>
                  </a:lnTo>
                  <a:lnTo>
                    <a:pt x="27" y="120"/>
                  </a:lnTo>
                  <a:lnTo>
                    <a:pt x="24" y="118"/>
                  </a:lnTo>
                  <a:lnTo>
                    <a:pt x="24" y="110"/>
                  </a:lnTo>
                  <a:lnTo>
                    <a:pt x="26" y="104"/>
                  </a:lnTo>
                  <a:lnTo>
                    <a:pt x="31" y="98"/>
                  </a:lnTo>
                  <a:lnTo>
                    <a:pt x="11" y="94"/>
                  </a:lnTo>
                  <a:lnTo>
                    <a:pt x="5" y="90"/>
                  </a:lnTo>
                  <a:lnTo>
                    <a:pt x="7" y="86"/>
                  </a:lnTo>
                  <a:lnTo>
                    <a:pt x="3" y="83"/>
                  </a:lnTo>
                  <a:lnTo>
                    <a:pt x="3" y="80"/>
                  </a:lnTo>
                  <a:lnTo>
                    <a:pt x="2" y="80"/>
                  </a:lnTo>
                  <a:lnTo>
                    <a:pt x="5" y="75"/>
                  </a:lnTo>
                  <a:lnTo>
                    <a:pt x="2" y="70"/>
                  </a:lnTo>
                  <a:lnTo>
                    <a:pt x="0" y="66"/>
                  </a:lnTo>
                  <a:lnTo>
                    <a:pt x="2" y="64"/>
                  </a:lnTo>
                  <a:lnTo>
                    <a:pt x="0" y="51"/>
                  </a:lnTo>
                  <a:lnTo>
                    <a:pt x="8" y="53"/>
                  </a:lnTo>
                  <a:lnTo>
                    <a:pt x="10" y="48"/>
                  </a:lnTo>
                  <a:lnTo>
                    <a:pt x="15" y="45"/>
                  </a:lnTo>
                  <a:lnTo>
                    <a:pt x="15" y="43"/>
                  </a:lnTo>
                  <a:lnTo>
                    <a:pt x="10" y="42"/>
                  </a:lnTo>
                  <a:lnTo>
                    <a:pt x="8" y="40"/>
                  </a:lnTo>
                  <a:lnTo>
                    <a:pt x="13" y="38"/>
                  </a:lnTo>
                  <a:lnTo>
                    <a:pt x="15" y="29"/>
                  </a:lnTo>
                  <a:lnTo>
                    <a:pt x="19" y="29"/>
                  </a:lnTo>
                  <a:lnTo>
                    <a:pt x="15" y="25"/>
                  </a:lnTo>
                  <a:lnTo>
                    <a:pt x="16" y="22"/>
                  </a:lnTo>
                  <a:lnTo>
                    <a:pt x="24" y="21"/>
                  </a:lnTo>
                  <a:lnTo>
                    <a:pt x="27" y="22"/>
                  </a:lnTo>
                  <a:lnTo>
                    <a:pt x="31" y="25"/>
                  </a:lnTo>
                  <a:lnTo>
                    <a:pt x="32" y="25"/>
                  </a:lnTo>
                  <a:lnTo>
                    <a:pt x="32" y="24"/>
                  </a:lnTo>
                  <a:lnTo>
                    <a:pt x="34" y="24"/>
                  </a:lnTo>
                  <a:lnTo>
                    <a:pt x="37" y="27"/>
                  </a:lnTo>
                  <a:lnTo>
                    <a:pt x="35" y="24"/>
                  </a:lnTo>
                  <a:lnTo>
                    <a:pt x="35" y="21"/>
                  </a:lnTo>
                  <a:lnTo>
                    <a:pt x="42" y="17"/>
                  </a:lnTo>
                  <a:lnTo>
                    <a:pt x="39" y="16"/>
                  </a:lnTo>
                  <a:lnTo>
                    <a:pt x="40" y="14"/>
                  </a:lnTo>
                  <a:lnTo>
                    <a:pt x="39" y="11"/>
                  </a:lnTo>
                  <a:lnTo>
                    <a:pt x="35" y="11"/>
                  </a:lnTo>
                  <a:lnTo>
                    <a:pt x="40" y="8"/>
                  </a:lnTo>
                  <a:lnTo>
                    <a:pt x="35" y="3"/>
                  </a:lnTo>
                  <a:lnTo>
                    <a:pt x="35" y="0"/>
                  </a:lnTo>
                  <a:lnTo>
                    <a:pt x="47" y="0"/>
                  </a:lnTo>
                  <a:lnTo>
                    <a:pt x="47" y="1"/>
                  </a:lnTo>
                  <a:lnTo>
                    <a:pt x="51" y="3"/>
                  </a:lnTo>
                  <a:lnTo>
                    <a:pt x="53" y="5"/>
                  </a:lnTo>
                  <a:lnTo>
                    <a:pt x="51" y="8"/>
                  </a:lnTo>
                  <a:lnTo>
                    <a:pt x="55" y="9"/>
                  </a:lnTo>
                  <a:lnTo>
                    <a:pt x="58" y="8"/>
                  </a:lnTo>
                  <a:lnTo>
                    <a:pt x="61" y="11"/>
                  </a:lnTo>
                  <a:lnTo>
                    <a:pt x="69" y="9"/>
                  </a:lnTo>
                  <a:lnTo>
                    <a:pt x="66" y="16"/>
                  </a:lnTo>
                  <a:lnTo>
                    <a:pt x="75" y="16"/>
                  </a:lnTo>
                  <a:lnTo>
                    <a:pt x="74" y="16"/>
                  </a:lnTo>
                  <a:lnTo>
                    <a:pt x="77" y="13"/>
                  </a:lnTo>
                  <a:lnTo>
                    <a:pt x="84" y="13"/>
                  </a:lnTo>
                  <a:lnTo>
                    <a:pt x="84" y="14"/>
                  </a:lnTo>
                  <a:lnTo>
                    <a:pt x="90" y="8"/>
                  </a:lnTo>
                  <a:lnTo>
                    <a:pt x="92" y="8"/>
                  </a:lnTo>
                  <a:lnTo>
                    <a:pt x="88" y="11"/>
                  </a:lnTo>
                  <a:lnTo>
                    <a:pt x="95" y="9"/>
                  </a:lnTo>
                  <a:lnTo>
                    <a:pt x="100" y="13"/>
                  </a:lnTo>
                  <a:lnTo>
                    <a:pt x="104" y="13"/>
                  </a:lnTo>
                  <a:lnTo>
                    <a:pt x="108" y="19"/>
                  </a:lnTo>
                  <a:lnTo>
                    <a:pt x="114" y="19"/>
                  </a:lnTo>
                  <a:lnTo>
                    <a:pt x="116" y="24"/>
                  </a:lnTo>
                  <a:lnTo>
                    <a:pt x="117" y="27"/>
                  </a:lnTo>
                  <a:lnTo>
                    <a:pt x="114" y="35"/>
                  </a:lnTo>
                  <a:lnTo>
                    <a:pt x="117" y="38"/>
                  </a:lnTo>
                  <a:lnTo>
                    <a:pt x="120" y="48"/>
                  </a:lnTo>
                  <a:lnTo>
                    <a:pt x="122" y="54"/>
                  </a:lnTo>
                  <a:lnTo>
                    <a:pt x="127" y="59"/>
                  </a:lnTo>
                  <a:lnTo>
                    <a:pt x="125" y="67"/>
                  </a:lnTo>
                  <a:lnTo>
                    <a:pt x="117" y="64"/>
                  </a:lnTo>
                  <a:lnTo>
                    <a:pt x="116" y="67"/>
                  </a:lnTo>
                  <a:lnTo>
                    <a:pt x="92" y="77"/>
                  </a:lnTo>
                  <a:lnTo>
                    <a:pt x="90" y="78"/>
                  </a:lnTo>
                  <a:lnTo>
                    <a:pt x="85" y="77"/>
                  </a:lnTo>
                  <a:lnTo>
                    <a:pt x="85" y="78"/>
                  </a:lnTo>
                  <a:lnTo>
                    <a:pt x="92" y="82"/>
                  </a:lnTo>
                  <a:lnTo>
                    <a:pt x="92" y="88"/>
                  </a:lnTo>
                  <a:lnTo>
                    <a:pt x="95" y="90"/>
                  </a:lnTo>
                  <a:lnTo>
                    <a:pt x="112" y="101"/>
                  </a:lnTo>
                  <a:lnTo>
                    <a:pt x="112" y="10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58" name="Freeform 325">
              <a:extLst>
                <a:ext uri="{FF2B5EF4-FFF2-40B4-BE49-F238E27FC236}">
                  <a16:creationId xmlns:a16="http://schemas.microsoft.com/office/drawing/2014/main" id="{6187EE9A-6D49-01D8-5C13-7D55092A4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8750" y="-2946746"/>
              <a:ext cx="227046" cy="414665"/>
            </a:xfrm>
            <a:custGeom>
              <a:avLst/>
              <a:gdLst/>
              <a:ahLst/>
              <a:cxnLst>
                <a:cxn ang="0">
                  <a:pos x="165" y="87"/>
                </a:cxn>
                <a:cxn ang="0">
                  <a:pos x="154" y="87"/>
                </a:cxn>
                <a:cxn ang="0">
                  <a:pos x="143" y="92"/>
                </a:cxn>
                <a:cxn ang="0">
                  <a:pos x="131" y="98"/>
                </a:cxn>
                <a:cxn ang="0">
                  <a:pos x="135" y="120"/>
                </a:cxn>
                <a:cxn ang="0">
                  <a:pos x="131" y="120"/>
                </a:cxn>
                <a:cxn ang="0">
                  <a:pos x="109" y="140"/>
                </a:cxn>
                <a:cxn ang="0">
                  <a:pos x="96" y="149"/>
                </a:cxn>
                <a:cxn ang="0">
                  <a:pos x="93" y="156"/>
                </a:cxn>
                <a:cxn ang="0">
                  <a:pos x="86" y="160"/>
                </a:cxn>
                <a:cxn ang="0">
                  <a:pos x="80" y="165"/>
                </a:cxn>
                <a:cxn ang="0">
                  <a:pos x="82" y="181"/>
                </a:cxn>
                <a:cxn ang="0">
                  <a:pos x="82" y="199"/>
                </a:cxn>
                <a:cxn ang="0">
                  <a:pos x="82" y="207"/>
                </a:cxn>
                <a:cxn ang="0">
                  <a:pos x="77" y="212"/>
                </a:cxn>
                <a:cxn ang="0">
                  <a:pos x="88" y="205"/>
                </a:cxn>
                <a:cxn ang="0">
                  <a:pos x="99" y="210"/>
                </a:cxn>
                <a:cxn ang="0">
                  <a:pos x="99" y="226"/>
                </a:cxn>
                <a:cxn ang="0">
                  <a:pos x="82" y="226"/>
                </a:cxn>
                <a:cxn ang="0">
                  <a:pos x="72" y="228"/>
                </a:cxn>
                <a:cxn ang="0">
                  <a:pos x="101" y="229"/>
                </a:cxn>
                <a:cxn ang="0">
                  <a:pos x="98" y="233"/>
                </a:cxn>
                <a:cxn ang="0">
                  <a:pos x="90" y="236"/>
                </a:cxn>
                <a:cxn ang="0">
                  <a:pos x="80" y="242"/>
                </a:cxn>
                <a:cxn ang="0">
                  <a:pos x="78" y="245"/>
                </a:cxn>
                <a:cxn ang="0">
                  <a:pos x="72" y="247"/>
                </a:cxn>
                <a:cxn ang="0">
                  <a:pos x="74" y="257"/>
                </a:cxn>
                <a:cxn ang="0">
                  <a:pos x="77" y="266"/>
                </a:cxn>
                <a:cxn ang="0">
                  <a:pos x="69" y="290"/>
                </a:cxn>
                <a:cxn ang="0">
                  <a:pos x="48" y="292"/>
                </a:cxn>
                <a:cxn ang="0">
                  <a:pos x="45" y="305"/>
                </a:cxn>
                <a:cxn ang="0">
                  <a:pos x="21" y="289"/>
                </a:cxn>
                <a:cxn ang="0">
                  <a:pos x="27" y="286"/>
                </a:cxn>
                <a:cxn ang="0">
                  <a:pos x="13" y="268"/>
                </a:cxn>
                <a:cxn ang="0">
                  <a:pos x="8" y="260"/>
                </a:cxn>
                <a:cxn ang="0">
                  <a:pos x="8" y="252"/>
                </a:cxn>
                <a:cxn ang="0">
                  <a:pos x="3" y="250"/>
                </a:cxn>
                <a:cxn ang="0">
                  <a:pos x="0" y="237"/>
                </a:cxn>
                <a:cxn ang="0">
                  <a:pos x="3" y="237"/>
                </a:cxn>
                <a:cxn ang="0">
                  <a:pos x="6" y="231"/>
                </a:cxn>
                <a:cxn ang="0">
                  <a:pos x="8" y="220"/>
                </a:cxn>
                <a:cxn ang="0">
                  <a:pos x="18" y="205"/>
                </a:cxn>
                <a:cxn ang="0">
                  <a:pos x="19" y="193"/>
                </a:cxn>
                <a:cxn ang="0">
                  <a:pos x="11" y="180"/>
                </a:cxn>
                <a:cxn ang="0">
                  <a:pos x="11" y="151"/>
                </a:cxn>
                <a:cxn ang="0">
                  <a:pos x="19" y="130"/>
                </a:cxn>
                <a:cxn ang="0">
                  <a:pos x="35" y="122"/>
                </a:cxn>
                <a:cxn ang="0">
                  <a:pos x="40" y="92"/>
                </a:cxn>
                <a:cxn ang="0">
                  <a:pos x="50" y="67"/>
                </a:cxn>
                <a:cxn ang="0">
                  <a:pos x="58" y="47"/>
                </a:cxn>
                <a:cxn ang="0">
                  <a:pos x="72" y="27"/>
                </a:cxn>
                <a:cxn ang="0">
                  <a:pos x="82" y="18"/>
                </a:cxn>
                <a:cxn ang="0">
                  <a:pos x="107" y="16"/>
                </a:cxn>
                <a:cxn ang="0">
                  <a:pos x="106" y="0"/>
                </a:cxn>
                <a:cxn ang="0">
                  <a:pos x="146" y="19"/>
                </a:cxn>
                <a:cxn ang="0">
                  <a:pos x="157" y="48"/>
                </a:cxn>
                <a:cxn ang="0">
                  <a:pos x="163" y="67"/>
                </a:cxn>
                <a:cxn ang="0">
                  <a:pos x="165" y="84"/>
                </a:cxn>
              </a:cxnLst>
              <a:rect l="0" t="0" r="r" b="b"/>
              <a:pathLst>
                <a:path w="167" h="305">
                  <a:moveTo>
                    <a:pt x="165" y="84"/>
                  </a:moveTo>
                  <a:lnTo>
                    <a:pt x="167" y="85"/>
                  </a:lnTo>
                  <a:lnTo>
                    <a:pt x="165" y="87"/>
                  </a:lnTo>
                  <a:lnTo>
                    <a:pt x="160" y="85"/>
                  </a:lnTo>
                  <a:lnTo>
                    <a:pt x="154" y="85"/>
                  </a:lnTo>
                  <a:lnTo>
                    <a:pt x="154" y="87"/>
                  </a:lnTo>
                  <a:lnTo>
                    <a:pt x="144" y="84"/>
                  </a:lnTo>
                  <a:lnTo>
                    <a:pt x="141" y="88"/>
                  </a:lnTo>
                  <a:lnTo>
                    <a:pt x="143" y="92"/>
                  </a:lnTo>
                  <a:lnTo>
                    <a:pt x="138" y="88"/>
                  </a:lnTo>
                  <a:lnTo>
                    <a:pt x="139" y="93"/>
                  </a:lnTo>
                  <a:lnTo>
                    <a:pt x="131" y="98"/>
                  </a:lnTo>
                  <a:lnTo>
                    <a:pt x="135" y="103"/>
                  </a:lnTo>
                  <a:lnTo>
                    <a:pt x="128" y="111"/>
                  </a:lnTo>
                  <a:lnTo>
                    <a:pt x="135" y="120"/>
                  </a:lnTo>
                  <a:lnTo>
                    <a:pt x="133" y="122"/>
                  </a:lnTo>
                  <a:lnTo>
                    <a:pt x="133" y="120"/>
                  </a:lnTo>
                  <a:lnTo>
                    <a:pt x="131" y="120"/>
                  </a:lnTo>
                  <a:lnTo>
                    <a:pt x="122" y="135"/>
                  </a:lnTo>
                  <a:lnTo>
                    <a:pt x="111" y="141"/>
                  </a:lnTo>
                  <a:lnTo>
                    <a:pt x="109" y="140"/>
                  </a:lnTo>
                  <a:lnTo>
                    <a:pt x="102" y="146"/>
                  </a:lnTo>
                  <a:lnTo>
                    <a:pt x="98" y="146"/>
                  </a:lnTo>
                  <a:lnTo>
                    <a:pt x="96" y="149"/>
                  </a:lnTo>
                  <a:lnTo>
                    <a:pt x="93" y="152"/>
                  </a:lnTo>
                  <a:lnTo>
                    <a:pt x="94" y="154"/>
                  </a:lnTo>
                  <a:lnTo>
                    <a:pt x="93" y="156"/>
                  </a:lnTo>
                  <a:lnTo>
                    <a:pt x="88" y="157"/>
                  </a:lnTo>
                  <a:lnTo>
                    <a:pt x="86" y="154"/>
                  </a:lnTo>
                  <a:lnTo>
                    <a:pt x="86" y="160"/>
                  </a:lnTo>
                  <a:lnTo>
                    <a:pt x="85" y="165"/>
                  </a:lnTo>
                  <a:lnTo>
                    <a:pt x="80" y="164"/>
                  </a:lnTo>
                  <a:lnTo>
                    <a:pt x="80" y="165"/>
                  </a:lnTo>
                  <a:lnTo>
                    <a:pt x="83" y="168"/>
                  </a:lnTo>
                  <a:lnTo>
                    <a:pt x="82" y="177"/>
                  </a:lnTo>
                  <a:lnTo>
                    <a:pt x="82" y="181"/>
                  </a:lnTo>
                  <a:lnTo>
                    <a:pt x="78" y="180"/>
                  </a:lnTo>
                  <a:lnTo>
                    <a:pt x="78" y="185"/>
                  </a:lnTo>
                  <a:lnTo>
                    <a:pt x="82" y="199"/>
                  </a:lnTo>
                  <a:lnTo>
                    <a:pt x="80" y="202"/>
                  </a:lnTo>
                  <a:lnTo>
                    <a:pt x="82" y="202"/>
                  </a:lnTo>
                  <a:lnTo>
                    <a:pt x="82" y="207"/>
                  </a:lnTo>
                  <a:lnTo>
                    <a:pt x="69" y="212"/>
                  </a:lnTo>
                  <a:lnTo>
                    <a:pt x="69" y="213"/>
                  </a:lnTo>
                  <a:lnTo>
                    <a:pt x="77" y="212"/>
                  </a:lnTo>
                  <a:lnTo>
                    <a:pt x="82" y="209"/>
                  </a:lnTo>
                  <a:lnTo>
                    <a:pt x="85" y="204"/>
                  </a:lnTo>
                  <a:lnTo>
                    <a:pt x="88" y="205"/>
                  </a:lnTo>
                  <a:lnTo>
                    <a:pt x="91" y="205"/>
                  </a:lnTo>
                  <a:lnTo>
                    <a:pt x="93" y="209"/>
                  </a:lnTo>
                  <a:lnTo>
                    <a:pt x="99" y="210"/>
                  </a:lnTo>
                  <a:lnTo>
                    <a:pt x="98" y="210"/>
                  </a:lnTo>
                  <a:lnTo>
                    <a:pt x="104" y="218"/>
                  </a:lnTo>
                  <a:lnTo>
                    <a:pt x="99" y="226"/>
                  </a:lnTo>
                  <a:lnTo>
                    <a:pt x="93" y="229"/>
                  </a:lnTo>
                  <a:lnTo>
                    <a:pt x="88" y="226"/>
                  </a:lnTo>
                  <a:lnTo>
                    <a:pt x="82" y="226"/>
                  </a:lnTo>
                  <a:lnTo>
                    <a:pt x="80" y="225"/>
                  </a:lnTo>
                  <a:lnTo>
                    <a:pt x="70" y="226"/>
                  </a:lnTo>
                  <a:lnTo>
                    <a:pt x="72" y="228"/>
                  </a:lnTo>
                  <a:lnTo>
                    <a:pt x="82" y="229"/>
                  </a:lnTo>
                  <a:lnTo>
                    <a:pt x="83" y="231"/>
                  </a:lnTo>
                  <a:lnTo>
                    <a:pt x="101" y="229"/>
                  </a:lnTo>
                  <a:lnTo>
                    <a:pt x="99" y="231"/>
                  </a:lnTo>
                  <a:lnTo>
                    <a:pt x="96" y="231"/>
                  </a:lnTo>
                  <a:lnTo>
                    <a:pt x="98" y="233"/>
                  </a:lnTo>
                  <a:lnTo>
                    <a:pt x="93" y="237"/>
                  </a:lnTo>
                  <a:lnTo>
                    <a:pt x="90" y="237"/>
                  </a:lnTo>
                  <a:lnTo>
                    <a:pt x="90" y="236"/>
                  </a:lnTo>
                  <a:lnTo>
                    <a:pt x="88" y="236"/>
                  </a:lnTo>
                  <a:lnTo>
                    <a:pt x="86" y="239"/>
                  </a:lnTo>
                  <a:lnTo>
                    <a:pt x="80" y="242"/>
                  </a:lnTo>
                  <a:lnTo>
                    <a:pt x="70" y="242"/>
                  </a:lnTo>
                  <a:lnTo>
                    <a:pt x="69" y="244"/>
                  </a:lnTo>
                  <a:lnTo>
                    <a:pt x="78" y="245"/>
                  </a:lnTo>
                  <a:lnTo>
                    <a:pt x="78" y="245"/>
                  </a:lnTo>
                  <a:lnTo>
                    <a:pt x="74" y="245"/>
                  </a:lnTo>
                  <a:lnTo>
                    <a:pt x="72" y="247"/>
                  </a:lnTo>
                  <a:lnTo>
                    <a:pt x="77" y="250"/>
                  </a:lnTo>
                  <a:lnTo>
                    <a:pt x="77" y="257"/>
                  </a:lnTo>
                  <a:lnTo>
                    <a:pt x="74" y="257"/>
                  </a:lnTo>
                  <a:lnTo>
                    <a:pt x="77" y="262"/>
                  </a:lnTo>
                  <a:lnTo>
                    <a:pt x="75" y="263"/>
                  </a:lnTo>
                  <a:lnTo>
                    <a:pt x="77" y="266"/>
                  </a:lnTo>
                  <a:lnTo>
                    <a:pt x="74" y="271"/>
                  </a:lnTo>
                  <a:lnTo>
                    <a:pt x="74" y="279"/>
                  </a:lnTo>
                  <a:lnTo>
                    <a:pt x="69" y="290"/>
                  </a:lnTo>
                  <a:lnTo>
                    <a:pt x="54" y="289"/>
                  </a:lnTo>
                  <a:lnTo>
                    <a:pt x="51" y="292"/>
                  </a:lnTo>
                  <a:lnTo>
                    <a:pt x="48" y="292"/>
                  </a:lnTo>
                  <a:lnTo>
                    <a:pt x="45" y="297"/>
                  </a:lnTo>
                  <a:lnTo>
                    <a:pt x="46" y="300"/>
                  </a:lnTo>
                  <a:lnTo>
                    <a:pt x="45" y="305"/>
                  </a:lnTo>
                  <a:lnTo>
                    <a:pt x="27" y="305"/>
                  </a:lnTo>
                  <a:lnTo>
                    <a:pt x="29" y="300"/>
                  </a:lnTo>
                  <a:lnTo>
                    <a:pt x="21" y="289"/>
                  </a:lnTo>
                  <a:lnTo>
                    <a:pt x="26" y="289"/>
                  </a:lnTo>
                  <a:lnTo>
                    <a:pt x="22" y="286"/>
                  </a:lnTo>
                  <a:lnTo>
                    <a:pt x="27" y="286"/>
                  </a:lnTo>
                  <a:lnTo>
                    <a:pt x="27" y="284"/>
                  </a:lnTo>
                  <a:lnTo>
                    <a:pt x="18" y="276"/>
                  </a:lnTo>
                  <a:lnTo>
                    <a:pt x="13" y="268"/>
                  </a:lnTo>
                  <a:lnTo>
                    <a:pt x="11" y="268"/>
                  </a:lnTo>
                  <a:lnTo>
                    <a:pt x="11" y="260"/>
                  </a:lnTo>
                  <a:lnTo>
                    <a:pt x="8" y="260"/>
                  </a:lnTo>
                  <a:lnTo>
                    <a:pt x="8" y="255"/>
                  </a:lnTo>
                  <a:lnTo>
                    <a:pt x="5" y="253"/>
                  </a:lnTo>
                  <a:lnTo>
                    <a:pt x="8" y="252"/>
                  </a:lnTo>
                  <a:lnTo>
                    <a:pt x="6" y="250"/>
                  </a:lnTo>
                  <a:lnTo>
                    <a:pt x="6" y="249"/>
                  </a:lnTo>
                  <a:lnTo>
                    <a:pt x="3" y="250"/>
                  </a:lnTo>
                  <a:lnTo>
                    <a:pt x="3" y="249"/>
                  </a:lnTo>
                  <a:lnTo>
                    <a:pt x="1" y="247"/>
                  </a:lnTo>
                  <a:lnTo>
                    <a:pt x="0" y="237"/>
                  </a:lnTo>
                  <a:lnTo>
                    <a:pt x="1" y="234"/>
                  </a:lnTo>
                  <a:lnTo>
                    <a:pt x="1" y="241"/>
                  </a:lnTo>
                  <a:lnTo>
                    <a:pt x="3" y="237"/>
                  </a:lnTo>
                  <a:lnTo>
                    <a:pt x="3" y="239"/>
                  </a:lnTo>
                  <a:lnTo>
                    <a:pt x="5" y="237"/>
                  </a:lnTo>
                  <a:lnTo>
                    <a:pt x="6" y="231"/>
                  </a:lnTo>
                  <a:lnTo>
                    <a:pt x="5" y="226"/>
                  </a:lnTo>
                  <a:lnTo>
                    <a:pt x="8" y="221"/>
                  </a:lnTo>
                  <a:lnTo>
                    <a:pt x="8" y="220"/>
                  </a:lnTo>
                  <a:lnTo>
                    <a:pt x="16" y="215"/>
                  </a:lnTo>
                  <a:lnTo>
                    <a:pt x="16" y="210"/>
                  </a:lnTo>
                  <a:lnTo>
                    <a:pt x="18" y="205"/>
                  </a:lnTo>
                  <a:lnTo>
                    <a:pt x="14" y="199"/>
                  </a:lnTo>
                  <a:lnTo>
                    <a:pt x="13" y="197"/>
                  </a:lnTo>
                  <a:lnTo>
                    <a:pt x="19" y="193"/>
                  </a:lnTo>
                  <a:lnTo>
                    <a:pt x="21" y="189"/>
                  </a:lnTo>
                  <a:lnTo>
                    <a:pt x="19" y="185"/>
                  </a:lnTo>
                  <a:lnTo>
                    <a:pt x="11" y="180"/>
                  </a:lnTo>
                  <a:lnTo>
                    <a:pt x="11" y="167"/>
                  </a:lnTo>
                  <a:lnTo>
                    <a:pt x="8" y="162"/>
                  </a:lnTo>
                  <a:lnTo>
                    <a:pt x="11" y="151"/>
                  </a:lnTo>
                  <a:lnTo>
                    <a:pt x="8" y="144"/>
                  </a:lnTo>
                  <a:lnTo>
                    <a:pt x="9" y="138"/>
                  </a:lnTo>
                  <a:lnTo>
                    <a:pt x="19" y="130"/>
                  </a:lnTo>
                  <a:lnTo>
                    <a:pt x="32" y="130"/>
                  </a:lnTo>
                  <a:lnTo>
                    <a:pt x="35" y="127"/>
                  </a:lnTo>
                  <a:lnTo>
                    <a:pt x="35" y="122"/>
                  </a:lnTo>
                  <a:lnTo>
                    <a:pt x="29" y="114"/>
                  </a:lnTo>
                  <a:lnTo>
                    <a:pt x="38" y="101"/>
                  </a:lnTo>
                  <a:lnTo>
                    <a:pt x="40" y="92"/>
                  </a:lnTo>
                  <a:lnTo>
                    <a:pt x="38" y="80"/>
                  </a:lnTo>
                  <a:lnTo>
                    <a:pt x="46" y="77"/>
                  </a:lnTo>
                  <a:lnTo>
                    <a:pt x="50" y="67"/>
                  </a:lnTo>
                  <a:lnTo>
                    <a:pt x="61" y="55"/>
                  </a:lnTo>
                  <a:lnTo>
                    <a:pt x="61" y="51"/>
                  </a:lnTo>
                  <a:lnTo>
                    <a:pt x="58" y="47"/>
                  </a:lnTo>
                  <a:lnTo>
                    <a:pt x="62" y="39"/>
                  </a:lnTo>
                  <a:lnTo>
                    <a:pt x="64" y="34"/>
                  </a:lnTo>
                  <a:lnTo>
                    <a:pt x="72" y="27"/>
                  </a:lnTo>
                  <a:lnTo>
                    <a:pt x="80" y="31"/>
                  </a:lnTo>
                  <a:lnTo>
                    <a:pt x="82" y="24"/>
                  </a:lnTo>
                  <a:lnTo>
                    <a:pt x="82" y="18"/>
                  </a:lnTo>
                  <a:lnTo>
                    <a:pt x="85" y="15"/>
                  </a:lnTo>
                  <a:lnTo>
                    <a:pt x="107" y="18"/>
                  </a:lnTo>
                  <a:lnTo>
                    <a:pt x="107" y="16"/>
                  </a:lnTo>
                  <a:lnTo>
                    <a:pt x="106" y="13"/>
                  </a:lnTo>
                  <a:lnTo>
                    <a:pt x="109" y="5"/>
                  </a:lnTo>
                  <a:lnTo>
                    <a:pt x="106" y="0"/>
                  </a:lnTo>
                  <a:lnTo>
                    <a:pt x="114" y="0"/>
                  </a:lnTo>
                  <a:lnTo>
                    <a:pt x="133" y="15"/>
                  </a:lnTo>
                  <a:lnTo>
                    <a:pt x="146" y="19"/>
                  </a:lnTo>
                  <a:lnTo>
                    <a:pt x="155" y="31"/>
                  </a:lnTo>
                  <a:lnTo>
                    <a:pt x="154" y="40"/>
                  </a:lnTo>
                  <a:lnTo>
                    <a:pt x="157" y="48"/>
                  </a:lnTo>
                  <a:lnTo>
                    <a:pt x="155" y="51"/>
                  </a:lnTo>
                  <a:lnTo>
                    <a:pt x="163" y="63"/>
                  </a:lnTo>
                  <a:lnTo>
                    <a:pt x="163" y="67"/>
                  </a:lnTo>
                  <a:lnTo>
                    <a:pt x="160" y="72"/>
                  </a:lnTo>
                  <a:lnTo>
                    <a:pt x="165" y="84"/>
                  </a:lnTo>
                  <a:lnTo>
                    <a:pt x="165" y="8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59" name="Freeform 326">
              <a:extLst>
                <a:ext uri="{FF2B5EF4-FFF2-40B4-BE49-F238E27FC236}">
                  <a16:creationId xmlns:a16="http://schemas.microsoft.com/office/drawing/2014/main" id="{AF6BCB41-BA48-0EDB-E120-919D4059D2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4368" y="-2590542"/>
              <a:ext cx="51663" cy="69338"/>
            </a:xfrm>
            <a:custGeom>
              <a:avLst/>
              <a:gdLst/>
              <a:ahLst/>
              <a:cxnLst>
                <a:cxn ang="0">
                  <a:pos x="9" y="51"/>
                </a:cxn>
                <a:cxn ang="0">
                  <a:pos x="21" y="51"/>
                </a:cxn>
                <a:cxn ang="0">
                  <a:pos x="24" y="51"/>
                </a:cxn>
                <a:cxn ang="0">
                  <a:pos x="21" y="48"/>
                </a:cxn>
                <a:cxn ang="0">
                  <a:pos x="22" y="46"/>
                </a:cxn>
                <a:cxn ang="0">
                  <a:pos x="21" y="41"/>
                </a:cxn>
                <a:cxn ang="0">
                  <a:pos x="24" y="38"/>
                </a:cxn>
                <a:cxn ang="0">
                  <a:pos x="22" y="36"/>
                </a:cxn>
                <a:cxn ang="0">
                  <a:pos x="27" y="36"/>
                </a:cxn>
                <a:cxn ang="0">
                  <a:pos x="25" y="33"/>
                </a:cxn>
                <a:cxn ang="0">
                  <a:pos x="30" y="32"/>
                </a:cxn>
                <a:cxn ang="0">
                  <a:pos x="30" y="28"/>
                </a:cxn>
                <a:cxn ang="0">
                  <a:pos x="33" y="30"/>
                </a:cxn>
                <a:cxn ang="0">
                  <a:pos x="38" y="27"/>
                </a:cxn>
                <a:cxn ang="0">
                  <a:pos x="38" y="24"/>
                </a:cxn>
                <a:cxn ang="0">
                  <a:pos x="29" y="24"/>
                </a:cxn>
                <a:cxn ang="0">
                  <a:pos x="29" y="22"/>
                </a:cxn>
                <a:cxn ang="0">
                  <a:pos x="30" y="20"/>
                </a:cxn>
                <a:cxn ang="0">
                  <a:pos x="27" y="20"/>
                </a:cxn>
                <a:cxn ang="0">
                  <a:pos x="29" y="19"/>
                </a:cxn>
                <a:cxn ang="0">
                  <a:pos x="30" y="12"/>
                </a:cxn>
                <a:cxn ang="0">
                  <a:pos x="32" y="9"/>
                </a:cxn>
                <a:cxn ang="0">
                  <a:pos x="30" y="3"/>
                </a:cxn>
                <a:cxn ang="0">
                  <a:pos x="32" y="0"/>
                </a:cxn>
                <a:cxn ang="0">
                  <a:pos x="24" y="3"/>
                </a:cxn>
                <a:cxn ang="0">
                  <a:pos x="17" y="9"/>
                </a:cxn>
                <a:cxn ang="0">
                  <a:pos x="6" y="11"/>
                </a:cxn>
                <a:cxn ang="0">
                  <a:pos x="3" y="16"/>
                </a:cxn>
                <a:cxn ang="0">
                  <a:pos x="0" y="25"/>
                </a:cxn>
                <a:cxn ang="0">
                  <a:pos x="1" y="40"/>
                </a:cxn>
                <a:cxn ang="0">
                  <a:pos x="6" y="41"/>
                </a:cxn>
                <a:cxn ang="0">
                  <a:pos x="9" y="43"/>
                </a:cxn>
                <a:cxn ang="0">
                  <a:pos x="9" y="51"/>
                </a:cxn>
                <a:cxn ang="0">
                  <a:pos x="9" y="51"/>
                </a:cxn>
              </a:cxnLst>
              <a:rect l="0" t="0" r="r" b="b"/>
              <a:pathLst>
                <a:path w="38" h="51">
                  <a:moveTo>
                    <a:pt x="9" y="51"/>
                  </a:moveTo>
                  <a:lnTo>
                    <a:pt x="21" y="51"/>
                  </a:lnTo>
                  <a:lnTo>
                    <a:pt x="24" y="51"/>
                  </a:lnTo>
                  <a:lnTo>
                    <a:pt x="21" y="48"/>
                  </a:lnTo>
                  <a:lnTo>
                    <a:pt x="22" y="46"/>
                  </a:lnTo>
                  <a:lnTo>
                    <a:pt x="21" y="41"/>
                  </a:lnTo>
                  <a:lnTo>
                    <a:pt x="24" y="38"/>
                  </a:lnTo>
                  <a:lnTo>
                    <a:pt x="22" y="36"/>
                  </a:lnTo>
                  <a:lnTo>
                    <a:pt x="27" y="36"/>
                  </a:lnTo>
                  <a:lnTo>
                    <a:pt x="25" y="33"/>
                  </a:lnTo>
                  <a:lnTo>
                    <a:pt x="30" y="32"/>
                  </a:lnTo>
                  <a:lnTo>
                    <a:pt x="30" y="28"/>
                  </a:lnTo>
                  <a:lnTo>
                    <a:pt x="33" y="30"/>
                  </a:lnTo>
                  <a:lnTo>
                    <a:pt x="38" y="27"/>
                  </a:lnTo>
                  <a:lnTo>
                    <a:pt x="38" y="24"/>
                  </a:lnTo>
                  <a:lnTo>
                    <a:pt x="29" y="24"/>
                  </a:lnTo>
                  <a:lnTo>
                    <a:pt x="29" y="22"/>
                  </a:lnTo>
                  <a:lnTo>
                    <a:pt x="30" y="20"/>
                  </a:lnTo>
                  <a:lnTo>
                    <a:pt x="27" y="20"/>
                  </a:lnTo>
                  <a:lnTo>
                    <a:pt x="29" y="19"/>
                  </a:lnTo>
                  <a:lnTo>
                    <a:pt x="30" y="12"/>
                  </a:lnTo>
                  <a:lnTo>
                    <a:pt x="32" y="9"/>
                  </a:lnTo>
                  <a:lnTo>
                    <a:pt x="30" y="3"/>
                  </a:lnTo>
                  <a:lnTo>
                    <a:pt x="32" y="0"/>
                  </a:lnTo>
                  <a:lnTo>
                    <a:pt x="24" y="3"/>
                  </a:lnTo>
                  <a:lnTo>
                    <a:pt x="17" y="9"/>
                  </a:lnTo>
                  <a:lnTo>
                    <a:pt x="6" y="11"/>
                  </a:lnTo>
                  <a:lnTo>
                    <a:pt x="3" y="16"/>
                  </a:lnTo>
                  <a:lnTo>
                    <a:pt x="0" y="25"/>
                  </a:lnTo>
                  <a:lnTo>
                    <a:pt x="1" y="40"/>
                  </a:lnTo>
                  <a:lnTo>
                    <a:pt x="6" y="41"/>
                  </a:lnTo>
                  <a:lnTo>
                    <a:pt x="9" y="43"/>
                  </a:lnTo>
                  <a:lnTo>
                    <a:pt x="9" y="51"/>
                  </a:lnTo>
                  <a:lnTo>
                    <a:pt x="9" y="5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60" name="Freeform 327">
              <a:extLst>
                <a:ext uri="{FF2B5EF4-FFF2-40B4-BE49-F238E27FC236}">
                  <a16:creationId xmlns:a16="http://schemas.microsoft.com/office/drawing/2014/main" id="{DD1228FD-AF7B-2C3C-FFF6-A85690AF8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8446" y="-2167720"/>
              <a:ext cx="82933" cy="116922"/>
            </a:xfrm>
            <a:custGeom>
              <a:avLst/>
              <a:gdLst/>
              <a:ahLst/>
              <a:cxnLst>
                <a:cxn ang="0">
                  <a:pos x="19" y="4"/>
                </a:cxn>
                <a:cxn ang="0">
                  <a:pos x="13" y="11"/>
                </a:cxn>
                <a:cxn ang="0">
                  <a:pos x="14" y="12"/>
                </a:cxn>
                <a:cxn ang="0">
                  <a:pos x="14" y="19"/>
                </a:cxn>
                <a:cxn ang="0">
                  <a:pos x="16" y="27"/>
                </a:cxn>
                <a:cxn ang="0">
                  <a:pos x="13" y="35"/>
                </a:cxn>
                <a:cxn ang="0">
                  <a:pos x="0" y="43"/>
                </a:cxn>
                <a:cxn ang="0">
                  <a:pos x="5" y="51"/>
                </a:cxn>
                <a:cxn ang="0">
                  <a:pos x="11" y="53"/>
                </a:cxn>
                <a:cxn ang="0">
                  <a:pos x="13" y="57"/>
                </a:cxn>
                <a:cxn ang="0">
                  <a:pos x="14" y="61"/>
                </a:cxn>
                <a:cxn ang="0">
                  <a:pos x="26" y="65"/>
                </a:cxn>
                <a:cxn ang="0">
                  <a:pos x="32" y="86"/>
                </a:cxn>
                <a:cxn ang="0">
                  <a:pos x="38" y="85"/>
                </a:cxn>
                <a:cxn ang="0">
                  <a:pos x="43" y="81"/>
                </a:cxn>
                <a:cxn ang="0">
                  <a:pos x="42" y="73"/>
                </a:cxn>
                <a:cxn ang="0">
                  <a:pos x="43" y="70"/>
                </a:cxn>
                <a:cxn ang="0">
                  <a:pos x="59" y="62"/>
                </a:cxn>
                <a:cxn ang="0">
                  <a:pos x="61" y="59"/>
                </a:cxn>
                <a:cxn ang="0">
                  <a:pos x="59" y="53"/>
                </a:cxn>
                <a:cxn ang="0">
                  <a:pos x="56" y="53"/>
                </a:cxn>
                <a:cxn ang="0">
                  <a:pos x="53" y="48"/>
                </a:cxn>
                <a:cxn ang="0">
                  <a:pos x="48" y="48"/>
                </a:cxn>
                <a:cxn ang="0">
                  <a:pos x="46" y="46"/>
                </a:cxn>
                <a:cxn ang="0">
                  <a:pos x="42" y="46"/>
                </a:cxn>
                <a:cxn ang="0">
                  <a:pos x="38" y="44"/>
                </a:cxn>
                <a:cxn ang="0">
                  <a:pos x="38" y="43"/>
                </a:cxn>
                <a:cxn ang="0">
                  <a:pos x="38" y="40"/>
                </a:cxn>
                <a:cxn ang="0">
                  <a:pos x="42" y="41"/>
                </a:cxn>
                <a:cxn ang="0">
                  <a:pos x="42" y="38"/>
                </a:cxn>
                <a:cxn ang="0">
                  <a:pos x="51" y="32"/>
                </a:cxn>
                <a:cxn ang="0">
                  <a:pos x="56" y="27"/>
                </a:cxn>
                <a:cxn ang="0">
                  <a:pos x="55" y="22"/>
                </a:cxn>
                <a:cxn ang="0">
                  <a:pos x="48" y="19"/>
                </a:cxn>
                <a:cxn ang="0">
                  <a:pos x="46" y="16"/>
                </a:cxn>
                <a:cxn ang="0">
                  <a:pos x="46" y="12"/>
                </a:cxn>
                <a:cxn ang="0">
                  <a:pos x="51" y="11"/>
                </a:cxn>
                <a:cxn ang="0">
                  <a:pos x="55" y="6"/>
                </a:cxn>
                <a:cxn ang="0">
                  <a:pos x="53" y="4"/>
                </a:cxn>
                <a:cxn ang="0">
                  <a:pos x="45" y="8"/>
                </a:cxn>
                <a:cxn ang="0">
                  <a:pos x="42" y="6"/>
                </a:cxn>
                <a:cxn ang="0">
                  <a:pos x="42" y="3"/>
                </a:cxn>
                <a:cxn ang="0">
                  <a:pos x="40" y="1"/>
                </a:cxn>
                <a:cxn ang="0">
                  <a:pos x="34" y="0"/>
                </a:cxn>
                <a:cxn ang="0">
                  <a:pos x="27" y="1"/>
                </a:cxn>
                <a:cxn ang="0">
                  <a:pos x="19" y="4"/>
                </a:cxn>
                <a:cxn ang="0">
                  <a:pos x="19" y="4"/>
                </a:cxn>
              </a:cxnLst>
              <a:rect l="0" t="0" r="r" b="b"/>
              <a:pathLst>
                <a:path w="61" h="86">
                  <a:moveTo>
                    <a:pt x="19" y="4"/>
                  </a:moveTo>
                  <a:lnTo>
                    <a:pt x="13" y="11"/>
                  </a:lnTo>
                  <a:lnTo>
                    <a:pt x="14" y="12"/>
                  </a:lnTo>
                  <a:lnTo>
                    <a:pt x="14" y="19"/>
                  </a:lnTo>
                  <a:lnTo>
                    <a:pt x="16" y="27"/>
                  </a:lnTo>
                  <a:lnTo>
                    <a:pt x="13" y="35"/>
                  </a:lnTo>
                  <a:lnTo>
                    <a:pt x="0" y="43"/>
                  </a:lnTo>
                  <a:lnTo>
                    <a:pt x="5" y="51"/>
                  </a:lnTo>
                  <a:lnTo>
                    <a:pt x="11" y="53"/>
                  </a:lnTo>
                  <a:lnTo>
                    <a:pt x="13" y="57"/>
                  </a:lnTo>
                  <a:lnTo>
                    <a:pt x="14" y="61"/>
                  </a:lnTo>
                  <a:lnTo>
                    <a:pt x="26" y="65"/>
                  </a:lnTo>
                  <a:lnTo>
                    <a:pt x="32" y="86"/>
                  </a:lnTo>
                  <a:lnTo>
                    <a:pt x="38" y="85"/>
                  </a:lnTo>
                  <a:lnTo>
                    <a:pt x="43" y="81"/>
                  </a:lnTo>
                  <a:lnTo>
                    <a:pt x="42" y="73"/>
                  </a:lnTo>
                  <a:lnTo>
                    <a:pt x="43" y="70"/>
                  </a:lnTo>
                  <a:lnTo>
                    <a:pt x="59" y="62"/>
                  </a:lnTo>
                  <a:lnTo>
                    <a:pt x="61" y="59"/>
                  </a:lnTo>
                  <a:lnTo>
                    <a:pt x="59" y="53"/>
                  </a:lnTo>
                  <a:lnTo>
                    <a:pt x="56" y="53"/>
                  </a:lnTo>
                  <a:lnTo>
                    <a:pt x="53" y="48"/>
                  </a:lnTo>
                  <a:lnTo>
                    <a:pt x="48" y="48"/>
                  </a:lnTo>
                  <a:lnTo>
                    <a:pt x="46" y="46"/>
                  </a:lnTo>
                  <a:lnTo>
                    <a:pt x="42" y="46"/>
                  </a:lnTo>
                  <a:lnTo>
                    <a:pt x="38" y="44"/>
                  </a:lnTo>
                  <a:lnTo>
                    <a:pt x="38" y="43"/>
                  </a:lnTo>
                  <a:lnTo>
                    <a:pt x="38" y="40"/>
                  </a:lnTo>
                  <a:lnTo>
                    <a:pt x="42" y="41"/>
                  </a:lnTo>
                  <a:lnTo>
                    <a:pt x="42" y="38"/>
                  </a:lnTo>
                  <a:lnTo>
                    <a:pt x="51" y="32"/>
                  </a:lnTo>
                  <a:lnTo>
                    <a:pt x="56" y="27"/>
                  </a:lnTo>
                  <a:lnTo>
                    <a:pt x="55" y="22"/>
                  </a:lnTo>
                  <a:lnTo>
                    <a:pt x="48" y="19"/>
                  </a:lnTo>
                  <a:lnTo>
                    <a:pt x="46" y="16"/>
                  </a:lnTo>
                  <a:lnTo>
                    <a:pt x="46" y="12"/>
                  </a:lnTo>
                  <a:lnTo>
                    <a:pt x="51" y="11"/>
                  </a:lnTo>
                  <a:lnTo>
                    <a:pt x="55" y="6"/>
                  </a:lnTo>
                  <a:lnTo>
                    <a:pt x="53" y="4"/>
                  </a:lnTo>
                  <a:lnTo>
                    <a:pt x="45" y="8"/>
                  </a:lnTo>
                  <a:lnTo>
                    <a:pt x="42" y="6"/>
                  </a:lnTo>
                  <a:lnTo>
                    <a:pt x="42" y="3"/>
                  </a:lnTo>
                  <a:lnTo>
                    <a:pt x="40" y="1"/>
                  </a:lnTo>
                  <a:lnTo>
                    <a:pt x="34" y="0"/>
                  </a:lnTo>
                  <a:lnTo>
                    <a:pt x="27" y="1"/>
                  </a:lnTo>
                  <a:lnTo>
                    <a:pt x="19" y="4"/>
                  </a:lnTo>
                  <a:lnTo>
                    <a:pt x="19" y="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61" name="Freeform 328">
              <a:extLst>
                <a:ext uri="{FF2B5EF4-FFF2-40B4-BE49-F238E27FC236}">
                  <a16:creationId xmlns:a16="http://schemas.microsoft.com/office/drawing/2014/main" id="{23E72F98-AC6C-9112-43E4-9EAE224EB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2483" y="-1867257"/>
              <a:ext cx="141394" cy="80214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24" y="5"/>
                </a:cxn>
                <a:cxn ang="0">
                  <a:pos x="12" y="8"/>
                </a:cxn>
                <a:cxn ang="0">
                  <a:pos x="9" y="10"/>
                </a:cxn>
                <a:cxn ang="0">
                  <a:pos x="4" y="11"/>
                </a:cxn>
                <a:cxn ang="0">
                  <a:pos x="0" y="34"/>
                </a:cxn>
                <a:cxn ang="0">
                  <a:pos x="0" y="40"/>
                </a:cxn>
                <a:cxn ang="0">
                  <a:pos x="8" y="40"/>
                </a:cxn>
                <a:cxn ang="0">
                  <a:pos x="9" y="38"/>
                </a:cxn>
                <a:cxn ang="0">
                  <a:pos x="11" y="38"/>
                </a:cxn>
                <a:cxn ang="0">
                  <a:pos x="16" y="42"/>
                </a:cxn>
                <a:cxn ang="0">
                  <a:pos x="20" y="34"/>
                </a:cxn>
                <a:cxn ang="0">
                  <a:pos x="25" y="37"/>
                </a:cxn>
                <a:cxn ang="0">
                  <a:pos x="28" y="38"/>
                </a:cxn>
                <a:cxn ang="0">
                  <a:pos x="36" y="38"/>
                </a:cxn>
                <a:cxn ang="0">
                  <a:pos x="36" y="37"/>
                </a:cxn>
                <a:cxn ang="0">
                  <a:pos x="41" y="38"/>
                </a:cxn>
                <a:cxn ang="0">
                  <a:pos x="46" y="37"/>
                </a:cxn>
                <a:cxn ang="0">
                  <a:pos x="51" y="38"/>
                </a:cxn>
                <a:cxn ang="0">
                  <a:pos x="56" y="38"/>
                </a:cxn>
                <a:cxn ang="0">
                  <a:pos x="65" y="42"/>
                </a:cxn>
                <a:cxn ang="0">
                  <a:pos x="73" y="46"/>
                </a:cxn>
                <a:cxn ang="0">
                  <a:pos x="81" y="51"/>
                </a:cxn>
                <a:cxn ang="0">
                  <a:pos x="86" y="54"/>
                </a:cxn>
                <a:cxn ang="0">
                  <a:pos x="93" y="59"/>
                </a:cxn>
                <a:cxn ang="0">
                  <a:pos x="104" y="54"/>
                </a:cxn>
                <a:cxn ang="0">
                  <a:pos x="93" y="51"/>
                </a:cxn>
                <a:cxn ang="0">
                  <a:pos x="89" y="48"/>
                </a:cxn>
                <a:cxn ang="0">
                  <a:pos x="88" y="46"/>
                </a:cxn>
                <a:cxn ang="0">
                  <a:pos x="85" y="45"/>
                </a:cxn>
                <a:cxn ang="0">
                  <a:pos x="81" y="43"/>
                </a:cxn>
                <a:cxn ang="0">
                  <a:pos x="73" y="37"/>
                </a:cxn>
                <a:cxn ang="0">
                  <a:pos x="65" y="35"/>
                </a:cxn>
                <a:cxn ang="0">
                  <a:pos x="61" y="32"/>
                </a:cxn>
                <a:cxn ang="0">
                  <a:pos x="56" y="34"/>
                </a:cxn>
                <a:cxn ang="0">
                  <a:pos x="53" y="30"/>
                </a:cxn>
                <a:cxn ang="0">
                  <a:pos x="53" y="29"/>
                </a:cxn>
                <a:cxn ang="0">
                  <a:pos x="51" y="27"/>
                </a:cxn>
                <a:cxn ang="0">
                  <a:pos x="49" y="29"/>
                </a:cxn>
                <a:cxn ang="0">
                  <a:pos x="51" y="30"/>
                </a:cxn>
                <a:cxn ang="0">
                  <a:pos x="48" y="30"/>
                </a:cxn>
                <a:cxn ang="0">
                  <a:pos x="46" y="27"/>
                </a:cxn>
                <a:cxn ang="0">
                  <a:pos x="43" y="26"/>
                </a:cxn>
                <a:cxn ang="0">
                  <a:pos x="40" y="22"/>
                </a:cxn>
                <a:cxn ang="0">
                  <a:pos x="32" y="6"/>
                </a:cxn>
                <a:cxn ang="0">
                  <a:pos x="25" y="0"/>
                </a:cxn>
                <a:cxn ang="0">
                  <a:pos x="25" y="0"/>
                </a:cxn>
              </a:cxnLst>
              <a:rect l="0" t="0" r="r" b="b"/>
              <a:pathLst>
                <a:path w="104" h="59">
                  <a:moveTo>
                    <a:pt x="25" y="0"/>
                  </a:moveTo>
                  <a:lnTo>
                    <a:pt x="24" y="5"/>
                  </a:lnTo>
                  <a:lnTo>
                    <a:pt x="12" y="8"/>
                  </a:lnTo>
                  <a:lnTo>
                    <a:pt x="9" y="10"/>
                  </a:lnTo>
                  <a:lnTo>
                    <a:pt x="4" y="11"/>
                  </a:lnTo>
                  <a:lnTo>
                    <a:pt x="0" y="34"/>
                  </a:lnTo>
                  <a:lnTo>
                    <a:pt x="0" y="40"/>
                  </a:lnTo>
                  <a:lnTo>
                    <a:pt x="8" y="40"/>
                  </a:lnTo>
                  <a:lnTo>
                    <a:pt x="9" y="38"/>
                  </a:lnTo>
                  <a:lnTo>
                    <a:pt x="11" y="38"/>
                  </a:lnTo>
                  <a:lnTo>
                    <a:pt x="16" y="42"/>
                  </a:lnTo>
                  <a:lnTo>
                    <a:pt x="20" y="34"/>
                  </a:lnTo>
                  <a:lnTo>
                    <a:pt x="25" y="37"/>
                  </a:lnTo>
                  <a:lnTo>
                    <a:pt x="28" y="38"/>
                  </a:lnTo>
                  <a:lnTo>
                    <a:pt x="36" y="38"/>
                  </a:lnTo>
                  <a:lnTo>
                    <a:pt x="36" y="37"/>
                  </a:lnTo>
                  <a:lnTo>
                    <a:pt x="41" y="38"/>
                  </a:lnTo>
                  <a:lnTo>
                    <a:pt x="46" y="37"/>
                  </a:lnTo>
                  <a:lnTo>
                    <a:pt x="51" y="38"/>
                  </a:lnTo>
                  <a:lnTo>
                    <a:pt x="56" y="38"/>
                  </a:lnTo>
                  <a:lnTo>
                    <a:pt x="65" y="42"/>
                  </a:lnTo>
                  <a:lnTo>
                    <a:pt x="73" y="46"/>
                  </a:lnTo>
                  <a:lnTo>
                    <a:pt x="81" y="51"/>
                  </a:lnTo>
                  <a:lnTo>
                    <a:pt x="86" y="54"/>
                  </a:lnTo>
                  <a:lnTo>
                    <a:pt x="93" y="59"/>
                  </a:lnTo>
                  <a:lnTo>
                    <a:pt x="104" y="54"/>
                  </a:lnTo>
                  <a:lnTo>
                    <a:pt x="93" y="51"/>
                  </a:lnTo>
                  <a:lnTo>
                    <a:pt x="89" y="48"/>
                  </a:lnTo>
                  <a:lnTo>
                    <a:pt x="88" y="46"/>
                  </a:lnTo>
                  <a:lnTo>
                    <a:pt x="85" y="45"/>
                  </a:lnTo>
                  <a:lnTo>
                    <a:pt x="81" y="43"/>
                  </a:lnTo>
                  <a:lnTo>
                    <a:pt x="73" y="37"/>
                  </a:lnTo>
                  <a:lnTo>
                    <a:pt x="65" y="35"/>
                  </a:lnTo>
                  <a:lnTo>
                    <a:pt x="61" y="32"/>
                  </a:lnTo>
                  <a:lnTo>
                    <a:pt x="56" y="34"/>
                  </a:lnTo>
                  <a:lnTo>
                    <a:pt x="53" y="30"/>
                  </a:lnTo>
                  <a:lnTo>
                    <a:pt x="53" y="29"/>
                  </a:lnTo>
                  <a:lnTo>
                    <a:pt x="51" y="27"/>
                  </a:lnTo>
                  <a:lnTo>
                    <a:pt x="49" y="29"/>
                  </a:lnTo>
                  <a:lnTo>
                    <a:pt x="51" y="30"/>
                  </a:lnTo>
                  <a:lnTo>
                    <a:pt x="48" y="30"/>
                  </a:lnTo>
                  <a:lnTo>
                    <a:pt x="46" y="27"/>
                  </a:lnTo>
                  <a:lnTo>
                    <a:pt x="43" y="26"/>
                  </a:lnTo>
                  <a:lnTo>
                    <a:pt x="40" y="22"/>
                  </a:lnTo>
                  <a:lnTo>
                    <a:pt x="32" y="6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62" name="Freeform 329">
              <a:extLst>
                <a:ext uri="{FF2B5EF4-FFF2-40B4-BE49-F238E27FC236}">
                  <a16:creationId xmlns:a16="http://schemas.microsoft.com/office/drawing/2014/main" id="{E952926B-7CD7-17FB-BF63-E832A7B2F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9405" y="-1793841"/>
              <a:ext cx="31270" cy="28551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7" y="5"/>
                </a:cxn>
                <a:cxn ang="0">
                  <a:pos x="5" y="7"/>
                </a:cxn>
                <a:cxn ang="0">
                  <a:pos x="5" y="13"/>
                </a:cxn>
                <a:cxn ang="0">
                  <a:pos x="0" y="18"/>
                </a:cxn>
                <a:cxn ang="0">
                  <a:pos x="3" y="20"/>
                </a:cxn>
                <a:cxn ang="0">
                  <a:pos x="10" y="21"/>
                </a:cxn>
                <a:cxn ang="0">
                  <a:pos x="15" y="20"/>
                </a:cxn>
                <a:cxn ang="0">
                  <a:pos x="18" y="21"/>
                </a:cxn>
                <a:cxn ang="0">
                  <a:pos x="23" y="15"/>
                </a:cxn>
                <a:cxn ang="0">
                  <a:pos x="21" y="13"/>
                </a:cxn>
                <a:cxn ang="0">
                  <a:pos x="13" y="15"/>
                </a:cxn>
                <a:cxn ang="0">
                  <a:pos x="11" y="15"/>
                </a:cxn>
                <a:cxn ang="0">
                  <a:pos x="13" y="15"/>
                </a:cxn>
                <a:cxn ang="0">
                  <a:pos x="15" y="12"/>
                </a:cxn>
                <a:cxn ang="0">
                  <a:pos x="23" y="10"/>
                </a:cxn>
                <a:cxn ang="0">
                  <a:pos x="23" y="5"/>
                </a:cxn>
                <a:cxn ang="0">
                  <a:pos x="18" y="0"/>
                </a:cxn>
                <a:cxn ang="0">
                  <a:pos x="18" y="0"/>
                </a:cxn>
              </a:cxnLst>
              <a:rect l="0" t="0" r="r" b="b"/>
              <a:pathLst>
                <a:path w="23" h="21">
                  <a:moveTo>
                    <a:pt x="18" y="0"/>
                  </a:moveTo>
                  <a:lnTo>
                    <a:pt x="7" y="5"/>
                  </a:lnTo>
                  <a:lnTo>
                    <a:pt x="5" y="7"/>
                  </a:lnTo>
                  <a:lnTo>
                    <a:pt x="5" y="13"/>
                  </a:lnTo>
                  <a:lnTo>
                    <a:pt x="0" y="18"/>
                  </a:lnTo>
                  <a:lnTo>
                    <a:pt x="3" y="20"/>
                  </a:lnTo>
                  <a:lnTo>
                    <a:pt x="10" y="21"/>
                  </a:lnTo>
                  <a:lnTo>
                    <a:pt x="15" y="20"/>
                  </a:lnTo>
                  <a:lnTo>
                    <a:pt x="18" y="21"/>
                  </a:lnTo>
                  <a:lnTo>
                    <a:pt x="23" y="15"/>
                  </a:lnTo>
                  <a:lnTo>
                    <a:pt x="21" y="13"/>
                  </a:lnTo>
                  <a:lnTo>
                    <a:pt x="13" y="15"/>
                  </a:lnTo>
                  <a:lnTo>
                    <a:pt x="11" y="15"/>
                  </a:lnTo>
                  <a:lnTo>
                    <a:pt x="13" y="15"/>
                  </a:lnTo>
                  <a:lnTo>
                    <a:pt x="15" y="12"/>
                  </a:lnTo>
                  <a:lnTo>
                    <a:pt x="23" y="10"/>
                  </a:lnTo>
                  <a:lnTo>
                    <a:pt x="23" y="5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63" name="Freeform 330">
              <a:extLst>
                <a:ext uri="{FF2B5EF4-FFF2-40B4-BE49-F238E27FC236}">
                  <a16:creationId xmlns:a16="http://schemas.microsoft.com/office/drawing/2014/main" id="{387CE537-D382-8061-D873-4D5B9AF3F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5514" y="-1806078"/>
              <a:ext cx="246080" cy="134597"/>
            </a:xfrm>
            <a:custGeom>
              <a:avLst/>
              <a:gdLst/>
              <a:ahLst/>
              <a:cxnLst>
                <a:cxn ang="0">
                  <a:pos x="26" y="78"/>
                </a:cxn>
                <a:cxn ang="0">
                  <a:pos x="37" y="83"/>
                </a:cxn>
                <a:cxn ang="0">
                  <a:pos x="43" y="88"/>
                </a:cxn>
                <a:cxn ang="0">
                  <a:pos x="45" y="93"/>
                </a:cxn>
                <a:cxn ang="0">
                  <a:pos x="53" y="98"/>
                </a:cxn>
                <a:cxn ang="0">
                  <a:pos x="56" y="99"/>
                </a:cxn>
                <a:cxn ang="0">
                  <a:pos x="66" y="98"/>
                </a:cxn>
                <a:cxn ang="0">
                  <a:pos x="77" y="96"/>
                </a:cxn>
                <a:cxn ang="0">
                  <a:pos x="88" y="93"/>
                </a:cxn>
                <a:cxn ang="0">
                  <a:pos x="96" y="88"/>
                </a:cxn>
                <a:cxn ang="0">
                  <a:pos x="101" y="78"/>
                </a:cxn>
                <a:cxn ang="0">
                  <a:pos x="107" y="72"/>
                </a:cxn>
                <a:cxn ang="0">
                  <a:pos x="132" y="77"/>
                </a:cxn>
                <a:cxn ang="0">
                  <a:pos x="146" y="62"/>
                </a:cxn>
                <a:cxn ang="0">
                  <a:pos x="157" y="51"/>
                </a:cxn>
                <a:cxn ang="0">
                  <a:pos x="165" y="30"/>
                </a:cxn>
                <a:cxn ang="0">
                  <a:pos x="181" y="22"/>
                </a:cxn>
                <a:cxn ang="0">
                  <a:pos x="175" y="14"/>
                </a:cxn>
                <a:cxn ang="0">
                  <a:pos x="165" y="0"/>
                </a:cxn>
                <a:cxn ang="0">
                  <a:pos x="157" y="3"/>
                </a:cxn>
                <a:cxn ang="0">
                  <a:pos x="148" y="8"/>
                </a:cxn>
                <a:cxn ang="0">
                  <a:pos x="116" y="6"/>
                </a:cxn>
                <a:cxn ang="0">
                  <a:pos x="101" y="11"/>
                </a:cxn>
                <a:cxn ang="0">
                  <a:pos x="80" y="6"/>
                </a:cxn>
                <a:cxn ang="0">
                  <a:pos x="67" y="9"/>
                </a:cxn>
                <a:cxn ang="0">
                  <a:pos x="55" y="5"/>
                </a:cxn>
                <a:cxn ang="0">
                  <a:pos x="31" y="1"/>
                </a:cxn>
                <a:cxn ang="0">
                  <a:pos x="18" y="11"/>
                </a:cxn>
                <a:cxn ang="0">
                  <a:pos x="13" y="22"/>
                </a:cxn>
                <a:cxn ang="0">
                  <a:pos x="14" y="29"/>
                </a:cxn>
                <a:cxn ang="0">
                  <a:pos x="13" y="37"/>
                </a:cxn>
                <a:cxn ang="0">
                  <a:pos x="13" y="41"/>
                </a:cxn>
                <a:cxn ang="0">
                  <a:pos x="6" y="49"/>
                </a:cxn>
                <a:cxn ang="0">
                  <a:pos x="0" y="70"/>
                </a:cxn>
                <a:cxn ang="0">
                  <a:pos x="2" y="78"/>
                </a:cxn>
              </a:cxnLst>
              <a:rect l="0" t="0" r="r" b="b"/>
              <a:pathLst>
                <a:path w="181" h="99">
                  <a:moveTo>
                    <a:pt x="2" y="78"/>
                  </a:moveTo>
                  <a:lnTo>
                    <a:pt x="26" y="78"/>
                  </a:lnTo>
                  <a:lnTo>
                    <a:pt x="34" y="80"/>
                  </a:lnTo>
                  <a:lnTo>
                    <a:pt x="37" y="83"/>
                  </a:lnTo>
                  <a:lnTo>
                    <a:pt x="42" y="86"/>
                  </a:lnTo>
                  <a:lnTo>
                    <a:pt x="43" y="88"/>
                  </a:lnTo>
                  <a:lnTo>
                    <a:pt x="43" y="88"/>
                  </a:lnTo>
                  <a:lnTo>
                    <a:pt x="45" y="93"/>
                  </a:lnTo>
                  <a:lnTo>
                    <a:pt x="50" y="98"/>
                  </a:lnTo>
                  <a:lnTo>
                    <a:pt x="53" y="98"/>
                  </a:lnTo>
                  <a:lnTo>
                    <a:pt x="56" y="98"/>
                  </a:lnTo>
                  <a:lnTo>
                    <a:pt x="56" y="99"/>
                  </a:lnTo>
                  <a:lnTo>
                    <a:pt x="61" y="98"/>
                  </a:lnTo>
                  <a:lnTo>
                    <a:pt x="66" y="98"/>
                  </a:lnTo>
                  <a:lnTo>
                    <a:pt x="71" y="94"/>
                  </a:lnTo>
                  <a:lnTo>
                    <a:pt x="77" y="96"/>
                  </a:lnTo>
                  <a:lnTo>
                    <a:pt x="87" y="96"/>
                  </a:lnTo>
                  <a:lnTo>
                    <a:pt x="88" y="93"/>
                  </a:lnTo>
                  <a:lnTo>
                    <a:pt x="91" y="94"/>
                  </a:lnTo>
                  <a:lnTo>
                    <a:pt x="96" y="88"/>
                  </a:lnTo>
                  <a:lnTo>
                    <a:pt x="96" y="83"/>
                  </a:lnTo>
                  <a:lnTo>
                    <a:pt x="101" y="78"/>
                  </a:lnTo>
                  <a:lnTo>
                    <a:pt x="106" y="75"/>
                  </a:lnTo>
                  <a:lnTo>
                    <a:pt x="107" y="72"/>
                  </a:lnTo>
                  <a:lnTo>
                    <a:pt x="124" y="72"/>
                  </a:lnTo>
                  <a:lnTo>
                    <a:pt x="132" y="77"/>
                  </a:lnTo>
                  <a:lnTo>
                    <a:pt x="136" y="75"/>
                  </a:lnTo>
                  <a:lnTo>
                    <a:pt x="146" y="62"/>
                  </a:lnTo>
                  <a:lnTo>
                    <a:pt x="149" y="56"/>
                  </a:lnTo>
                  <a:lnTo>
                    <a:pt x="157" y="51"/>
                  </a:lnTo>
                  <a:lnTo>
                    <a:pt x="160" y="41"/>
                  </a:lnTo>
                  <a:lnTo>
                    <a:pt x="165" y="30"/>
                  </a:lnTo>
                  <a:lnTo>
                    <a:pt x="170" y="27"/>
                  </a:lnTo>
                  <a:lnTo>
                    <a:pt x="181" y="22"/>
                  </a:lnTo>
                  <a:lnTo>
                    <a:pt x="180" y="17"/>
                  </a:lnTo>
                  <a:lnTo>
                    <a:pt x="175" y="14"/>
                  </a:lnTo>
                  <a:lnTo>
                    <a:pt x="175" y="8"/>
                  </a:lnTo>
                  <a:lnTo>
                    <a:pt x="165" y="0"/>
                  </a:lnTo>
                  <a:lnTo>
                    <a:pt x="160" y="0"/>
                  </a:lnTo>
                  <a:lnTo>
                    <a:pt x="157" y="3"/>
                  </a:lnTo>
                  <a:lnTo>
                    <a:pt x="154" y="3"/>
                  </a:lnTo>
                  <a:lnTo>
                    <a:pt x="148" y="8"/>
                  </a:lnTo>
                  <a:lnTo>
                    <a:pt x="136" y="5"/>
                  </a:lnTo>
                  <a:lnTo>
                    <a:pt x="116" y="6"/>
                  </a:lnTo>
                  <a:lnTo>
                    <a:pt x="104" y="11"/>
                  </a:lnTo>
                  <a:lnTo>
                    <a:pt x="101" y="11"/>
                  </a:lnTo>
                  <a:lnTo>
                    <a:pt x="91" y="9"/>
                  </a:lnTo>
                  <a:lnTo>
                    <a:pt x="80" y="6"/>
                  </a:lnTo>
                  <a:lnTo>
                    <a:pt x="74" y="6"/>
                  </a:lnTo>
                  <a:lnTo>
                    <a:pt x="67" y="9"/>
                  </a:lnTo>
                  <a:lnTo>
                    <a:pt x="64" y="9"/>
                  </a:lnTo>
                  <a:lnTo>
                    <a:pt x="55" y="5"/>
                  </a:lnTo>
                  <a:lnTo>
                    <a:pt x="43" y="1"/>
                  </a:lnTo>
                  <a:lnTo>
                    <a:pt x="31" y="1"/>
                  </a:lnTo>
                  <a:lnTo>
                    <a:pt x="21" y="5"/>
                  </a:lnTo>
                  <a:lnTo>
                    <a:pt x="18" y="11"/>
                  </a:lnTo>
                  <a:lnTo>
                    <a:pt x="13" y="14"/>
                  </a:lnTo>
                  <a:lnTo>
                    <a:pt x="13" y="22"/>
                  </a:lnTo>
                  <a:lnTo>
                    <a:pt x="11" y="25"/>
                  </a:lnTo>
                  <a:lnTo>
                    <a:pt x="14" y="29"/>
                  </a:lnTo>
                  <a:lnTo>
                    <a:pt x="16" y="35"/>
                  </a:lnTo>
                  <a:lnTo>
                    <a:pt x="13" y="37"/>
                  </a:lnTo>
                  <a:lnTo>
                    <a:pt x="14" y="40"/>
                  </a:lnTo>
                  <a:lnTo>
                    <a:pt x="13" y="41"/>
                  </a:lnTo>
                  <a:lnTo>
                    <a:pt x="6" y="45"/>
                  </a:lnTo>
                  <a:lnTo>
                    <a:pt x="6" y="49"/>
                  </a:lnTo>
                  <a:lnTo>
                    <a:pt x="2" y="56"/>
                  </a:lnTo>
                  <a:lnTo>
                    <a:pt x="0" y="70"/>
                  </a:lnTo>
                  <a:lnTo>
                    <a:pt x="2" y="78"/>
                  </a:lnTo>
                  <a:lnTo>
                    <a:pt x="2" y="7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64" name="Freeform 331">
              <a:extLst>
                <a:ext uri="{FF2B5EF4-FFF2-40B4-BE49-F238E27FC236}">
                  <a16:creationId xmlns:a16="http://schemas.microsoft.com/office/drawing/2014/main" id="{722B7462-5B4A-A086-1F0A-B7C849E577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9233" y="-1795201"/>
              <a:ext cx="165866" cy="159069"/>
            </a:xfrm>
            <a:custGeom>
              <a:avLst/>
              <a:gdLst/>
              <a:ahLst/>
              <a:cxnLst>
                <a:cxn ang="0">
                  <a:pos x="45" y="110"/>
                </a:cxn>
                <a:cxn ang="0">
                  <a:pos x="60" y="110"/>
                </a:cxn>
                <a:cxn ang="0">
                  <a:pos x="77" y="112"/>
                </a:cxn>
                <a:cxn ang="0">
                  <a:pos x="98" y="112"/>
                </a:cxn>
                <a:cxn ang="0">
                  <a:pos x="113" y="114"/>
                </a:cxn>
                <a:cxn ang="0">
                  <a:pos x="121" y="117"/>
                </a:cxn>
                <a:cxn ang="0">
                  <a:pos x="122" y="115"/>
                </a:cxn>
                <a:cxn ang="0">
                  <a:pos x="121" y="104"/>
                </a:cxn>
                <a:cxn ang="0">
                  <a:pos x="119" y="104"/>
                </a:cxn>
                <a:cxn ang="0">
                  <a:pos x="109" y="99"/>
                </a:cxn>
                <a:cxn ang="0">
                  <a:pos x="95" y="85"/>
                </a:cxn>
                <a:cxn ang="0">
                  <a:pos x="93" y="74"/>
                </a:cxn>
                <a:cxn ang="0">
                  <a:pos x="100" y="69"/>
                </a:cxn>
                <a:cxn ang="0">
                  <a:pos x="106" y="58"/>
                </a:cxn>
                <a:cxn ang="0">
                  <a:pos x="100" y="46"/>
                </a:cxn>
                <a:cxn ang="0">
                  <a:pos x="98" y="43"/>
                </a:cxn>
                <a:cxn ang="0">
                  <a:pos x="89" y="41"/>
                </a:cxn>
                <a:cxn ang="0">
                  <a:pos x="85" y="37"/>
                </a:cxn>
                <a:cxn ang="0">
                  <a:pos x="85" y="33"/>
                </a:cxn>
                <a:cxn ang="0">
                  <a:pos x="89" y="32"/>
                </a:cxn>
                <a:cxn ang="0">
                  <a:pos x="103" y="32"/>
                </a:cxn>
                <a:cxn ang="0">
                  <a:pos x="105" y="32"/>
                </a:cxn>
                <a:cxn ang="0">
                  <a:pos x="103" y="29"/>
                </a:cxn>
                <a:cxn ang="0">
                  <a:pos x="97" y="21"/>
                </a:cxn>
                <a:cxn ang="0">
                  <a:pos x="97" y="13"/>
                </a:cxn>
                <a:cxn ang="0">
                  <a:pos x="92" y="3"/>
                </a:cxn>
                <a:cxn ang="0">
                  <a:pos x="89" y="1"/>
                </a:cxn>
                <a:cxn ang="0">
                  <a:pos x="87" y="0"/>
                </a:cxn>
                <a:cxn ang="0">
                  <a:pos x="84" y="0"/>
                </a:cxn>
                <a:cxn ang="0">
                  <a:pos x="84" y="6"/>
                </a:cxn>
                <a:cxn ang="0">
                  <a:pos x="89" y="9"/>
                </a:cxn>
                <a:cxn ang="0">
                  <a:pos x="90" y="14"/>
                </a:cxn>
                <a:cxn ang="0">
                  <a:pos x="79" y="19"/>
                </a:cxn>
                <a:cxn ang="0">
                  <a:pos x="74" y="22"/>
                </a:cxn>
                <a:cxn ang="0">
                  <a:pos x="69" y="33"/>
                </a:cxn>
                <a:cxn ang="0">
                  <a:pos x="66" y="43"/>
                </a:cxn>
                <a:cxn ang="0">
                  <a:pos x="58" y="48"/>
                </a:cxn>
                <a:cxn ang="0">
                  <a:pos x="55" y="54"/>
                </a:cxn>
                <a:cxn ang="0">
                  <a:pos x="45" y="67"/>
                </a:cxn>
                <a:cxn ang="0">
                  <a:pos x="41" y="69"/>
                </a:cxn>
                <a:cxn ang="0">
                  <a:pos x="33" y="64"/>
                </a:cxn>
                <a:cxn ang="0">
                  <a:pos x="16" y="64"/>
                </a:cxn>
                <a:cxn ang="0">
                  <a:pos x="15" y="67"/>
                </a:cxn>
                <a:cxn ang="0">
                  <a:pos x="10" y="70"/>
                </a:cxn>
                <a:cxn ang="0">
                  <a:pos x="5" y="75"/>
                </a:cxn>
                <a:cxn ang="0">
                  <a:pos x="5" y="80"/>
                </a:cxn>
                <a:cxn ang="0">
                  <a:pos x="0" y="86"/>
                </a:cxn>
                <a:cxn ang="0">
                  <a:pos x="2" y="88"/>
                </a:cxn>
                <a:cxn ang="0">
                  <a:pos x="5" y="88"/>
                </a:cxn>
                <a:cxn ang="0">
                  <a:pos x="8" y="93"/>
                </a:cxn>
                <a:cxn ang="0">
                  <a:pos x="15" y="94"/>
                </a:cxn>
                <a:cxn ang="0">
                  <a:pos x="20" y="93"/>
                </a:cxn>
                <a:cxn ang="0">
                  <a:pos x="18" y="96"/>
                </a:cxn>
                <a:cxn ang="0">
                  <a:pos x="20" y="98"/>
                </a:cxn>
                <a:cxn ang="0">
                  <a:pos x="23" y="101"/>
                </a:cxn>
                <a:cxn ang="0">
                  <a:pos x="21" y="112"/>
                </a:cxn>
                <a:cxn ang="0">
                  <a:pos x="45" y="110"/>
                </a:cxn>
                <a:cxn ang="0">
                  <a:pos x="45" y="110"/>
                </a:cxn>
              </a:cxnLst>
              <a:rect l="0" t="0" r="r" b="b"/>
              <a:pathLst>
                <a:path w="122" h="117">
                  <a:moveTo>
                    <a:pt x="45" y="110"/>
                  </a:moveTo>
                  <a:lnTo>
                    <a:pt x="60" y="110"/>
                  </a:lnTo>
                  <a:lnTo>
                    <a:pt x="77" y="112"/>
                  </a:lnTo>
                  <a:lnTo>
                    <a:pt x="98" y="112"/>
                  </a:lnTo>
                  <a:lnTo>
                    <a:pt x="113" y="114"/>
                  </a:lnTo>
                  <a:lnTo>
                    <a:pt x="121" y="117"/>
                  </a:lnTo>
                  <a:lnTo>
                    <a:pt x="122" y="115"/>
                  </a:lnTo>
                  <a:lnTo>
                    <a:pt x="121" y="104"/>
                  </a:lnTo>
                  <a:lnTo>
                    <a:pt x="119" y="104"/>
                  </a:lnTo>
                  <a:lnTo>
                    <a:pt x="109" y="99"/>
                  </a:lnTo>
                  <a:lnTo>
                    <a:pt x="95" y="85"/>
                  </a:lnTo>
                  <a:lnTo>
                    <a:pt x="93" y="74"/>
                  </a:lnTo>
                  <a:lnTo>
                    <a:pt x="100" y="69"/>
                  </a:lnTo>
                  <a:lnTo>
                    <a:pt x="106" y="58"/>
                  </a:lnTo>
                  <a:lnTo>
                    <a:pt x="100" y="46"/>
                  </a:lnTo>
                  <a:lnTo>
                    <a:pt x="98" y="43"/>
                  </a:lnTo>
                  <a:lnTo>
                    <a:pt x="89" y="41"/>
                  </a:lnTo>
                  <a:lnTo>
                    <a:pt x="85" y="37"/>
                  </a:lnTo>
                  <a:lnTo>
                    <a:pt x="85" y="33"/>
                  </a:lnTo>
                  <a:lnTo>
                    <a:pt x="89" y="32"/>
                  </a:lnTo>
                  <a:lnTo>
                    <a:pt x="103" y="32"/>
                  </a:lnTo>
                  <a:lnTo>
                    <a:pt x="105" y="32"/>
                  </a:lnTo>
                  <a:lnTo>
                    <a:pt x="103" y="29"/>
                  </a:lnTo>
                  <a:lnTo>
                    <a:pt x="97" y="21"/>
                  </a:lnTo>
                  <a:lnTo>
                    <a:pt x="97" y="13"/>
                  </a:lnTo>
                  <a:lnTo>
                    <a:pt x="92" y="3"/>
                  </a:lnTo>
                  <a:lnTo>
                    <a:pt x="89" y="1"/>
                  </a:lnTo>
                  <a:lnTo>
                    <a:pt x="87" y="0"/>
                  </a:lnTo>
                  <a:lnTo>
                    <a:pt x="84" y="0"/>
                  </a:lnTo>
                  <a:lnTo>
                    <a:pt x="84" y="6"/>
                  </a:lnTo>
                  <a:lnTo>
                    <a:pt x="89" y="9"/>
                  </a:lnTo>
                  <a:lnTo>
                    <a:pt x="90" y="14"/>
                  </a:lnTo>
                  <a:lnTo>
                    <a:pt x="79" y="19"/>
                  </a:lnTo>
                  <a:lnTo>
                    <a:pt x="74" y="22"/>
                  </a:lnTo>
                  <a:lnTo>
                    <a:pt x="69" y="33"/>
                  </a:lnTo>
                  <a:lnTo>
                    <a:pt x="66" y="43"/>
                  </a:lnTo>
                  <a:lnTo>
                    <a:pt x="58" y="48"/>
                  </a:lnTo>
                  <a:lnTo>
                    <a:pt x="55" y="54"/>
                  </a:lnTo>
                  <a:lnTo>
                    <a:pt x="45" y="67"/>
                  </a:lnTo>
                  <a:lnTo>
                    <a:pt x="41" y="69"/>
                  </a:lnTo>
                  <a:lnTo>
                    <a:pt x="33" y="64"/>
                  </a:lnTo>
                  <a:lnTo>
                    <a:pt x="16" y="64"/>
                  </a:lnTo>
                  <a:lnTo>
                    <a:pt x="15" y="67"/>
                  </a:lnTo>
                  <a:lnTo>
                    <a:pt x="10" y="70"/>
                  </a:lnTo>
                  <a:lnTo>
                    <a:pt x="5" y="75"/>
                  </a:lnTo>
                  <a:lnTo>
                    <a:pt x="5" y="80"/>
                  </a:lnTo>
                  <a:lnTo>
                    <a:pt x="0" y="86"/>
                  </a:lnTo>
                  <a:lnTo>
                    <a:pt x="2" y="88"/>
                  </a:lnTo>
                  <a:lnTo>
                    <a:pt x="5" y="88"/>
                  </a:lnTo>
                  <a:lnTo>
                    <a:pt x="8" y="93"/>
                  </a:lnTo>
                  <a:lnTo>
                    <a:pt x="15" y="94"/>
                  </a:lnTo>
                  <a:lnTo>
                    <a:pt x="20" y="93"/>
                  </a:lnTo>
                  <a:lnTo>
                    <a:pt x="18" y="96"/>
                  </a:lnTo>
                  <a:lnTo>
                    <a:pt x="20" y="98"/>
                  </a:lnTo>
                  <a:lnTo>
                    <a:pt x="23" y="101"/>
                  </a:lnTo>
                  <a:lnTo>
                    <a:pt x="21" y="112"/>
                  </a:lnTo>
                  <a:lnTo>
                    <a:pt x="45" y="110"/>
                  </a:lnTo>
                  <a:lnTo>
                    <a:pt x="45" y="11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65" name="Freeform 332">
              <a:extLst>
                <a:ext uri="{FF2B5EF4-FFF2-40B4-BE49-F238E27FC236}">
                  <a16:creationId xmlns:a16="http://schemas.microsoft.com/office/drawing/2014/main" id="{74915FC3-C438-2C85-95E8-F8B50B0B72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9247" y="-1600784"/>
              <a:ext cx="40787" cy="23113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17" y="1"/>
                </a:cxn>
                <a:cxn ang="0">
                  <a:pos x="16" y="4"/>
                </a:cxn>
                <a:cxn ang="0">
                  <a:pos x="9" y="3"/>
                </a:cxn>
                <a:cxn ang="0">
                  <a:pos x="3" y="9"/>
                </a:cxn>
                <a:cxn ang="0">
                  <a:pos x="0" y="14"/>
                </a:cxn>
                <a:cxn ang="0">
                  <a:pos x="3" y="17"/>
                </a:cxn>
                <a:cxn ang="0">
                  <a:pos x="3" y="16"/>
                </a:cxn>
                <a:cxn ang="0">
                  <a:pos x="6" y="16"/>
                </a:cxn>
                <a:cxn ang="0">
                  <a:pos x="9" y="17"/>
                </a:cxn>
                <a:cxn ang="0">
                  <a:pos x="14" y="17"/>
                </a:cxn>
                <a:cxn ang="0">
                  <a:pos x="16" y="14"/>
                </a:cxn>
                <a:cxn ang="0">
                  <a:pos x="24" y="12"/>
                </a:cxn>
                <a:cxn ang="0">
                  <a:pos x="25" y="14"/>
                </a:cxn>
                <a:cxn ang="0">
                  <a:pos x="30" y="9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30" h="17">
                  <a:moveTo>
                    <a:pt x="22" y="0"/>
                  </a:moveTo>
                  <a:lnTo>
                    <a:pt x="17" y="1"/>
                  </a:lnTo>
                  <a:lnTo>
                    <a:pt x="16" y="4"/>
                  </a:lnTo>
                  <a:lnTo>
                    <a:pt x="9" y="3"/>
                  </a:lnTo>
                  <a:lnTo>
                    <a:pt x="3" y="9"/>
                  </a:lnTo>
                  <a:lnTo>
                    <a:pt x="0" y="14"/>
                  </a:lnTo>
                  <a:lnTo>
                    <a:pt x="3" y="17"/>
                  </a:lnTo>
                  <a:lnTo>
                    <a:pt x="3" y="16"/>
                  </a:lnTo>
                  <a:lnTo>
                    <a:pt x="6" y="16"/>
                  </a:lnTo>
                  <a:lnTo>
                    <a:pt x="9" y="17"/>
                  </a:lnTo>
                  <a:lnTo>
                    <a:pt x="14" y="17"/>
                  </a:lnTo>
                  <a:lnTo>
                    <a:pt x="16" y="14"/>
                  </a:lnTo>
                  <a:lnTo>
                    <a:pt x="24" y="12"/>
                  </a:lnTo>
                  <a:lnTo>
                    <a:pt x="25" y="14"/>
                  </a:lnTo>
                  <a:lnTo>
                    <a:pt x="30" y="9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66" name="Freeform 333">
              <a:extLst>
                <a:ext uri="{FF2B5EF4-FFF2-40B4-BE49-F238E27FC236}">
                  <a16:creationId xmlns:a16="http://schemas.microsoft.com/office/drawing/2014/main" id="{B64127EF-1514-8343-CB0A-DB77622C8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5672" y="-1766650"/>
              <a:ext cx="281429" cy="112844"/>
            </a:xfrm>
            <a:custGeom>
              <a:avLst/>
              <a:gdLst/>
              <a:ahLst/>
              <a:cxnLst>
                <a:cxn ang="0">
                  <a:pos x="199" y="59"/>
                </a:cxn>
                <a:cxn ang="0">
                  <a:pos x="193" y="61"/>
                </a:cxn>
                <a:cxn ang="0">
                  <a:pos x="188" y="59"/>
                </a:cxn>
                <a:cxn ang="0">
                  <a:pos x="170" y="59"/>
                </a:cxn>
                <a:cxn ang="0">
                  <a:pos x="164" y="62"/>
                </a:cxn>
                <a:cxn ang="0">
                  <a:pos x="142" y="65"/>
                </a:cxn>
                <a:cxn ang="0">
                  <a:pos x="130" y="65"/>
                </a:cxn>
                <a:cxn ang="0">
                  <a:pos x="127" y="69"/>
                </a:cxn>
                <a:cxn ang="0">
                  <a:pos x="103" y="65"/>
                </a:cxn>
                <a:cxn ang="0">
                  <a:pos x="98" y="67"/>
                </a:cxn>
                <a:cxn ang="0">
                  <a:pos x="81" y="61"/>
                </a:cxn>
                <a:cxn ang="0">
                  <a:pos x="71" y="75"/>
                </a:cxn>
                <a:cxn ang="0">
                  <a:pos x="58" y="78"/>
                </a:cxn>
                <a:cxn ang="0">
                  <a:pos x="42" y="75"/>
                </a:cxn>
                <a:cxn ang="0">
                  <a:pos x="28" y="83"/>
                </a:cxn>
                <a:cxn ang="0">
                  <a:pos x="16" y="78"/>
                </a:cxn>
                <a:cxn ang="0">
                  <a:pos x="0" y="53"/>
                </a:cxn>
                <a:cxn ang="0">
                  <a:pos x="13" y="37"/>
                </a:cxn>
                <a:cxn ang="0">
                  <a:pos x="31" y="35"/>
                </a:cxn>
                <a:cxn ang="0">
                  <a:pos x="37" y="37"/>
                </a:cxn>
                <a:cxn ang="0">
                  <a:pos x="65" y="30"/>
                </a:cxn>
                <a:cxn ang="0">
                  <a:pos x="69" y="24"/>
                </a:cxn>
                <a:cxn ang="0">
                  <a:pos x="92" y="19"/>
                </a:cxn>
                <a:cxn ang="0">
                  <a:pos x="100" y="16"/>
                </a:cxn>
                <a:cxn ang="0">
                  <a:pos x="111" y="8"/>
                </a:cxn>
                <a:cxn ang="0">
                  <a:pos x="114" y="1"/>
                </a:cxn>
                <a:cxn ang="0">
                  <a:pos x="140" y="9"/>
                </a:cxn>
                <a:cxn ang="0">
                  <a:pos x="140" y="22"/>
                </a:cxn>
                <a:cxn ang="0">
                  <a:pos x="150" y="24"/>
                </a:cxn>
                <a:cxn ang="0">
                  <a:pos x="161" y="29"/>
                </a:cxn>
                <a:cxn ang="0">
                  <a:pos x="169" y="35"/>
                </a:cxn>
                <a:cxn ang="0">
                  <a:pos x="191" y="51"/>
                </a:cxn>
                <a:cxn ang="0">
                  <a:pos x="207" y="59"/>
                </a:cxn>
              </a:cxnLst>
              <a:rect l="0" t="0" r="r" b="b"/>
              <a:pathLst>
                <a:path w="207" h="83">
                  <a:moveTo>
                    <a:pt x="207" y="59"/>
                  </a:moveTo>
                  <a:lnTo>
                    <a:pt x="199" y="59"/>
                  </a:lnTo>
                  <a:lnTo>
                    <a:pt x="198" y="62"/>
                  </a:lnTo>
                  <a:lnTo>
                    <a:pt x="193" y="61"/>
                  </a:lnTo>
                  <a:lnTo>
                    <a:pt x="191" y="62"/>
                  </a:lnTo>
                  <a:lnTo>
                    <a:pt x="188" y="59"/>
                  </a:lnTo>
                  <a:lnTo>
                    <a:pt x="177" y="61"/>
                  </a:lnTo>
                  <a:lnTo>
                    <a:pt x="170" y="59"/>
                  </a:lnTo>
                  <a:lnTo>
                    <a:pt x="170" y="62"/>
                  </a:lnTo>
                  <a:lnTo>
                    <a:pt x="164" y="62"/>
                  </a:lnTo>
                  <a:lnTo>
                    <a:pt x="161" y="61"/>
                  </a:lnTo>
                  <a:lnTo>
                    <a:pt x="142" y="65"/>
                  </a:lnTo>
                  <a:lnTo>
                    <a:pt x="134" y="64"/>
                  </a:lnTo>
                  <a:lnTo>
                    <a:pt x="130" y="65"/>
                  </a:lnTo>
                  <a:lnTo>
                    <a:pt x="130" y="69"/>
                  </a:lnTo>
                  <a:lnTo>
                    <a:pt x="127" y="69"/>
                  </a:lnTo>
                  <a:lnTo>
                    <a:pt x="113" y="69"/>
                  </a:lnTo>
                  <a:lnTo>
                    <a:pt x="103" y="65"/>
                  </a:lnTo>
                  <a:lnTo>
                    <a:pt x="100" y="67"/>
                  </a:lnTo>
                  <a:lnTo>
                    <a:pt x="98" y="67"/>
                  </a:lnTo>
                  <a:lnTo>
                    <a:pt x="89" y="61"/>
                  </a:lnTo>
                  <a:lnTo>
                    <a:pt x="81" y="61"/>
                  </a:lnTo>
                  <a:lnTo>
                    <a:pt x="71" y="67"/>
                  </a:lnTo>
                  <a:lnTo>
                    <a:pt x="71" y="75"/>
                  </a:lnTo>
                  <a:lnTo>
                    <a:pt x="68" y="75"/>
                  </a:lnTo>
                  <a:lnTo>
                    <a:pt x="58" y="78"/>
                  </a:lnTo>
                  <a:lnTo>
                    <a:pt x="47" y="75"/>
                  </a:lnTo>
                  <a:lnTo>
                    <a:pt x="42" y="75"/>
                  </a:lnTo>
                  <a:lnTo>
                    <a:pt x="36" y="78"/>
                  </a:lnTo>
                  <a:lnTo>
                    <a:pt x="28" y="83"/>
                  </a:lnTo>
                  <a:lnTo>
                    <a:pt x="26" y="83"/>
                  </a:lnTo>
                  <a:lnTo>
                    <a:pt x="16" y="78"/>
                  </a:lnTo>
                  <a:lnTo>
                    <a:pt x="2" y="64"/>
                  </a:lnTo>
                  <a:lnTo>
                    <a:pt x="0" y="53"/>
                  </a:lnTo>
                  <a:lnTo>
                    <a:pt x="7" y="48"/>
                  </a:lnTo>
                  <a:lnTo>
                    <a:pt x="13" y="37"/>
                  </a:lnTo>
                  <a:lnTo>
                    <a:pt x="25" y="37"/>
                  </a:lnTo>
                  <a:lnTo>
                    <a:pt x="31" y="35"/>
                  </a:lnTo>
                  <a:lnTo>
                    <a:pt x="33" y="33"/>
                  </a:lnTo>
                  <a:lnTo>
                    <a:pt x="37" y="37"/>
                  </a:lnTo>
                  <a:lnTo>
                    <a:pt x="52" y="32"/>
                  </a:lnTo>
                  <a:lnTo>
                    <a:pt x="65" y="30"/>
                  </a:lnTo>
                  <a:lnTo>
                    <a:pt x="73" y="25"/>
                  </a:lnTo>
                  <a:lnTo>
                    <a:pt x="69" y="24"/>
                  </a:lnTo>
                  <a:lnTo>
                    <a:pt x="69" y="22"/>
                  </a:lnTo>
                  <a:lnTo>
                    <a:pt x="92" y="19"/>
                  </a:lnTo>
                  <a:lnTo>
                    <a:pt x="95" y="17"/>
                  </a:lnTo>
                  <a:lnTo>
                    <a:pt x="100" y="16"/>
                  </a:lnTo>
                  <a:lnTo>
                    <a:pt x="101" y="14"/>
                  </a:lnTo>
                  <a:lnTo>
                    <a:pt x="111" y="8"/>
                  </a:lnTo>
                  <a:lnTo>
                    <a:pt x="111" y="4"/>
                  </a:lnTo>
                  <a:lnTo>
                    <a:pt x="114" y="1"/>
                  </a:lnTo>
                  <a:lnTo>
                    <a:pt x="126" y="0"/>
                  </a:lnTo>
                  <a:lnTo>
                    <a:pt x="140" y="9"/>
                  </a:lnTo>
                  <a:lnTo>
                    <a:pt x="142" y="12"/>
                  </a:lnTo>
                  <a:lnTo>
                    <a:pt x="140" y="22"/>
                  </a:lnTo>
                  <a:lnTo>
                    <a:pt x="143" y="24"/>
                  </a:lnTo>
                  <a:lnTo>
                    <a:pt x="150" y="24"/>
                  </a:lnTo>
                  <a:lnTo>
                    <a:pt x="153" y="27"/>
                  </a:lnTo>
                  <a:lnTo>
                    <a:pt x="161" y="29"/>
                  </a:lnTo>
                  <a:lnTo>
                    <a:pt x="167" y="30"/>
                  </a:lnTo>
                  <a:lnTo>
                    <a:pt x="169" y="35"/>
                  </a:lnTo>
                  <a:lnTo>
                    <a:pt x="185" y="43"/>
                  </a:lnTo>
                  <a:lnTo>
                    <a:pt x="191" y="51"/>
                  </a:lnTo>
                  <a:lnTo>
                    <a:pt x="203" y="54"/>
                  </a:lnTo>
                  <a:lnTo>
                    <a:pt x="207" y="59"/>
                  </a:lnTo>
                  <a:lnTo>
                    <a:pt x="207" y="5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67" name="Freeform 334">
              <a:extLst>
                <a:ext uri="{FF2B5EF4-FFF2-40B4-BE49-F238E27FC236}">
                  <a16:creationId xmlns:a16="http://schemas.microsoft.com/office/drawing/2014/main" id="{E796AA15-F393-F5AF-3C3E-FA059F06E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2167" y="-1553200"/>
              <a:ext cx="21753" cy="19034"/>
            </a:xfrm>
            <a:custGeom>
              <a:avLst/>
              <a:gdLst/>
              <a:ahLst/>
              <a:cxnLst>
                <a:cxn ang="0">
                  <a:pos x="5" y="14"/>
                </a:cxn>
                <a:cxn ang="0">
                  <a:pos x="4" y="14"/>
                </a:cxn>
                <a:cxn ang="0">
                  <a:pos x="2" y="8"/>
                </a:cxn>
                <a:cxn ang="0">
                  <a:pos x="0" y="6"/>
                </a:cxn>
                <a:cxn ang="0">
                  <a:pos x="7" y="5"/>
                </a:cxn>
                <a:cxn ang="0">
                  <a:pos x="8" y="1"/>
                </a:cxn>
                <a:cxn ang="0">
                  <a:pos x="12" y="0"/>
                </a:cxn>
                <a:cxn ang="0">
                  <a:pos x="15" y="1"/>
                </a:cxn>
                <a:cxn ang="0">
                  <a:pos x="16" y="3"/>
                </a:cxn>
                <a:cxn ang="0">
                  <a:pos x="10" y="6"/>
                </a:cxn>
                <a:cxn ang="0">
                  <a:pos x="8" y="14"/>
                </a:cxn>
                <a:cxn ang="0">
                  <a:pos x="5" y="14"/>
                </a:cxn>
                <a:cxn ang="0">
                  <a:pos x="5" y="14"/>
                </a:cxn>
              </a:cxnLst>
              <a:rect l="0" t="0" r="r" b="b"/>
              <a:pathLst>
                <a:path w="16" h="14">
                  <a:moveTo>
                    <a:pt x="5" y="14"/>
                  </a:moveTo>
                  <a:lnTo>
                    <a:pt x="4" y="14"/>
                  </a:lnTo>
                  <a:lnTo>
                    <a:pt x="2" y="8"/>
                  </a:lnTo>
                  <a:lnTo>
                    <a:pt x="0" y="6"/>
                  </a:lnTo>
                  <a:lnTo>
                    <a:pt x="7" y="5"/>
                  </a:lnTo>
                  <a:lnTo>
                    <a:pt x="8" y="1"/>
                  </a:lnTo>
                  <a:lnTo>
                    <a:pt x="12" y="0"/>
                  </a:lnTo>
                  <a:lnTo>
                    <a:pt x="15" y="1"/>
                  </a:lnTo>
                  <a:lnTo>
                    <a:pt x="16" y="3"/>
                  </a:lnTo>
                  <a:lnTo>
                    <a:pt x="10" y="6"/>
                  </a:lnTo>
                  <a:lnTo>
                    <a:pt x="8" y="14"/>
                  </a:lnTo>
                  <a:lnTo>
                    <a:pt x="5" y="14"/>
                  </a:lnTo>
                  <a:lnTo>
                    <a:pt x="5" y="1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68" name="Freeform 335">
              <a:extLst>
                <a:ext uri="{FF2B5EF4-FFF2-40B4-BE49-F238E27FC236}">
                  <a16:creationId xmlns:a16="http://schemas.microsoft.com/office/drawing/2014/main" id="{9E98DE45-AAE8-10CE-A3BC-8D8637C06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8750" y="-1645650"/>
              <a:ext cx="119641" cy="88372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37" y="4"/>
                </a:cxn>
                <a:cxn ang="0">
                  <a:pos x="40" y="12"/>
                </a:cxn>
                <a:cxn ang="0">
                  <a:pos x="19" y="13"/>
                </a:cxn>
                <a:cxn ang="0">
                  <a:pos x="13" y="13"/>
                </a:cxn>
                <a:cxn ang="0">
                  <a:pos x="13" y="16"/>
                </a:cxn>
                <a:cxn ang="0">
                  <a:pos x="9" y="18"/>
                </a:cxn>
                <a:cxn ang="0">
                  <a:pos x="18" y="23"/>
                </a:cxn>
                <a:cxn ang="0">
                  <a:pos x="13" y="23"/>
                </a:cxn>
                <a:cxn ang="0">
                  <a:pos x="8" y="21"/>
                </a:cxn>
                <a:cxn ang="0">
                  <a:pos x="8" y="28"/>
                </a:cxn>
                <a:cxn ang="0">
                  <a:pos x="3" y="31"/>
                </a:cxn>
                <a:cxn ang="0">
                  <a:pos x="0" y="31"/>
                </a:cxn>
                <a:cxn ang="0">
                  <a:pos x="3" y="33"/>
                </a:cxn>
                <a:cxn ang="0">
                  <a:pos x="9" y="44"/>
                </a:cxn>
                <a:cxn ang="0">
                  <a:pos x="19" y="52"/>
                </a:cxn>
                <a:cxn ang="0">
                  <a:pos x="37" y="61"/>
                </a:cxn>
                <a:cxn ang="0">
                  <a:pos x="38" y="65"/>
                </a:cxn>
                <a:cxn ang="0">
                  <a:pos x="42" y="60"/>
                </a:cxn>
                <a:cxn ang="0">
                  <a:pos x="48" y="60"/>
                </a:cxn>
                <a:cxn ang="0">
                  <a:pos x="48" y="58"/>
                </a:cxn>
                <a:cxn ang="0">
                  <a:pos x="46" y="53"/>
                </a:cxn>
                <a:cxn ang="0">
                  <a:pos x="48" y="50"/>
                </a:cxn>
                <a:cxn ang="0">
                  <a:pos x="58" y="45"/>
                </a:cxn>
                <a:cxn ang="0">
                  <a:pos x="62" y="42"/>
                </a:cxn>
                <a:cxn ang="0">
                  <a:pos x="67" y="45"/>
                </a:cxn>
                <a:cxn ang="0">
                  <a:pos x="75" y="45"/>
                </a:cxn>
                <a:cxn ang="0">
                  <a:pos x="80" y="49"/>
                </a:cxn>
                <a:cxn ang="0">
                  <a:pos x="85" y="47"/>
                </a:cxn>
                <a:cxn ang="0">
                  <a:pos x="88" y="31"/>
                </a:cxn>
                <a:cxn ang="0">
                  <a:pos x="83" y="24"/>
                </a:cxn>
                <a:cxn ang="0">
                  <a:pos x="83" y="21"/>
                </a:cxn>
                <a:cxn ang="0">
                  <a:pos x="88" y="15"/>
                </a:cxn>
                <a:cxn ang="0">
                  <a:pos x="86" y="12"/>
                </a:cxn>
                <a:cxn ang="0">
                  <a:pos x="83" y="8"/>
                </a:cxn>
                <a:cxn ang="0">
                  <a:pos x="75" y="8"/>
                </a:cxn>
                <a:cxn ang="0">
                  <a:pos x="70" y="12"/>
                </a:cxn>
                <a:cxn ang="0">
                  <a:pos x="69" y="12"/>
                </a:cxn>
                <a:cxn ang="0">
                  <a:pos x="69" y="4"/>
                </a:cxn>
                <a:cxn ang="0">
                  <a:pos x="70" y="2"/>
                </a:cxn>
                <a:cxn ang="0">
                  <a:pos x="53" y="0"/>
                </a:cxn>
                <a:cxn ang="0">
                  <a:pos x="38" y="0"/>
                </a:cxn>
                <a:cxn ang="0">
                  <a:pos x="38" y="0"/>
                </a:cxn>
              </a:cxnLst>
              <a:rect l="0" t="0" r="r" b="b"/>
              <a:pathLst>
                <a:path w="88" h="65">
                  <a:moveTo>
                    <a:pt x="38" y="0"/>
                  </a:moveTo>
                  <a:lnTo>
                    <a:pt x="37" y="4"/>
                  </a:lnTo>
                  <a:lnTo>
                    <a:pt x="40" y="12"/>
                  </a:lnTo>
                  <a:lnTo>
                    <a:pt x="19" y="13"/>
                  </a:lnTo>
                  <a:lnTo>
                    <a:pt x="13" y="13"/>
                  </a:lnTo>
                  <a:lnTo>
                    <a:pt x="13" y="16"/>
                  </a:lnTo>
                  <a:lnTo>
                    <a:pt x="9" y="18"/>
                  </a:lnTo>
                  <a:lnTo>
                    <a:pt x="18" y="23"/>
                  </a:lnTo>
                  <a:lnTo>
                    <a:pt x="13" y="23"/>
                  </a:lnTo>
                  <a:lnTo>
                    <a:pt x="8" y="21"/>
                  </a:lnTo>
                  <a:lnTo>
                    <a:pt x="8" y="28"/>
                  </a:lnTo>
                  <a:lnTo>
                    <a:pt x="3" y="31"/>
                  </a:lnTo>
                  <a:lnTo>
                    <a:pt x="0" y="31"/>
                  </a:lnTo>
                  <a:lnTo>
                    <a:pt x="3" y="33"/>
                  </a:lnTo>
                  <a:lnTo>
                    <a:pt x="9" y="44"/>
                  </a:lnTo>
                  <a:lnTo>
                    <a:pt x="19" y="52"/>
                  </a:lnTo>
                  <a:lnTo>
                    <a:pt x="37" y="61"/>
                  </a:lnTo>
                  <a:lnTo>
                    <a:pt x="38" y="65"/>
                  </a:lnTo>
                  <a:lnTo>
                    <a:pt x="42" y="60"/>
                  </a:lnTo>
                  <a:lnTo>
                    <a:pt x="48" y="60"/>
                  </a:lnTo>
                  <a:lnTo>
                    <a:pt x="48" y="58"/>
                  </a:lnTo>
                  <a:lnTo>
                    <a:pt x="46" y="53"/>
                  </a:lnTo>
                  <a:lnTo>
                    <a:pt x="48" y="50"/>
                  </a:lnTo>
                  <a:lnTo>
                    <a:pt x="58" y="45"/>
                  </a:lnTo>
                  <a:lnTo>
                    <a:pt x="62" y="42"/>
                  </a:lnTo>
                  <a:lnTo>
                    <a:pt x="67" y="45"/>
                  </a:lnTo>
                  <a:lnTo>
                    <a:pt x="75" y="45"/>
                  </a:lnTo>
                  <a:lnTo>
                    <a:pt x="80" y="49"/>
                  </a:lnTo>
                  <a:lnTo>
                    <a:pt x="85" y="47"/>
                  </a:lnTo>
                  <a:lnTo>
                    <a:pt x="88" y="31"/>
                  </a:lnTo>
                  <a:lnTo>
                    <a:pt x="83" y="24"/>
                  </a:lnTo>
                  <a:lnTo>
                    <a:pt x="83" y="21"/>
                  </a:lnTo>
                  <a:lnTo>
                    <a:pt x="88" y="15"/>
                  </a:lnTo>
                  <a:lnTo>
                    <a:pt x="86" y="12"/>
                  </a:lnTo>
                  <a:lnTo>
                    <a:pt x="83" y="8"/>
                  </a:lnTo>
                  <a:lnTo>
                    <a:pt x="75" y="8"/>
                  </a:lnTo>
                  <a:lnTo>
                    <a:pt x="70" y="12"/>
                  </a:lnTo>
                  <a:lnTo>
                    <a:pt x="69" y="12"/>
                  </a:lnTo>
                  <a:lnTo>
                    <a:pt x="69" y="4"/>
                  </a:lnTo>
                  <a:lnTo>
                    <a:pt x="70" y="2"/>
                  </a:lnTo>
                  <a:lnTo>
                    <a:pt x="53" y="0"/>
                  </a:lnTo>
                  <a:lnTo>
                    <a:pt x="38" y="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69" name="Freeform 336">
              <a:extLst>
                <a:ext uri="{FF2B5EF4-FFF2-40B4-BE49-F238E27FC236}">
                  <a16:creationId xmlns:a16="http://schemas.microsoft.com/office/drawing/2014/main" id="{ACF71124-E51C-EAF0-67E8-9CED15FB14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0414" y="-1664684"/>
              <a:ext cx="157709" cy="119641"/>
            </a:xfrm>
            <a:custGeom>
              <a:avLst/>
              <a:gdLst/>
              <a:ahLst/>
              <a:cxnLst>
                <a:cxn ang="0">
                  <a:pos x="116" y="0"/>
                </a:cxn>
                <a:cxn ang="0">
                  <a:pos x="106" y="3"/>
                </a:cxn>
                <a:cxn ang="0">
                  <a:pos x="95" y="0"/>
                </a:cxn>
                <a:cxn ang="0">
                  <a:pos x="90" y="0"/>
                </a:cxn>
                <a:cxn ang="0">
                  <a:pos x="84" y="3"/>
                </a:cxn>
                <a:cxn ang="0">
                  <a:pos x="76" y="8"/>
                </a:cxn>
                <a:cxn ang="0">
                  <a:pos x="77" y="19"/>
                </a:cxn>
                <a:cxn ang="0">
                  <a:pos x="76" y="21"/>
                </a:cxn>
                <a:cxn ang="0">
                  <a:pos x="68" y="18"/>
                </a:cxn>
                <a:cxn ang="0">
                  <a:pos x="53" y="16"/>
                </a:cxn>
                <a:cxn ang="0">
                  <a:pos x="32" y="16"/>
                </a:cxn>
                <a:cxn ang="0">
                  <a:pos x="31" y="18"/>
                </a:cxn>
                <a:cxn ang="0">
                  <a:pos x="31" y="26"/>
                </a:cxn>
                <a:cxn ang="0">
                  <a:pos x="32" y="26"/>
                </a:cxn>
                <a:cxn ang="0">
                  <a:pos x="37" y="22"/>
                </a:cxn>
                <a:cxn ang="0">
                  <a:pos x="45" y="22"/>
                </a:cxn>
                <a:cxn ang="0">
                  <a:pos x="48" y="26"/>
                </a:cxn>
                <a:cxn ang="0">
                  <a:pos x="50" y="29"/>
                </a:cxn>
                <a:cxn ang="0">
                  <a:pos x="45" y="35"/>
                </a:cxn>
                <a:cxn ang="0">
                  <a:pos x="45" y="38"/>
                </a:cxn>
                <a:cxn ang="0">
                  <a:pos x="50" y="45"/>
                </a:cxn>
                <a:cxn ang="0">
                  <a:pos x="47" y="61"/>
                </a:cxn>
                <a:cxn ang="0">
                  <a:pos x="42" y="63"/>
                </a:cxn>
                <a:cxn ang="0">
                  <a:pos x="37" y="59"/>
                </a:cxn>
                <a:cxn ang="0">
                  <a:pos x="29" y="59"/>
                </a:cxn>
                <a:cxn ang="0">
                  <a:pos x="24" y="56"/>
                </a:cxn>
                <a:cxn ang="0">
                  <a:pos x="20" y="59"/>
                </a:cxn>
                <a:cxn ang="0">
                  <a:pos x="10" y="64"/>
                </a:cxn>
                <a:cxn ang="0">
                  <a:pos x="8" y="67"/>
                </a:cxn>
                <a:cxn ang="0">
                  <a:pos x="10" y="72"/>
                </a:cxn>
                <a:cxn ang="0">
                  <a:pos x="10" y="74"/>
                </a:cxn>
                <a:cxn ang="0">
                  <a:pos x="4" y="74"/>
                </a:cxn>
                <a:cxn ang="0">
                  <a:pos x="0" y="79"/>
                </a:cxn>
                <a:cxn ang="0">
                  <a:pos x="5" y="79"/>
                </a:cxn>
                <a:cxn ang="0">
                  <a:pos x="12" y="83"/>
                </a:cxn>
                <a:cxn ang="0">
                  <a:pos x="16" y="88"/>
                </a:cxn>
                <a:cxn ang="0">
                  <a:pos x="23" y="87"/>
                </a:cxn>
                <a:cxn ang="0">
                  <a:pos x="24" y="83"/>
                </a:cxn>
                <a:cxn ang="0">
                  <a:pos x="28" y="82"/>
                </a:cxn>
                <a:cxn ang="0">
                  <a:pos x="31" y="83"/>
                </a:cxn>
                <a:cxn ang="0">
                  <a:pos x="32" y="85"/>
                </a:cxn>
                <a:cxn ang="0">
                  <a:pos x="37" y="87"/>
                </a:cxn>
                <a:cxn ang="0">
                  <a:pos x="40" y="87"/>
                </a:cxn>
                <a:cxn ang="0">
                  <a:pos x="44" y="83"/>
                </a:cxn>
                <a:cxn ang="0">
                  <a:pos x="52" y="82"/>
                </a:cxn>
                <a:cxn ang="0">
                  <a:pos x="53" y="85"/>
                </a:cxn>
                <a:cxn ang="0">
                  <a:pos x="56" y="87"/>
                </a:cxn>
                <a:cxn ang="0">
                  <a:pos x="63" y="85"/>
                </a:cxn>
                <a:cxn ang="0">
                  <a:pos x="77" y="77"/>
                </a:cxn>
                <a:cxn ang="0">
                  <a:pos x="82" y="71"/>
                </a:cxn>
                <a:cxn ang="0">
                  <a:pos x="82" y="63"/>
                </a:cxn>
                <a:cxn ang="0">
                  <a:pos x="84" y="58"/>
                </a:cxn>
                <a:cxn ang="0">
                  <a:pos x="90" y="51"/>
                </a:cxn>
                <a:cxn ang="0">
                  <a:pos x="105" y="43"/>
                </a:cxn>
                <a:cxn ang="0">
                  <a:pos x="108" y="18"/>
                </a:cxn>
                <a:cxn ang="0">
                  <a:pos x="116" y="6"/>
                </a:cxn>
                <a:cxn ang="0">
                  <a:pos x="116" y="0"/>
                </a:cxn>
                <a:cxn ang="0">
                  <a:pos x="116" y="0"/>
                </a:cxn>
              </a:cxnLst>
              <a:rect l="0" t="0" r="r" b="b"/>
              <a:pathLst>
                <a:path w="116" h="88">
                  <a:moveTo>
                    <a:pt x="116" y="0"/>
                  </a:moveTo>
                  <a:lnTo>
                    <a:pt x="106" y="3"/>
                  </a:lnTo>
                  <a:lnTo>
                    <a:pt x="95" y="0"/>
                  </a:lnTo>
                  <a:lnTo>
                    <a:pt x="90" y="0"/>
                  </a:lnTo>
                  <a:lnTo>
                    <a:pt x="84" y="3"/>
                  </a:lnTo>
                  <a:lnTo>
                    <a:pt x="76" y="8"/>
                  </a:lnTo>
                  <a:lnTo>
                    <a:pt x="77" y="19"/>
                  </a:lnTo>
                  <a:lnTo>
                    <a:pt x="76" y="21"/>
                  </a:lnTo>
                  <a:lnTo>
                    <a:pt x="68" y="18"/>
                  </a:lnTo>
                  <a:lnTo>
                    <a:pt x="53" y="16"/>
                  </a:lnTo>
                  <a:lnTo>
                    <a:pt x="32" y="16"/>
                  </a:lnTo>
                  <a:lnTo>
                    <a:pt x="31" y="18"/>
                  </a:lnTo>
                  <a:lnTo>
                    <a:pt x="31" y="26"/>
                  </a:lnTo>
                  <a:lnTo>
                    <a:pt x="32" y="26"/>
                  </a:lnTo>
                  <a:lnTo>
                    <a:pt x="37" y="22"/>
                  </a:lnTo>
                  <a:lnTo>
                    <a:pt x="45" y="22"/>
                  </a:lnTo>
                  <a:lnTo>
                    <a:pt x="48" y="26"/>
                  </a:lnTo>
                  <a:lnTo>
                    <a:pt x="50" y="29"/>
                  </a:lnTo>
                  <a:lnTo>
                    <a:pt x="45" y="35"/>
                  </a:lnTo>
                  <a:lnTo>
                    <a:pt x="45" y="38"/>
                  </a:lnTo>
                  <a:lnTo>
                    <a:pt x="50" y="45"/>
                  </a:lnTo>
                  <a:lnTo>
                    <a:pt x="47" y="61"/>
                  </a:lnTo>
                  <a:lnTo>
                    <a:pt x="42" y="63"/>
                  </a:lnTo>
                  <a:lnTo>
                    <a:pt x="37" y="59"/>
                  </a:lnTo>
                  <a:lnTo>
                    <a:pt x="29" y="59"/>
                  </a:lnTo>
                  <a:lnTo>
                    <a:pt x="24" y="56"/>
                  </a:lnTo>
                  <a:lnTo>
                    <a:pt x="20" y="59"/>
                  </a:lnTo>
                  <a:lnTo>
                    <a:pt x="10" y="64"/>
                  </a:lnTo>
                  <a:lnTo>
                    <a:pt x="8" y="67"/>
                  </a:lnTo>
                  <a:lnTo>
                    <a:pt x="10" y="72"/>
                  </a:lnTo>
                  <a:lnTo>
                    <a:pt x="10" y="74"/>
                  </a:lnTo>
                  <a:lnTo>
                    <a:pt x="4" y="74"/>
                  </a:lnTo>
                  <a:lnTo>
                    <a:pt x="0" y="79"/>
                  </a:lnTo>
                  <a:lnTo>
                    <a:pt x="5" y="79"/>
                  </a:lnTo>
                  <a:lnTo>
                    <a:pt x="12" y="83"/>
                  </a:lnTo>
                  <a:lnTo>
                    <a:pt x="16" y="88"/>
                  </a:lnTo>
                  <a:lnTo>
                    <a:pt x="23" y="87"/>
                  </a:lnTo>
                  <a:lnTo>
                    <a:pt x="24" y="83"/>
                  </a:lnTo>
                  <a:lnTo>
                    <a:pt x="28" y="82"/>
                  </a:lnTo>
                  <a:lnTo>
                    <a:pt x="31" y="83"/>
                  </a:lnTo>
                  <a:lnTo>
                    <a:pt x="32" y="85"/>
                  </a:lnTo>
                  <a:lnTo>
                    <a:pt x="37" y="87"/>
                  </a:lnTo>
                  <a:lnTo>
                    <a:pt x="40" y="87"/>
                  </a:lnTo>
                  <a:lnTo>
                    <a:pt x="44" y="83"/>
                  </a:lnTo>
                  <a:lnTo>
                    <a:pt x="52" y="82"/>
                  </a:lnTo>
                  <a:lnTo>
                    <a:pt x="53" y="85"/>
                  </a:lnTo>
                  <a:lnTo>
                    <a:pt x="56" y="87"/>
                  </a:lnTo>
                  <a:lnTo>
                    <a:pt x="63" y="85"/>
                  </a:lnTo>
                  <a:lnTo>
                    <a:pt x="77" y="77"/>
                  </a:lnTo>
                  <a:lnTo>
                    <a:pt x="82" y="71"/>
                  </a:lnTo>
                  <a:lnTo>
                    <a:pt x="82" y="63"/>
                  </a:lnTo>
                  <a:lnTo>
                    <a:pt x="84" y="58"/>
                  </a:lnTo>
                  <a:lnTo>
                    <a:pt x="90" y="51"/>
                  </a:lnTo>
                  <a:lnTo>
                    <a:pt x="105" y="43"/>
                  </a:lnTo>
                  <a:lnTo>
                    <a:pt x="108" y="18"/>
                  </a:lnTo>
                  <a:lnTo>
                    <a:pt x="116" y="6"/>
                  </a:lnTo>
                  <a:lnTo>
                    <a:pt x="116" y="0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0" name="Freeform 337">
              <a:extLst>
                <a:ext uri="{FF2B5EF4-FFF2-40B4-BE49-F238E27FC236}">
                  <a16:creationId xmlns:a16="http://schemas.microsoft.com/office/drawing/2014/main" id="{A35672F8-67F9-41A1-7283-A015CFF7D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325" y="-1584470"/>
              <a:ext cx="36708" cy="31270"/>
            </a:xfrm>
            <a:custGeom>
              <a:avLst/>
              <a:gdLst/>
              <a:ahLst/>
              <a:cxnLst>
                <a:cxn ang="0">
                  <a:pos x="6" y="23"/>
                </a:cxn>
                <a:cxn ang="0">
                  <a:pos x="3" y="16"/>
                </a:cxn>
                <a:cxn ang="0">
                  <a:pos x="3" y="12"/>
                </a:cxn>
                <a:cxn ang="0">
                  <a:pos x="2" y="7"/>
                </a:cxn>
                <a:cxn ang="0">
                  <a:pos x="0" y="5"/>
                </a:cxn>
                <a:cxn ang="0">
                  <a:pos x="0" y="4"/>
                </a:cxn>
                <a:cxn ang="0">
                  <a:pos x="3" y="4"/>
                </a:cxn>
                <a:cxn ang="0">
                  <a:pos x="6" y="5"/>
                </a:cxn>
                <a:cxn ang="0">
                  <a:pos x="11" y="5"/>
                </a:cxn>
                <a:cxn ang="0">
                  <a:pos x="13" y="2"/>
                </a:cxn>
                <a:cxn ang="0">
                  <a:pos x="21" y="0"/>
                </a:cxn>
                <a:cxn ang="0">
                  <a:pos x="22" y="2"/>
                </a:cxn>
                <a:cxn ang="0">
                  <a:pos x="21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18" y="21"/>
                </a:cxn>
                <a:cxn ang="0">
                  <a:pos x="10" y="23"/>
                </a:cxn>
                <a:cxn ang="0">
                  <a:pos x="6" y="23"/>
                </a:cxn>
                <a:cxn ang="0">
                  <a:pos x="6" y="23"/>
                </a:cxn>
              </a:cxnLst>
              <a:rect l="0" t="0" r="r" b="b"/>
              <a:pathLst>
                <a:path w="27" h="23">
                  <a:moveTo>
                    <a:pt x="6" y="23"/>
                  </a:moveTo>
                  <a:lnTo>
                    <a:pt x="3" y="16"/>
                  </a:lnTo>
                  <a:lnTo>
                    <a:pt x="3" y="12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3" y="4"/>
                  </a:lnTo>
                  <a:lnTo>
                    <a:pt x="6" y="5"/>
                  </a:lnTo>
                  <a:lnTo>
                    <a:pt x="11" y="5"/>
                  </a:lnTo>
                  <a:lnTo>
                    <a:pt x="13" y="2"/>
                  </a:lnTo>
                  <a:lnTo>
                    <a:pt x="21" y="0"/>
                  </a:lnTo>
                  <a:lnTo>
                    <a:pt x="22" y="2"/>
                  </a:lnTo>
                  <a:lnTo>
                    <a:pt x="21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18" y="21"/>
                  </a:lnTo>
                  <a:lnTo>
                    <a:pt x="10" y="23"/>
                  </a:lnTo>
                  <a:lnTo>
                    <a:pt x="6" y="23"/>
                  </a:lnTo>
                  <a:lnTo>
                    <a:pt x="6" y="2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1" name="Freeform 338">
              <a:extLst>
                <a:ext uri="{FF2B5EF4-FFF2-40B4-BE49-F238E27FC236}">
                  <a16:creationId xmlns:a16="http://schemas.microsoft.com/office/drawing/2014/main" id="{6070B87B-5154-215D-1E24-FC6ABF405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2167" y="-1553200"/>
              <a:ext cx="21753" cy="19034"/>
            </a:xfrm>
            <a:custGeom>
              <a:avLst/>
              <a:gdLst/>
              <a:ahLst/>
              <a:cxnLst>
                <a:cxn ang="0">
                  <a:pos x="5" y="14"/>
                </a:cxn>
                <a:cxn ang="0">
                  <a:pos x="4" y="14"/>
                </a:cxn>
                <a:cxn ang="0">
                  <a:pos x="2" y="8"/>
                </a:cxn>
                <a:cxn ang="0">
                  <a:pos x="0" y="6"/>
                </a:cxn>
                <a:cxn ang="0">
                  <a:pos x="7" y="5"/>
                </a:cxn>
                <a:cxn ang="0">
                  <a:pos x="8" y="1"/>
                </a:cxn>
                <a:cxn ang="0">
                  <a:pos x="12" y="0"/>
                </a:cxn>
                <a:cxn ang="0">
                  <a:pos x="15" y="1"/>
                </a:cxn>
                <a:cxn ang="0">
                  <a:pos x="16" y="3"/>
                </a:cxn>
                <a:cxn ang="0">
                  <a:pos x="10" y="6"/>
                </a:cxn>
                <a:cxn ang="0">
                  <a:pos x="8" y="14"/>
                </a:cxn>
                <a:cxn ang="0">
                  <a:pos x="5" y="14"/>
                </a:cxn>
                <a:cxn ang="0">
                  <a:pos x="5" y="14"/>
                </a:cxn>
              </a:cxnLst>
              <a:rect l="0" t="0" r="r" b="b"/>
              <a:pathLst>
                <a:path w="16" h="14">
                  <a:moveTo>
                    <a:pt x="5" y="14"/>
                  </a:moveTo>
                  <a:lnTo>
                    <a:pt x="4" y="14"/>
                  </a:lnTo>
                  <a:lnTo>
                    <a:pt x="2" y="8"/>
                  </a:lnTo>
                  <a:lnTo>
                    <a:pt x="0" y="6"/>
                  </a:lnTo>
                  <a:lnTo>
                    <a:pt x="7" y="5"/>
                  </a:lnTo>
                  <a:lnTo>
                    <a:pt x="8" y="1"/>
                  </a:lnTo>
                  <a:lnTo>
                    <a:pt x="12" y="0"/>
                  </a:lnTo>
                  <a:lnTo>
                    <a:pt x="15" y="1"/>
                  </a:lnTo>
                  <a:lnTo>
                    <a:pt x="16" y="3"/>
                  </a:lnTo>
                  <a:lnTo>
                    <a:pt x="10" y="6"/>
                  </a:lnTo>
                  <a:lnTo>
                    <a:pt x="8" y="14"/>
                  </a:lnTo>
                  <a:lnTo>
                    <a:pt x="5" y="14"/>
                  </a:lnTo>
                  <a:lnTo>
                    <a:pt x="5" y="1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2" name="Freeform 339">
              <a:extLst>
                <a:ext uri="{FF2B5EF4-FFF2-40B4-BE49-F238E27FC236}">
                  <a16:creationId xmlns:a16="http://schemas.microsoft.com/office/drawing/2014/main" id="{DDCF5989-4DC7-01E5-63DD-886A0EC11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9627" y="-1645650"/>
              <a:ext cx="43506" cy="17675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6" y="2"/>
                </a:cxn>
                <a:cxn ang="0">
                  <a:pos x="3" y="8"/>
                </a:cxn>
                <a:cxn ang="0">
                  <a:pos x="0" y="12"/>
                </a:cxn>
                <a:cxn ang="0">
                  <a:pos x="5" y="13"/>
                </a:cxn>
                <a:cxn ang="0">
                  <a:pos x="5" y="13"/>
                </a:cxn>
                <a:cxn ang="0">
                  <a:pos x="11" y="13"/>
                </a:cxn>
                <a:cxn ang="0">
                  <a:pos x="32" y="12"/>
                </a:cxn>
                <a:cxn ang="0">
                  <a:pos x="29" y="4"/>
                </a:cxn>
                <a:cxn ang="0">
                  <a:pos x="30" y="0"/>
                </a:cxn>
                <a:cxn ang="0">
                  <a:pos x="30" y="0"/>
                </a:cxn>
              </a:cxnLst>
              <a:rect l="0" t="0" r="r" b="b"/>
              <a:pathLst>
                <a:path w="32" h="13">
                  <a:moveTo>
                    <a:pt x="30" y="0"/>
                  </a:moveTo>
                  <a:lnTo>
                    <a:pt x="6" y="2"/>
                  </a:lnTo>
                  <a:lnTo>
                    <a:pt x="3" y="8"/>
                  </a:lnTo>
                  <a:lnTo>
                    <a:pt x="0" y="12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11" y="13"/>
                  </a:lnTo>
                  <a:lnTo>
                    <a:pt x="32" y="12"/>
                  </a:lnTo>
                  <a:lnTo>
                    <a:pt x="29" y="4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3" name="Freeform 340">
              <a:extLst>
                <a:ext uri="{FF2B5EF4-FFF2-40B4-BE49-F238E27FC236}">
                  <a16:creationId xmlns:a16="http://schemas.microsoft.com/office/drawing/2014/main" id="{C15EE64E-3563-50D5-C015-578C7D887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5168" y="-1205154"/>
              <a:ext cx="51663" cy="32629"/>
            </a:xfrm>
            <a:custGeom>
              <a:avLst/>
              <a:gdLst/>
              <a:ahLst/>
              <a:cxnLst>
                <a:cxn ang="0">
                  <a:pos x="36" y="8"/>
                </a:cxn>
                <a:cxn ang="0">
                  <a:pos x="38" y="10"/>
                </a:cxn>
                <a:cxn ang="0">
                  <a:pos x="32" y="18"/>
                </a:cxn>
                <a:cxn ang="0">
                  <a:pos x="22" y="20"/>
                </a:cxn>
                <a:cxn ang="0">
                  <a:pos x="17" y="24"/>
                </a:cxn>
                <a:cxn ang="0">
                  <a:pos x="14" y="24"/>
                </a:cxn>
                <a:cxn ang="0">
                  <a:pos x="8" y="21"/>
                </a:cxn>
                <a:cxn ang="0">
                  <a:pos x="0" y="13"/>
                </a:cxn>
                <a:cxn ang="0">
                  <a:pos x="6" y="5"/>
                </a:cxn>
                <a:cxn ang="0">
                  <a:pos x="19" y="0"/>
                </a:cxn>
                <a:cxn ang="0">
                  <a:pos x="24" y="0"/>
                </a:cxn>
                <a:cxn ang="0">
                  <a:pos x="27" y="0"/>
                </a:cxn>
                <a:cxn ang="0">
                  <a:pos x="36" y="8"/>
                </a:cxn>
                <a:cxn ang="0">
                  <a:pos x="36" y="8"/>
                </a:cxn>
              </a:cxnLst>
              <a:rect l="0" t="0" r="r" b="b"/>
              <a:pathLst>
                <a:path w="38" h="24">
                  <a:moveTo>
                    <a:pt x="36" y="8"/>
                  </a:moveTo>
                  <a:lnTo>
                    <a:pt x="38" y="10"/>
                  </a:lnTo>
                  <a:lnTo>
                    <a:pt x="32" y="18"/>
                  </a:lnTo>
                  <a:lnTo>
                    <a:pt x="22" y="20"/>
                  </a:lnTo>
                  <a:lnTo>
                    <a:pt x="17" y="24"/>
                  </a:lnTo>
                  <a:lnTo>
                    <a:pt x="14" y="24"/>
                  </a:lnTo>
                  <a:lnTo>
                    <a:pt x="8" y="21"/>
                  </a:lnTo>
                  <a:lnTo>
                    <a:pt x="0" y="13"/>
                  </a:lnTo>
                  <a:lnTo>
                    <a:pt x="6" y="5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7" y="0"/>
                  </a:lnTo>
                  <a:lnTo>
                    <a:pt x="36" y="8"/>
                  </a:lnTo>
                  <a:lnTo>
                    <a:pt x="36" y="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4" name="Freeform 341">
              <a:extLst>
                <a:ext uri="{FF2B5EF4-FFF2-40B4-BE49-F238E27FC236}">
                  <a16:creationId xmlns:a16="http://schemas.microsoft.com/office/drawing/2014/main" id="{CF863557-8195-E081-D060-B92A9EB1E4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2663" y="-1248659"/>
              <a:ext cx="28551" cy="21753"/>
            </a:xfrm>
            <a:custGeom>
              <a:avLst/>
              <a:gdLst/>
              <a:ahLst/>
              <a:cxnLst>
                <a:cxn ang="0">
                  <a:pos x="21" y="12"/>
                </a:cxn>
                <a:cxn ang="0">
                  <a:pos x="20" y="0"/>
                </a:cxn>
                <a:cxn ang="0">
                  <a:pos x="16" y="2"/>
                </a:cxn>
                <a:cxn ang="0">
                  <a:pos x="10" y="0"/>
                </a:cxn>
                <a:cxn ang="0">
                  <a:pos x="5" y="2"/>
                </a:cxn>
                <a:cxn ang="0">
                  <a:pos x="0" y="10"/>
                </a:cxn>
                <a:cxn ang="0">
                  <a:pos x="5" y="16"/>
                </a:cxn>
                <a:cxn ang="0">
                  <a:pos x="12" y="16"/>
                </a:cxn>
                <a:cxn ang="0">
                  <a:pos x="16" y="16"/>
                </a:cxn>
                <a:cxn ang="0">
                  <a:pos x="21" y="12"/>
                </a:cxn>
                <a:cxn ang="0">
                  <a:pos x="21" y="12"/>
                </a:cxn>
              </a:cxnLst>
              <a:rect l="0" t="0" r="r" b="b"/>
              <a:pathLst>
                <a:path w="21" h="16">
                  <a:moveTo>
                    <a:pt x="21" y="12"/>
                  </a:moveTo>
                  <a:lnTo>
                    <a:pt x="20" y="0"/>
                  </a:lnTo>
                  <a:lnTo>
                    <a:pt x="16" y="2"/>
                  </a:lnTo>
                  <a:lnTo>
                    <a:pt x="10" y="0"/>
                  </a:lnTo>
                  <a:lnTo>
                    <a:pt x="5" y="2"/>
                  </a:lnTo>
                  <a:lnTo>
                    <a:pt x="0" y="10"/>
                  </a:lnTo>
                  <a:lnTo>
                    <a:pt x="5" y="16"/>
                  </a:lnTo>
                  <a:lnTo>
                    <a:pt x="12" y="16"/>
                  </a:lnTo>
                  <a:lnTo>
                    <a:pt x="16" y="16"/>
                  </a:lnTo>
                  <a:lnTo>
                    <a:pt x="21" y="12"/>
                  </a:lnTo>
                  <a:lnTo>
                    <a:pt x="21" y="1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5" name="Freeform 342">
              <a:extLst>
                <a:ext uri="{FF2B5EF4-FFF2-40B4-BE49-F238E27FC236}">
                  <a16:creationId xmlns:a16="http://schemas.microsoft.com/office/drawing/2014/main" id="{78A0B3D6-1AFE-4370-EA10-A83C2B589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7591" y="-1761212"/>
              <a:ext cx="129158" cy="89731"/>
            </a:xfrm>
            <a:custGeom>
              <a:avLst/>
              <a:gdLst/>
              <a:ahLst/>
              <a:cxnLst>
                <a:cxn ang="0">
                  <a:pos x="7" y="8"/>
                </a:cxn>
                <a:cxn ang="0">
                  <a:pos x="10" y="13"/>
                </a:cxn>
                <a:cxn ang="0">
                  <a:pos x="11" y="18"/>
                </a:cxn>
                <a:cxn ang="0">
                  <a:pos x="11" y="20"/>
                </a:cxn>
                <a:cxn ang="0">
                  <a:pos x="10" y="23"/>
                </a:cxn>
                <a:cxn ang="0">
                  <a:pos x="5" y="26"/>
                </a:cxn>
                <a:cxn ang="0">
                  <a:pos x="8" y="28"/>
                </a:cxn>
                <a:cxn ang="0">
                  <a:pos x="0" y="33"/>
                </a:cxn>
                <a:cxn ang="0">
                  <a:pos x="5" y="37"/>
                </a:cxn>
                <a:cxn ang="0">
                  <a:pos x="0" y="44"/>
                </a:cxn>
                <a:cxn ang="0">
                  <a:pos x="13" y="49"/>
                </a:cxn>
                <a:cxn ang="0">
                  <a:pos x="18" y="55"/>
                </a:cxn>
                <a:cxn ang="0">
                  <a:pos x="16" y="65"/>
                </a:cxn>
                <a:cxn ang="0">
                  <a:pos x="39" y="60"/>
                </a:cxn>
                <a:cxn ang="0">
                  <a:pos x="72" y="57"/>
                </a:cxn>
                <a:cxn ang="0">
                  <a:pos x="87" y="57"/>
                </a:cxn>
                <a:cxn ang="0">
                  <a:pos x="92" y="52"/>
                </a:cxn>
                <a:cxn ang="0">
                  <a:pos x="84" y="42"/>
                </a:cxn>
                <a:cxn ang="0">
                  <a:pos x="88" y="36"/>
                </a:cxn>
                <a:cxn ang="0">
                  <a:pos x="95" y="25"/>
                </a:cxn>
                <a:cxn ang="0">
                  <a:pos x="90" y="16"/>
                </a:cxn>
                <a:cxn ang="0">
                  <a:pos x="92" y="12"/>
                </a:cxn>
                <a:cxn ang="0">
                  <a:pos x="84" y="8"/>
                </a:cxn>
                <a:cxn ang="0">
                  <a:pos x="77" y="7"/>
                </a:cxn>
                <a:cxn ang="0">
                  <a:pos x="64" y="12"/>
                </a:cxn>
                <a:cxn ang="0">
                  <a:pos x="60" y="10"/>
                </a:cxn>
                <a:cxn ang="0">
                  <a:pos x="52" y="4"/>
                </a:cxn>
                <a:cxn ang="0">
                  <a:pos x="47" y="2"/>
                </a:cxn>
                <a:cxn ang="0">
                  <a:pos x="39" y="5"/>
                </a:cxn>
                <a:cxn ang="0">
                  <a:pos x="36" y="0"/>
                </a:cxn>
                <a:cxn ang="0">
                  <a:pos x="32" y="2"/>
                </a:cxn>
                <a:cxn ang="0">
                  <a:pos x="29" y="4"/>
                </a:cxn>
                <a:cxn ang="0">
                  <a:pos x="23" y="5"/>
                </a:cxn>
                <a:cxn ang="0">
                  <a:pos x="18" y="5"/>
                </a:cxn>
                <a:cxn ang="0">
                  <a:pos x="8" y="5"/>
                </a:cxn>
              </a:cxnLst>
              <a:rect l="0" t="0" r="r" b="b"/>
              <a:pathLst>
                <a:path w="95" h="66">
                  <a:moveTo>
                    <a:pt x="8" y="5"/>
                  </a:moveTo>
                  <a:lnTo>
                    <a:pt x="7" y="8"/>
                  </a:lnTo>
                  <a:lnTo>
                    <a:pt x="7" y="13"/>
                  </a:lnTo>
                  <a:lnTo>
                    <a:pt x="10" y="13"/>
                  </a:lnTo>
                  <a:lnTo>
                    <a:pt x="10" y="16"/>
                  </a:lnTo>
                  <a:lnTo>
                    <a:pt x="11" y="18"/>
                  </a:lnTo>
                  <a:lnTo>
                    <a:pt x="10" y="20"/>
                  </a:lnTo>
                  <a:lnTo>
                    <a:pt x="11" y="20"/>
                  </a:lnTo>
                  <a:lnTo>
                    <a:pt x="13" y="25"/>
                  </a:lnTo>
                  <a:lnTo>
                    <a:pt x="10" y="23"/>
                  </a:lnTo>
                  <a:lnTo>
                    <a:pt x="5" y="23"/>
                  </a:lnTo>
                  <a:lnTo>
                    <a:pt x="5" y="26"/>
                  </a:lnTo>
                  <a:lnTo>
                    <a:pt x="8" y="26"/>
                  </a:lnTo>
                  <a:lnTo>
                    <a:pt x="8" y="28"/>
                  </a:lnTo>
                  <a:lnTo>
                    <a:pt x="7" y="33"/>
                  </a:lnTo>
                  <a:lnTo>
                    <a:pt x="0" y="33"/>
                  </a:lnTo>
                  <a:lnTo>
                    <a:pt x="2" y="36"/>
                  </a:lnTo>
                  <a:lnTo>
                    <a:pt x="5" y="37"/>
                  </a:lnTo>
                  <a:lnTo>
                    <a:pt x="3" y="41"/>
                  </a:lnTo>
                  <a:lnTo>
                    <a:pt x="0" y="44"/>
                  </a:lnTo>
                  <a:lnTo>
                    <a:pt x="10" y="45"/>
                  </a:lnTo>
                  <a:lnTo>
                    <a:pt x="13" y="49"/>
                  </a:lnTo>
                  <a:lnTo>
                    <a:pt x="18" y="50"/>
                  </a:lnTo>
                  <a:lnTo>
                    <a:pt x="18" y="55"/>
                  </a:lnTo>
                  <a:lnTo>
                    <a:pt x="16" y="58"/>
                  </a:lnTo>
                  <a:lnTo>
                    <a:pt x="16" y="65"/>
                  </a:lnTo>
                  <a:lnTo>
                    <a:pt x="21" y="66"/>
                  </a:lnTo>
                  <a:lnTo>
                    <a:pt x="39" y="60"/>
                  </a:lnTo>
                  <a:lnTo>
                    <a:pt x="60" y="57"/>
                  </a:lnTo>
                  <a:lnTo>
                    <a:pt x="72" y="57"/>
                  </a:lnTo>
                  <a:lnTo>
                    <a:pt x="85" y="58"/>
                  </a:lnTo>
                  <a:lnTo>
                    <a:pt x="87" y="57"/>
                  </a:lnTo>
                  <a:lnTo>
                    <a:pt x="92" y="57"/>
                  </a:lnTo>
                  <a:lnTo>
                    <a:pt x="92" y="52"/>
                  </a:lnTo>
                  <a:lnTo>
                    <a:pt x="87" y="50"/>
                  </a:lnTo>
                  <a:lnTo>
                    <a:pt x="84" y="42"/>
                  </a:lnTo>
                  <a:lnTo>
                    <a:pt x="84" y="39"/>
                  </a:lnTo>
                  <a:lnTo>
                    <a:pt x="88" y="36"/>
                  </a:lnTo>
                  <a:lnTo>
                    <a:pt x="92" y="28"/>
                  </a:lnTo>
                  <a:lnTo>
                    <a:pt x="95" y="25"/>
                  </a:lnTo>
                  <a:lnTo>
                    <a:pt x="93" y="16"/>
                  </a:lnTo>
                  <a:lnTo>
                    <a:pt x="90" y="16"/>
                  </a:lnTo>
                  <a:lnTo>
                    <a:pt x="92" y="15"/>
                  </a:lnTo>
                  <a:lnTo>
                    <a:pt x="92" y="12"/>
                  </a:lnTo>
                  <a:lnTo>
                    <a:pt x="88" y="12"/>
                  </a:lnTo>
                  <a:lnTo>
                    <a:pt x="84" y="8"/>
                  </a:lnTo>
                  <a:lnTo>
                    <a:pt x="82" y="8"/>
                  </a:lnTo>
                  <a:lnTo>
                    <a:pt x="77" y="7"/>
                  </a:lnTo>
                  <a:lnTo>
                    <a:pt x="66" y="10"/>
                  </a:lnTo>
                  <a:lnTo>
                    <a:pt x="64" y="12"/>
                  </a:lnTo>
                  <a:lnTo>
                    <a:pt x="63" y="10"/>
                  </a:lnTo>
                  <a:lnTo>
                    <a:pt x="60" y="10"/>
                  </a:lnTo>
                  <a:lnTo>
                    <a:pt x="56" y="8"/>
                  </a:lnTo>
                  <a:lnTo>
                    <a:pt x="52" y="4"/>
                  </a:lnTo>
                  <a:lnTo>
                    <a:pt x="48" y="4"/>
                  </a:lnTo>
                  <a:lnTo>
                    <a:pt x="47" y="2"/>
                  </a:lnTo>
                  <a:lnTo>
                    <a:pt x="44" y="2"/>
                  </a:lnTo>
                  <a:lnTo>
                    <a:pt x="39" y="5"/>
                  </a:lnTo>
                  <a:lnTo>
                    <a:pt x="37" y="5"/>
                  </a:lnTo>
                  <a:lnTo>
                    <a:pt x="36" y="0"/>
                  </a:lnTo>
                  <a:lnTo>
                    <a:pt x="34" y="0"/>
                  </a:lnTo>
                  <a:lnTo>
                    <a:pt x="32" y="2"/>
                  </a:lnTo>
                  <a:lnTo>
                    <a:pt x="29" y="0"/>
                  </a:lnTo>
                  <a:lnTo>
                    <a:pt x="29" y="4"/>
                  </a:lnTo>
                  <a:lnTo>
                    <a:pt x="24" y="4"/>
                  </a:lnTo>
                  <a:lnTo>
                    <a:pt x="23" y="5"/>
                  </a:lnTo>
                  <a:lnTo>
                    <a:pt x="20" y="4"/>
                  </a:lnTo>
                  <a:lnTo>
                    <a:pt x="18" y="5"/>
                  </a:lnTo>
                  <a:lnTo>
                    <a:pt x="16" y="2"/>
                  </a:lnTo>
                  <a:lnTo>
                    <a:pt x="8" y="5"/>
                  </a:lnTo>
                  <a:lnTo>
                    <a:pt x="8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6" name="Freeform 343">
              <a:extLst>
                <a:ext uri="{FF2B5EF4-FFF2-40B4-BE49-F238E27FC236}">
                  <a16:creationId xmlns:a16="http://schemas.microsoft.com/office/drawing/2014/main" id="{0FCFFFE6-4CBA-526C-E80B-9D4DE06FC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4727" y="-1784325"/>
              <a:ext cx="62540" cy="84293"/>
            </a:xfrm>
            <a:custGeom>
              <a:avLst/>
              <a:gdLst/>
              <a:ahLst/>
              <a:cxnLst>
                <a:cxn ang="0">
                  <a:pos x="19" y="62"/>
                </a:cxn>
                <a:cxn ang="0">
                  <a:pos x="17" y="62"/>
                </a:cxn>
                <a:cxn ang="0">
                  <a:pos x="16" y="59"/>
                </a:cxn>
                <a:cxn ang="0">
                  <a:pos x="16" y="53"/>
                </a:cxn>
                <a:cxn ang="0">
                  <a:pos x="16" y="38"/>
                </a:cxn>
                <a:cxn ang="0">
                  <a:pos x="9" y="25"/>
                </a:cxn>
                <a:cxn ang="0">
                  <a:pos x="4" y="22"/>
                </a:cxn>
                <a:cxn ang="0">
                  <a:pos x="0" y="21"/>
                </a:cxn>
                <a:cxn ang="0">
                  <a:pos x="1" y="14"/>
                </a:cxn>
                <a:cxn ang="0">
                  <a:pos x="9" y="9"/>
                </a:cxn>
                <a:cxn ang="0">
                  <a:pos x="19" y="9"/>
                </a:cxn>
                <a:cxn ang="0">
                  <a:pos x="24" y="5"/>
                </a:cxn>
                <a:cxn ang="0">
                  <a:pos x="27" y="3"/>
                </a:cxn>
                <a:cxn ang="0">
                  <a:pos x="24" y="1"/>
                </a:cxn>
                <a:cxn ang="0">
                  <a:pos x="32" y="0"/>
                </a:cxn>
                <a:cxn ang="0">
                  <a:pos x="43" y="6"/>
                </a:cxn>
                <a:cxn ang="0">
                  <a:pos x="41" y="9"/>
                </a:cxn>
                <a:cxn ang="0">
                  <a:pos x="44" y="13"/>
                </a:cxn>
                <a:cxn ang="0">
                  <a:pos x="46" y="19"/>
                </a:cxn>
                <a:cxn ang="0">
                  <a:pos x="43" y="21"/>
                </a:cxn>
                <a:cxn ang="0">
                  <a:pos x="44" y="24"/>
                </a:cxn>
                <a:cxn ang="0">
                  <a:pos x="43" y="25"/>
                </a:cxn>
                <a:cxn ang="0">
                  <a:pos x="36" y="29"/>
                </a:cxn>
                <a:cxn ang="0">
                  <a:pos x="36" y="33"/>
                </a:cxn>
                <a:cxn ang="0">
                  <a:pos x="32" y="40"/>
                </a:cxn>
                <a:cxn ang="0">
                  <a:pos x="30" y="54"/>
                </a:cxn>
                <a:cxn ang="0">
                  <a:pos x="32" y="62"/>
                </a:cxn>
                <a:cxn ang="0">
                  <a:pos x="19" y="62"/>
                </a:cxn>
                <a:cxn ang="0">
                  <a:pos x="19" y="62"/>
                </a:cxn>
              </a:cxnLst>
              <a:rect l="0" t="0" r="r" b="b"/>
              <a:pathLst>
                <a:path w="46" h="62">
                  <a:moveTo>
                    <a:pt x="19" y="62"/>
                  </a:moveTo>
                  <a:lnTo>
                    <a:pt x="17" y="62"/>
                  </a:lnTo>
                  <a:lnTo>
                    <a:pt x="16" y="59"/>
                  </a:lnTo>
                  <a:lnTo>
                    <a:pt x="16" y="53"/>
                  </a:lnTo>
                  <a:lnTo>
                    <a:pt x="16" y="38"/>
                  </a:lnTo>
                  <a:lnTo>
                    <a:pt x="9" y="25"/>
                  </a:lnTo>
                  <a:lnTo>
                    <a:pt x="4" y="22"/>
                  </a:lnTo>
                  <a:lnTo>
                    <a:pt x="0" y="21"/>
                  </a:lnTo>
                  <a:lnTo>
                    <a:pt x="1" y="14"/>
                  </a:lnTo>
                  <a:lnTo>
                    <a:pt x="9" y="9"/>
                  </a:lnTo>
                  <a:lnTo>
                    <a:pt x="19" y="9"/>
                  </a:lnTo>
                  <a:lnTo>
                    <a:pt x="24" y="5"/>
                  </a:lnTo>
                  <a:lnTo>
                    <a:pt x="27" y="3"/>
                  </a:lnTo>
                  <a:lnTo>
                    <a:pt x="24" y="1"/>
                  </a:lnTo>
                  <a:lnTo>
                    <a:pt x="32" y="0"/>
                  </a:lnTo>
                  <a:lnTo>
                    <a:pt x="43" y="6"/>
                  </a:lnTo>
                  <a:lnTo>
                    <a:pt x="41" y="9"/>
                  </a:lnTo>
                  <a:lnTo>
                    <a:pt x="44" y="13"/>
                  </a:lnTo>
                  <a:lnTo>
                    <a:pt x="46" y="19"/>
                  </a:lnTo>
                  <a:lnTo>
                    <a:pt x="43" y="21"/>
                  </a:lnTo>
                  <a:lnTo>
                    <a:pt x="44" y="24"/>
                  </a:lnTo>
                  <a:lnTo>
                    <a:pt x="43" y="25"/>
                  </a:lnTo>
                  <a:lnTo>
                    <a:pt x="36" y="29"/>
                  </a:lnTo>
                  <a:lnTo>
                    <a:pt x="36" y="33"/>
                  </a:lnTo>
                  <a:lnTo>
                    <a:pt x="32" y="40"/>
                  </a:lnTo>
                  <a:lnTo>
                    <a:pt x="30" y="54"/>
                  </a:lnTo>
                  <a:lnTo>
                    <a:pt x="32" y="62"/>
                  </a:lnTo>
                  <a:lnTo>
                    <a:pt x="19" y="62"/>
                  </a:lnTo>
                  <a:lnTo>
                    <a:pt x="19" y="6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7" name="Freeform 344">
              <a:extLst>
                <a:ext uri="{FF2B5EF4-FFF2-40B4-BE49-F238E27FC236}">
                  <a16:creationId xmlns:a16="http://schemas.microsoft.com/office/drawing/2014/main" id="{A102ED3E-1D67-C8A9-8C96-861E68E28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5051" y="-1729943"/>
              <a:ext cx="87012" cy="57101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3" y="13"/>
                </a:cxn>
                <a:cxn ang="0">
                  <a:pos x="14" y="8"/>
                </a:cxn>
                <a:cxn ang="0">
                  <a:pos x="14" y="5"/>
                </a:cxn>
                <a:cxn ang="0">
                  <a:pos x="19" y="3"/>
                </a:cxn>
                <a:cxn ang="0">
                  <a:pos x="19" y="2"/>
                </a:cxn>
                <a:cxn ang="0">
                  <a:pos x="21" y="0"/>
                </a:cxn>
                <a:cxn ang="0">
                  <a:pos x="24" y="0"/>
                </a:cxn>
                <a:cxn ang="0">
                  <a:pos x="27" y="0"/>
                </a:cxn>
                <a:cxn ang="0">
                  <a:pos x="32" y="2"/>
                </a:cxn>
                <a:cxn ang="0">
                  <a:pos x="33" y="8"/>
                </a:cxn>
                <a:cxn ang="0">
                  <a:pos x="32" y="11"/>
                </a:cxn>
                <a:cxn ang="0">
                  <a:pos x="35" y="11"/>
                </a:cxn>
                <a:cxn ang="0">
                  <a:pos x="38" y="13"/>
                </a:cxn>
                <a:cxn ang="0">
                  <a:pos x="41" y="13"/>
                </a:cxn>
                <a:cxn ang="0">
                  <a:pos x="45" y="8"/>
                </a:cxn>
                <a:cxn ang="0">
                  <a:pos x="46" y="10"/>
                </a:cxn>
                <a:cxn ang="0">
                  <a:pos x="48" y="13"/>
                </a:cxn>
                <a:cxn ang="0">
                  <a:pos x="51" y="14"/>
                </a:cxn>
                <a:cxn ang="0">
                  <a:pos x="49" y="18"/>
                </a:cxn>
                <a:cxn ang="0">
                  <a:pos x="46" y="21"/>
                </a:cxn>
                <a:cxn ang="0">
                  <a:pos x="56" y="22"/>
                </a:cxn>
                <a:cxn ang="0">
                  <a:pos x="59" y="26"/>
                </a:cxn>
                <a:cxn ang="0">
                  <a:pos x="64" y="27"/>
                </a:cxn>
                <a:cxn ang="0">
                  <a:pos x="64" y="32"/>
                </a:cxn>
                <a:cxn ang="0">
                  <a:pos x="62" y="35"/>
                </a:cxn>
                <a:cxn ang="0">
                  <a:pos x="62" y="42"/>
                </a:cxn>
                <a:cxn ang="0">
                  <a:pos x="48" y="38"/>
                </a:cxn>
                <a:cxn ang="0">
                  <a:pos x="33" y="34"/>
                </a:cxn>
                <a:cxn ang="0">
                  <a:pos x="17" y="24"/>
                </a:cxn>
                <a:cxn ang="0">
                  <a:pos x="9" y="22"/>
                </a:cxn>
                <a:cxn ang="0">
                  <a:pos x="0" y="16"/>
                </a:cxn>
                <a:cxn ang="0">
                  <a:pos x="0" y="16"/>
                </a:cxn>
              </a:cxnLst>
              <a:rect l="0" t="0" r="r" b="b"/>
              <a:pathLst>
                <a:path w="64" h="42">
                  <a:moveTo>
                    <a:pt x="0" y="16"/>
                  </a:moveTo>
                  <a:lnTo>
                    <a:pt x="3" y="13"/>
                  </a:lnTo>
                  <a:lnTo>
                    <a:pt x="14" y="8"/>
                  </a:lnTo>
                  <a:lnTo>
                    <a:pt x="14" y="5"/>
                  </a:lnTo>
                  <a:lnTo>
                    <a:pt x="19" y="3"/>
                  </a:lnTo>
                  <a:lnTo>
                    <a:pt x="19" y="2"/>
                  </a:lnTo>
                  <a:lnTo>
                    <a:pt x="21" y="0"/>
                  </a:lnTo>
                  <a:lnTo>
                    <a:pt x="24" y="0"/>
                  </a:lnTo>
                  <a:lnTo>
                    <a:pt x="27" y="0"/>
                  </a:lnTo>
                  <a:lnTo>
                    <a:pt x="32" y="2"/>
                  </a:lnTo>
                  <a:lnTo>
                    <a:pt x="33" y="8"/>
                  </a:lnTo>
                  <a:lnTo>
                    <a:pt x="32" y="11"/>
                  </a:lnTo>
                  <a:lnTo>
                    <a:pt x="35" y="11"/>
                  </a:lnTo>
                  <a:lnTo>
                    <a:pt x="38" y="13"/>
                  </a:lnTo>
                  <a:lnTo>
                    <a:pt x="41" y="13"/>
                  </a:lnTo>
                  <a:lnTo>
                    <a:pt x="45" y="8"/>
                  </a:lnTo>
                  <a:lnTo>
                    <a:pt x="46" y="10"/>
                  </a:lnTo>
                  <a:lnTo>
                    <a:pt x="48" y="13"/>
                  </a:lnTo>
                  <a:lnTo>
                    <a:pt x="51" y="14"/>
                  </a:lnTo>
                  <a:lnTo>
                    <a:pt x="49" y="18"/>
                  </a:lnTo>
                  <a:lnTo>
                    <a:pt x="46" y="21"/>
                  </a:lnTo>
                  <a:lnTo>
                    <a:pt x="56" y="22"/>
                  </a:lnTo>
                  <a:lnTo>
                    <a:pt x="59" y="26"/>
                  </a:lnTo>
                  <a:lnTo>
                    <a:pt x="64" y="27"/>
                  </a:lnTo>
                  <a:lnTo>
                    <a:pt x="64" y="32"/>
                  </a:lnTo>
                  <a:lnTo>
                    <a:pt x="62" y="35"/>
                  </a:lnTo>
                  <a:lnTo>
                    <a:pt x="62" y="42"/>
                  </a:lnTo>
                  <a:lnTo>
                    <a:pt x="48" y="38"/>
                  </a:lnTo>
                  <a:lnTo>
                    <a:pt x="33" y="34"/>
                  </a:lnTo>
                  <a:lnTo>
                    <a:pt x="17" y="24"/>
                  </a:lnTo>
                  <a:lnTo>
                    <a:pt x="9" y="22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8" name="Freeform 345">
              <a:extLst>
                <a:ext uri="{FF2B5EF4-FFF2-40B4-BE49-F238E27FC236}">
                  <a16:creationId xmlns:a16="http://schemas.microsoft.com/office/drawing/2014/main" id="{8E4D566B-3E02-9905-7D71-6A57882C15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4333" y="-1765291"/>
              <a:ext cx="46225" cy="67978"/>
            </a:xfrm>
            <a:custGeom>
              <a:avLst/>
              <a:gdLst/>
              <a:ahLst/>
              <a:cxnLst>
                <a:cxn ang="0">
                  <a:pos x="34" y="48"/>
                </a:cxn>
                <a:cxn ang="0">
                  <a:pos x="24" y="50"/>
                </a:cxn>
                <a:cxn ang="0">
                  <a:pos x="18" y="47"/>
                </a:cxn>
                <a:cxn ang="0">
                  <a:pos x="15" y="44"/>
                </a:cxn>
                <a:cxn ang="0">
                  <a:pos x="11" y="18"/>
                </a:cxn>
                <a:cxn ang="0">
                  <a:pos x="8" y="8"/>
                </a:cxn>
                <a:cxn ang="0">
                  <a:pos x="0" y="3"/>
                </a:cxn>
                <a:cxn ang="0">
                  <a:pos x="3" y="2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5" y="7"/>
                </a:cxn>
                <a:cxn ang="0">
                  <a:pos x="19" y="8"/>
                </a:cxn>
                <a:cxn ang="0">
                  <a:pos x="24" y="11"/>
                </a:cxn>
                <a:cxn ang="0">
                  <a:pos x="31" y="24"/>
                </a:cxn>
                <a:cxn ang="0">
                  <a:pos x="31" y="39"/>
                </a:cxn>
                <a:cxn ang="0">
                  <a:pos x="31" y="45"/>
                </a:cxn>
                <a:cxn ang="0">
                  <a:pos x="32" y="48"/>
                </a:cxn>
                <a:cxn ang="0">
                  <a:pos x="34" y="48"/>
                </a:cxn>
                <a:cxn ang="0">
                  <a:pos x="34" y="48"/>
                </a:cxn>
              </a:cxnLst>
              <a:rect l="0" t="0" r="r" b="b"/>
              <a:pathLst>
                <a:path w="34" h="50">
                  <a:moveTo>
                    <a:pt x="34" y="48"/>
                  </a:moveTo>
                  <a:lnTo>
                    <a:pt x="24" y="50"/>
                  </a:lnTo>
                  <a:lnTo>
                    <a:pt x="18" y="47"/>
                  </a:lnTo>
                  <a:lnTo>
                    <a:pt x="15" y="44"/>
                  </a:lnTo>
                  <a:lnTo>
                    <a:pt x="11" y="18"/>
                  </a:lnTo>
                  <a:lnTo>
                    <a:pt x="8" y="8"/>
                  </a:lnTo>
                  <a:lnTo>
                    <a:pt x="0" y="3"/>
                  </a:lnTo>
                  <a:lnTo>
                    <a:pt x="3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7" y="0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5" y="7"/>
                  </a:lnTo>
                  <a:lnTo>
                    <a:pt x="19" y="8"/>
                  </a:lnTo>
                  <a:lnTo>
                    <a:pt x="24" y="11"/>
                  </a:lnTo>
                  <a:lnTo>
                    <a:pt x="31" y="24"/>
                  </a:lnTo>
                  <a:lnTo>
                    <a:pt x="31" y="39"/>
                  </a:lnTo>
                  <a:lnTo>
                    <a:pt x="31" y="45"/>
                  </a:lnTo>
                  <a:lnTo>
                    <a:pt x="32" y="48"/>
                  </a:lnTo>
                  <a:lnTo>
                    <a:pt x="34" y="48"/>
                  </a:lnTo>
                  <a:lnTo>
                    <a:pt x="34" y="4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9" name="Freeform 346">
              <a:extLst>
                <a:ext uri="{FF2B5EF4-FFF2-40B4-BE49-F238E27FC236}">
                  <a16:creationId xmlns:a16="http://schemas.microsoft.com/office/drawing/2014/main" id="{EC2CCF7F-A3CF-14F0-7215-D9FA14B4E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0276" y="-1788403"/>
              <a:ext cx="154989" cy="76135"/>
            </a:xfrm>
            <a:custGeom>
              <a:avLst/>
              <a:gdLst/>
              <a:ahLst/>
              <a:cxnLst>
                <a:cxn ang="0">
                  <a:pos x="31" y="1"/>
                </a:cxn>
                <a:cxn ang="0">
                  <a:pos x="34" y="1"/>
                </a:cxn>
                <a:cxn ang="0">
                  <a:pos x="58" y="3"/>
                </a:cxn>
                <a:cxn ang="0">
                  <a:pos x="58" y="6"/>
                </a:cxn>
                <a:cxn ang="0">
                  <a:pos x="64" y="4"/>
                </a:cxn>
                <a:cxn ang="0">
                  <a:pos x="74" y="4"/>
                </a:cxn>
                <a:cxn ang="0">
                  <a:pos x="84" y="4"/>
                </a:cxn>
                <a:cxn ang="0">
                  <a:pos x="88" y="1"/>
                </a:cxn>
                <a:cxn ang="0">
                  <a:pos x="95" y="4"/>
                </a:cxn>
                <a:cxn ang="0">
                  <a:pos x="96" y="8"/>
                </a:cxn>
                <a:cxn ang="0">
                  <a:pos x="98" y="11"/>
                </a:cxn>
                <a:cxn ang="0">
                  <a:pos x="104" y="12"/>
                </a:cxn>
                <a:cxn ang="0">
                  <a:pos x="100" y="17"/>
                </a:cxn>
                <a:cxn ang="0">
                  <a:pos x="101" y="17"/>
                </a:cxn>
                <a:cxn ang="0">
                  <a:pos x="104" y="22"/>
                </a:cxn>
                <a:cxn ang="0">
                  <a:pos x="108" y="28"/>
                </a:cxn>
                <a:cxn ang="0">
                  <a:pos x="111" y="33"/>
                </a:cxn>
                <a:cxn ang="0">
                  <a:pos x="112" y="38"/>
                </a:cxn>
                <a:cxn ang="0">
                  <a:pos x="112" y="40"/>
                </a:cxn>
                <a:cxn ang="0">
                  <a:pos x="111" y="43"/>
                </a:cxn>
                <a:cxn ang="0">
                  <a:pos x="106" y="46"/>
                </a:cxn>
                <a:cxn ang="0">
                  <a:pos x="109" y="48"/>
                </a:cxn>
                <a:cxn ang="0">
                  <a:pos x="101" y="53"/>
                </a:cxn>
                <a:cxn ang="0">
                  <a:pos x="96" y="56"/>
                </a:cxn>
                <a:cxn ang="0">
                  <a:pos x="90" y="54"/>
                </a:cxn>
                <a:cxn ang="0">
                  <a:pos x="88" y="51"/>
                </a:cxn>
                <a:cxn ang="0">
                  <a:pos x="82" y="43"/>
                </a:cxn>
                <a:cxn ang="0">
                  <a:pos x="76" y="43"/>
                </a:cxn>
                <a:cxn ang="0">
                  <a:pos x="72" y="43"/>
                </a:cxn>
                <a:cxn ang="0">
                  <a:pos x="69" y="41"/>
                </a:cxn>
                <a:cxn ang="0">
                  <a:pos x="71" y="38"/>
                </a:cxn>
                <a:cxn ang="0">
                  <a:pos x="68" y="35"/>
                </a:cxn>
                <a:cxn ang="0">
                  <a:pos x="64" y="32"/>
                </a:cxn>
                <a:cxn ang="0">
                  <a:pos x="40" y="28"/>
                </a:cxn>
                <a:cxn ang="0">
                  <a:pos x="32" y="36"/>
                </a:cxn>
                <a:cxn ang="0">
                  <a:pos x="21" y="33"/>
                </a:cxn>
                <a:cxn ang="0">
                  <a:pos x="11" y="27"/>
                </a:cxn>
                <a:cxn ang="0">
                  <a:pos x="5" y="20"/>
                </a:cxn>
                <a:cxn ang="0">
                  <a:pos x="2" y="20"/>
                </a:cxn>
                <a:cxn ang="0">
                  <a:pos x="3" y="17"/>
                </a:cxn>
                <a:cxn ang="0">
                  <a:pos x="21" y="11"/>
                </a:cxn>
                <a:cxn ang="0">
                  <a:pos x="18" y="6"/>
                </a:cxn>
                <a:cxn ang="0">
                  <a:pos x="21" y="0"/>
                </a:cxn>
              </a:cxnLst>
              <a:rect l="0" t="0" r="r" b="b"/>
              <a:pathLst>
                <a:path w="114" h="56">
                  <a:moveTo>
                    <a:pt x="21" y="0"/>
                  </a:moveTo>
                  <a:lnTo>
                    <a:pt x="31" y="1"/>
                  </a:lnTo>
                  <a:lnTo>
                    <a:pt x="32" y="3"/>
                  </a:lnTo>
                  <a:lnTo>
                    <a:pt x="34" y="1"/>
                  </a:lnTo>
                  <a:lnTo>
                    <a:pt x="44" y="3"/>
                  </a:lnTo>
                  <a:lnTo>
                    <a:pt x="58" y="3"/>
                  </a:lnTo>
                  <a:lnTo>
                    <a:pt x="56" y="6"/>
                  </a:lnTo>
                  <a:lnTo>
                    <a:pt x="58" y="6"/>
                  </a:lnTo>
                  <a:lnTo>
                    <a:pt x="60" y="6"/>
                  </a:lnTo>
                  <a:lnTo>
                    <a:pt x="64" y="4"/>
                  </a:lnTo>
                  <a:lnTo>
                    <a:pt x="69" y="8"/>
                  </a:lnTo>
                  <a:lnTo>
                    <a:pt x="74" y="4"/>
                  </a:lnTo>
                  <a:lnTo>
                    <a:pt x="84" y="6"/>
                  </a:lnTo>
                  <a:lnTo>
                    <a:pt x="84" y="4"/>
                  </a:lnTo>
                  <a:lnTo>
                    <a:pt x="88" y="3"/>
                  </a:lnTo>
                  <a:lnTo>
                    <a:pt x="88" y="1"/>
                  </a:lnTo>
                  <a:lnTo>
                    <a:pt x="93" y="1"/>
                  </a:lnTo>
                  <a:lnTo>
                    <a:pt x="95" y="4"/>
                  </a:lnTo>
                  <a:lnTo>
                    <a:pt x="96" y="4"/>
                  </a:lnTo>
                  <a:lnTo>
                    <a:pt x="96" y="8"/>
                  </a:lnTo>
                  <a:lnTo>
                    <a:pt x="96" y="11"/>
                  </a:lnTo>
                  <a:lnTo>
                    <a:pt x="98" y="11"/>
                  </a:lnTo>
                  <a:lnTo>
                    <a:pt x="100" y="12"/>
                  </a:lnTo>
                  <a:lnTo>
                    <a:pt x="104" y="12"/>
                  </a:lnTo>
                  <a:lnTo>
                    <a:pt x="104" y="14"/>
                  </a:lnTo>
                  <a:lnTo>
                    <a:pt x="100" y="17"/>
                  </a:lnTo>
                  <a:lnTo>
                    <a:pt x="100" y="17"/>
                  </a:lnTo>
                  <a:lnTo>
                    <a:pt x="101" y="17"/>
                  </a:lnTo>
                  <a:lnTo>
                    <a:pt x="104" y="17"/>
                  </a:lnTo>
                  <a:lnTo>
                    <a:pt x="104" y="22"/>
                  </a:lnTo>
                  <a:lnTo>
                    <a:pt x="109" y="25"/>
                  </a:lnTo>
                  <a:lnTo>
                    <a:pt x="108" y="28"/>
                  </a:lnTo>
                  <a:lnTo>
                    <a:pt x="108" y="33"/>
                  </a:lnTo>
                  <a:lnTo>
                    <a:pt x="111" y="33"/>
                  </a:lnTo>
                  <a:lnTo>
                    <a:pt x="111" y="36"/>
                  </a:lnTo>
                  <a:lnTo>
                    <a:pt x="112" y="38"/>
                  </a:lnTo>
                  <a:lnTo>
                    <a:pt x="111" y="40"/>
                  </a:lnTo>
                  <a:lnTo>
                    <a:pt x="112" y="40"/>
                  </a:lnTo>
                  <a:lnTo>
                    <a:pt x="114" y="45"/>
                  </a:lnTo>
                  <a:lnTo>
                    <a:pt x="111" y="43"/>
                  </a:lnTo>
                  <a:lnTo>
                    <a:pt x="106" y="43"/>
                  </a:lnTo>
                  <a:lnTo>
                    <a:pt x="106" y="46"/>
                  </a:lnTo>
                  <a:lnTo>
                    <a:pt x="109" y="46"/>
                  </a:lnTo>
                  <a:lnTo>
                    <a:pt x="109" y="48"/>
                  </a:lnTo>
                  <a:lnTo>
                    <a:pt x="108" y="53"/>
                  </a:lnTo>
                  <a:lnTo>
                    <a:pt x="101" y="53"/>
                  </a:lnTo>
                  <a:lnTo>
                    <a:pt x="100" y="51"/>
                  </a:lnTo>
                  <a:lnTo>
                    <a:pt x="96" y="56"/>
                  </a:lnTo>
                  <a:lnTo>
                    <a:pt x="93" y="56"/>
                  </a:lnTo>
                  <a:lnTo>
                    <a:pt x="90" y="54"/>
                  </a:lnTo>
                  <a:lnTo>
                    <a:pt x="87" y="54"/>
                  </a:lnTo>
                  <a:lnTo>
                    <a:pt x="88" y="51"/>
                  </a:lnTo>
                  <a:lnTo>
                    <a:pt x="87" y="45"/>
                  </a:lnTo>
                  <a:lnTo>
                    <a:pt x="82" y="43"/>
                  </a:lnTo>
                  <a:lnTo>
                    <a:pt x="79" y="43"/>
                  </a:lnTo>
                  <a:lnTo>
                    <a:pt x="76" y="43"/>
                  </a:lnTo>
                  <a:lnTo>
                    <a:pt x="74" y="45"/>
                  </a:lnTo>
                  <a:lnTo>
                    <a:pt x="72" y="43"/>
                  </a:lnTo>
                  <a:lnTo>
                    <a:pt x="68" y="45"/>
                  </a:lnTo>
                  <a:lnTo>
                    <a:pt x="69" y="41"/>
                  </a:lnTo>
                  <a:lnTo>
                    <a:pt x="71" y="41"/>
                  </a:lnTo>
                  <a:lnTo>
                    <a:pt x="71" y="38"/>
                  </a:lnTo>
                  <a:lnTo>
                    <a:pt x="68" y="36"/>
                  </a:lnTo>
                  <a:lnTo>
                    <a:pt x="68" y="35"/>
                  </a:lnTo>
                  <a:lnTo>
                    <a:pt x="64" y="33"/>
                  </a:lnTo>
                  <a:lnTo>
                    <a:pt x="64" y="32"/>
                  </a:lnTo>
                  <a:lnTo>
                    <a:pt x="60" y="28"/>
                  </a:lnTo>
                  <a:lnTo>
                    <a:pt x="40" y="28"/>
                  </a:lnTo>
                  <a:lnTo>
                    <a:pt x="39" y="32"/>
                  </a:lnTo>
                  <a:lnTo>
                    <a:pt x="32" y="36"/>
                  </a:lnTo>
                  <a:lnTo>
                    <a:pt x="27" y="36"/>
                  </a:lnTo>
                  <a:lnTo>
                    <a:pt x="21" y="33"/>
                  </a:lnTo>
                  <a:lnTo>
                    <a:pt x="18" y="28"/>
                  </a:lnTo>
                  <a:lnTo>
                    <a:pt x="11" y="27"/>
                  </a:lnTo>
                  <a:lnTo>
                    <a:pt x="8" y="22"/>
                  </a:lnTo>
                  <a:lnTo>
                    <a:pt x="5" y="20"/>
                  </a:lnTo>
                  <a:lnTo>
                    <a:pt x="5" y="19"/>
                  </a:lnTo>
                  <a:lnTo>
                    <a:pt x="2" y="20"/>
                  </a:lnTo>
                  <a:lnTo>
                    <a:pt x="0" y="19"/>
                  </a:lnTo>
                  <a:lnTo>
                    <a:pt x="3" y="17"/>
                  </a:lnTo>
                  <a:lnTo>
                    <a:pt x="8" y="12"/>
                  </a:lnTo>
                  <a:lnTo>
                    <a:pt x="21" y="11"/>
                  </a:lnTo>
                  <a:lnTo>
                    <a:pt x="21" y="8"/>
                  </a:lnTo>
                  <a:lnTo>
                    <a:pt x="18" y="6"/>
                  </a:lnTo>
                  <a:lnTo>
                    <a:pt x="23" y="3"/>
                  </a:lnTo>
                  <a:lnTo>
                    <a:pt x="21" y="0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80" name="Freeform 347">
              <a:extLst>
                <a:ext uri="{FF2B5EF4-FFF2-40B4-BE49-F238E27FC236}">
                  <a16:creationId xmlns:a16="http://schemas.microsoft.com/office/drawing/2014/main" id="{40B07F75-C1CE-6AB1-CBBF-6A8D20821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1794" y="-1765291"/>
              <a:ext cx="95169" cy="87012"/>
            </a:xfrm>
            <a:custGeom>
              <a:avLst/>
              <a:gdLst/>
              <a:ahLst/>
              <a:cxnLst>
                <a:cxn ang="0">
                  <a:pos x="70" y="50"/>
                </a:cxn>
                <a:cxn ang="0">
                  <a:pos x="64" y="47"/>
                </a:cxn>
                <a:cxn ang="0">
                  <a:pos x="61" y="44"/>
                </a:cxn>
                <a:cxn ang="0">
                  <a:pos x="57" y="18"/>
                </a:cxn>
                <a:cxn ang="0">
                  <a:pos x="54" y="8"/>
                </a:cxn>
                <a:cxn ang="0">
                  <a:pos x="46" y="3"/>
                </a:cxn>
                <a:cxn ang="0">
                  <a:pos x="49" y="2"/>
                </a:cxn>
                <a:cxn ang="0">
                  <a:pos x="48" y="0"/>
                </a:cxn>
                <a:cxn ang="0">
                  <a:pos x="46" y="0"/>
                </a:cxn>
                <a:cxn ang="0">
                  <a:pos x="37" y="0"/>
                </a:cxn>
                <a:cxn ang="0">
                  <a:pos x="4" y="0"/>
                </a:cxn>
                <a:cxn ang="0">
                  <a:pos x="3" y="3"/>
                </a:cxn>
                <a:cxn ang="0">
                  <a:pos x="6" y="7"/>
                </a:cxn>
                <a:cxn ang="0">
                  <a:pos x="8" y="15"/>
                </a:cxn>
                <a:cxn ang="0">
                  <a:pos x="8" y="18"/>
                </a:cxn>
                <a:cxn ang="0">
                  <a:pos x="6" y="19"/>
                </a:cxn>
                <a:cxn ang="0">
                  <a:pos x="9" y="19"/>
                </a:cxn>
                <a:cxn ang="0">
                  <a:pos x="11" y="28"/>
                </a:cxn>
                <a:cxn ang="0">
                  <a:pos x="8" y="31"/>
                </a:cxn>
                <a:cxn ang="0">
                  <a:pos x="4" y="39"/>
                </a:cxn>
                <a:cxn ang="0">
                  <a:pos x="0" y="42"/>
                </a:cxn>
                <a:cxn ang="0">
                  <a:pos x="0" y="45"/>
                </a:cxn>
                <a:cxn ang="0">
                  <a:pos x="3" y="53"/>
                </a:cxn>
                <a:cxn ang="0">
                  <a:pos x="8" y="55"/>
                </a:cxn>
                <a:cxn ang="0">
                  <a:pos x="8" y="60"/>
                </a:cxn>
                <a:cxn ang="0">
                  <a:pos x="3" y="60"/>
                </a:cxn>
                <a:cxn ang="0">
                  <a:pos x="1" y="61"/>
                </a:cxn>
                <a:cxn ang="0">
                  <a:pos x="19" y="64"/>
                </a:cxn>
                <a:cxn ang="0">
                  <a:pos x="27" y="61"/>
                </a:cxn>
                <a:cxn ang="0">
                  <a:pos x="40" y="60"/>
                </a:cxn>
                <a:cxn ang="0">
                  <a:pos x="53" y="55"/>
                </a:cxn>
                <a:cxn ang="0">
                  <a:pos x="54" y="55"/>
                </a:cxn>
                <a:cxn ang="0">
                  <a:pos x="65" y="53"/>
                </a:cxn>
                <a:cxn ang="0">
                  <a:pos x="70" y="50"/>
                </a:cxn>
                <a:cxn ang="0">
                  <a:pos x="70" y="50"/>
                </a:cxn>
              </a:cxnLst>
              <a:rect l="0" t="0" r="r" b="b"/>
              <a:pathLst>
                <a:path w="70" h="64">
                  <a:moveTo>
                    <a:pt x="70" y="50"/>
                  </a:moveTo>
                  <a:lnTo>
                    <a:pt x="64" y="47"/>
                  </a:lnTo>
                  <a:lnTo>
                    <a:pt x="61" y="44"/>
                  </a:lnTo>
                  <a:lnTo>
                    <a:pt x="57" y="18"/>
                  </a:lnTo>
                  <a:lnTo>
                    <a:pt x="54" y="8"/>
                  </a:lnTo>
                  <a:lnTo>
                    <a:pt x="46" y="3"/>
                  </a:lnTo>
                  <a:lnTo>
                    <a:pt x="49" y="2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37" y="0"/>
                  </a:lnTo>
                  <a:lnTo>
                    <a:pt x="4" y="0"/>
                  </a:lnTo>
                  <a:lnTo>
                    <a:pt x="3" y="3"/>
                  </a:lnTo>
                  <a:lnTo>
                    <a:pt x="6" y="7"/>
                  </a:lnTo>
                  <a:lnTo>
                    <a:pt x="8" y="15"/>
                  </a:lnTo>
                  <a:lnTo>
                    <a:pt x="8" y="18"/>
                  </a:lnTo>
                  <a:lnTo>
                    <a:pt x="6" y="19"/>
                  </a:lnTo>
                  <a:lnTo>
                    <a:pt x="9" y="19"/>
                  </a:lnTo>
                  <a:lnTo>
                    <a:pt x="11" y="28"/>
                  </a:lnTo>
                  <a:lnTo>
                    <a:pt x="8" y="31"/>
                  </a:lnTo>
                  <a:lnTo>
                    <a:pt x="4" y="39"/>
                  </a:lnTo>
                  <a:lnTo>
                    <a:pt x="0" y="42"/>
                  </a:lnTo>
                  <a:lnTo>
                    <a:pt x="0" y="45"/>
                  </a:lnTo>
                  <a:lnTo>
                    <a:pt x="3" y="53"/>
                  </a:lnTo>
                  <a:lnTo>
                    <a:pt x="8" y="55"/>
                  </a:lnTo>
                  <a:lnTo>
                    <a:pt x="8" y="60"/>
                  </a:lnTo>
                  <a:lnTo>
                    <a:pt x="3" y="60"/>
                  </a:lnTo>
                  <a:lnTo>
                    <a:pt x="1" y="61"/>
                  </a:lnTo>
                  <a:lnTo>
                    <a:pt x="19" y="64"/>
                  </a:lnTo>
                  <a:lnTo>
                    <a:pt x="27" y="61"/>
                  </a:lnTo>
                  <a:lnTo>
                    <a:pt x="40" y="60"/>
                  </a:lnTo>
                  <a:lnTo>
                    <a:pt x="53" y="55"/>
                  </a:lnTo>
                  <a:lnTo>
                    <a:pt x="54" y="55"/>
                  </a:lnTo>
                  <a:lnTo>
                    <a:pt x="65" y="53"/>
                  </a:lnTo>
                  <a:lnTo>
                    <a:pt x="70" y="50"/>
                  </a:lnTo>
                  <a:lnTo>
                    <a:pt x="70" y="5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81" name="Freeform 348">
              <a:extLst>
                <a:ext uri="{FF2B5EF4-FFF2-40B4-BE49-F238E27FC236}">
                  <a16:creationId xmlns:a16="http://schemas.microsoft.com/office/drawing/2014/main" id="{C04FDEDA-2603-CB0A-1821-666E7329A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3568" y="-1804718"/>
              <a:ext cx="65259" cy="10876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21" y="2"/>
                </a:cxn>
                <a:cxn ang="0">
                  <a:pos x="22" y="0"/>
                </a:cxn>
                <a:cxn ang="0">
                  <a:pos x="27" y="0"/>
                </a:cxn>
                <a:cxn ang="0">
                  <a:pos x="38" y="4"/>
                </a:cxn>
                <a:cxn ang="0">
                  <a:pos x="46" y="4"/>
                </a:cxn>
                <a:cxn ang="0">
                  <a:pos x="48" y="5"/>
                </a:cxn>
                <a:cxn ang="0">
                  <a:pos x="42" y="7"/>
                </a:cxn>
                <a:cxn ang="0">
                  <a:pos x="27" y="4"/>
                </a:cxn>
                <a:cxn ang="0">
                  <a:pos x="22" y="5"/>
                </a:cxn>
                <a:cxn ang="0">
                  <a:pos x="16" y="5"/>
                </a:cxn>
                <a:cxn ang="0">
                  <a:pos x="16" y="7"/>
                </a:cxn>
                <a:cxn ang="0">
                  <a:pos x="2" y="7"/>
                </a:cxn>
                <a:cxn ang="0">
                  <a:pos x="2" y="8"/>
                </a:cxn>
                <a:cxn ang="0">
                  <a:pos x="0" y="5"/>
                </a:cxn>
                <a:cxn ang="0">
                  <a:pos x="5" y="4"/>
                </a:cxn>
                <a:cxn ang="0">
                  <a:pos x="5" y="2"/>
                </a:cxn>
                <a:cxn ang="0">
                  <a:pos x="5" y="2"/>
                </a:cxn>
              </a:cxnLst>
              <a:rect l="0" t="0" r="r" b="b"/>
              <a:pathLst>
                <a:path w="48" h="8">
                  <a:moveTo>
                    <a:pt x="5" y="2"/>
                  </a:moveTo>
                  <a:lnTo>
                    <a:pt x="21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8" y="4"/>
                  </a:lnTo>
                  <a:lnTo>
                    <a:pt x="46" y="4"/>
                  </a:lnTo>
                  <a:lnTo>
                    <a:pt x="48" y="5"/>
                  </a:lnTo>
                  <a:lnTo>
                    <a:pt x="42" y="7"/>
                  </a:lnTo>
                  <a:lnTo>
                    <a:pt x="27" y="4"/>
                  </a:lnTo>
                  <a:lnTo>
                    <a:pt x="22" y="5"/>
                  </a:lnTo>
                  <a:lnTo>
                    <a:pt x="16" y="5"/>
                  </a:lnTo>
                  <a:lnTo>
                    <a:pt x="16" y="7"/>
                  </a:lnTo>
                  <a:lnTo>
                    <a:pt x="2" y="7"/>
                  </a:lnTo>
                  <a:lnTo>
                    <a:pt x="2" y="8"/>
                  </a:lnTo>
                  <a:lnTo>
                    <a:pt x="0" y="5"/>
                  </a:lnTo>
                  <a:lnTo>
                    <a:pt x="5" y="4"/>
                  </a:lnTo>
                  <a:lnTo>
                    <a:pt x="5" y="2"/>
                  </a:lnTo>
                  <a:lnTo>
                    <a:pt x="5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82" name="Freeform 349">
              <a:extLst>
                <a:ext uri="{FF2B5EF4-FFF2-40B4-BE49-F238E27FC236}">
                  <a16:creationId xmlns:a16="http://schemas.microsoft.com/office/drawing/2014/main" id="{7352FC93-D85F-DC91-321A-59497FB25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6287" y="-1788403"/>
              <a:ext cx="65259" cy="25832"/>
            </a:xfrm>
            <a:custGeom>
              <a:avLst/>
              <a:gdLst/>
              <a:ahLst/>
              <a:cxnLst>
                <a:cxn ang="0">
                  <a:pos x="25" y="19"/>
                </a:cxn>
                <a:cxn ang="0">
                  <a:pos x="28" y="17"/>
                </a:cxn>
                <a:cxn ang="0">
                  <a:pos x="33" y="12"/>
                </a:cxn>
                <a:cxn ang="0">
                  <a:pos x="46" y="11"/>
                </a:cxn>
                <a:cxn ang="0">
                  <a:pos x="46" y="8"/>
                </a:cxn>
                <a:cxn ang="0">
                  <a:pos x="43" y="6"/>
                </a:cxn>
                <a:cxn ang="0">
                  <a:pos x="48" y="3"/>
                </a:cxn>
                <a:cxn ang="0">
                  <a:pos x="46" y="0"/>
                </a:cxn>
                <a:cxn ang="0">
                  <a:pos x="25" y="0"/>
                </a:cxn>
                <a:cxn ang="0">
                  <a:pos x="16" y="3"/>
                </a:cxn>
                <a:cxn ang="0">
                  <a:pos x="8" y="3"/>
                </a:cxn>
                <a:cxn ang="0">
                  <a:pos x="3" y="3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6" y="6"/>
                </a:cxn>
                <a:cxn ang="0">
                  <a:pos x="8" y="9"/>
                </a:cxn>
                <a:cxn ang="0">
                  <a:pos x="12" y="9"/>
                </a:cxn>
                <a:cxn ang="0">
                  <a:pos x="12" y="11"/>
                </a:cxn>
                <a:cxn ang="0">
                  <a:pos x="28" y="8"/>
                </a:cxn>
                <a:cxn ang="0">
                  <a:pos x="28" y="9"/>
                </a:cxn>
                <a:cxn ang="0">
                  <a:pos x="19" y="11"/>
                </a:cxn>
                <a:cxn ang="0">
                  <a:pos x="20" y="16"/>
                </a:cxn>
                <a:cxn ang="0">
                  <a:pos x="20" y="17"/>
                </a:cxn>
                <a:cxn ang="0">
                  <a:pos x="25" y="17"/>
                </a:cxn>
                <a:cxn ang="0">
                  <a:pos x="25" y="19"/>
                </a:cxn>
                <a:cxn ang="0">
                  <a:pos x="25" y="19"/>
                </a:cxn>
              </a:cxnLst>
              <a:rect l="0" t="0" r="r" b="b"/>
              <a:pathLst>
                <a:path w="48" h="19">
                  <a:moveTo>
                    <a:pt x="25" y="19"/>
                  </a:moveTo>
                  <a:lnTo>
                    <a:pt x="28" y="17"/>
                  </a:lnTo>
                  <a:lnTo>
                    <a:pt x="33" y="12"/>
                  </a:lnTo>
                  <a:lnTo>
                    <a:pt x="46" y="11"/>
                  </a:lnTo>
                  <a:lnTo>
                    <a:pt x="46" y="8"/>
                  </a:lnTo>
                  <a:lnTo>
                    <a:pt x="43" y="6"/>
                  </a:lnTo>
                  <a:lnTo>
                    <a:pt x="48" y="3"/>
                  </a:lnTo>
                  <a:lnTo>
                    <a:pt x="46" y="0"/>
                  </a:lnTo>
                  <a:lnTo>
                    <a:pt x="25" y="0"/>
                  </a:lnTo>
                  <a:lnTo>
                    <a:pt x="16" y="3"/>
                  </a:lnTo>
                  <a:lnTo>
                    <a:pt x="8" y="3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4"/>
                  </a:lnTo>
                  <a:lnTo>
                    <a:pt x="6" y="6"/>
                  </a:lnTo>
                  <a:lnTo>
                    <a:pt x="8" y="9"/>
                  </a:lnTo>
                  <a:lnTo>
                    <a:pt x="12" y="9"/>
                  </a:lnTo>
                  <a:lnTo>
                    <a:pt x="12" y="11"/>
                  </a:lnTo>
                  <a:lnTo>
                    <a:pt x="28" y="8"/>
                  </a:lnTo>
                  <a:lnTo>
                    <a:pt x="28" y="9"/>
                  </a:lnTo>
                  <a:lnTo>
                    <a:pt x="19" y="11"/>
                  </a:lnTo>
                  <a:lnTo>
                    <a:pt x="20" y="16"/>
                  </a:lnTo>
                  <a:lnTo>
                    <a:pt x="20" y="17"/>
                  </a:lnTo>
                  <a:lnTo>
                    <a:pt x="25" y="17"/>
                  </a:lnTo>
                  <a:lnTo>
                    <a:pt x="25" y="19"/>
                  </a:lnTo>
                  <a:lnTo>
                    <a:pt x="25" y="1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83" name="Freeform 350">
              <a:extLst>
                <a:ext uri="{FF2B5EF4-FFF2-40B4-BE49-F238E27FC236}">
                  <a16:creationId xmlns:a16="http://schemas.microsoft.com/office/drawing/2014/main" id="{FE6DD36F-967F-2C3F-959C-5410353C29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6984" y="-1750336"/>
              <a:ext cx="63900" cy="42147"/>
            </a:xfrm>
            <a:custGeom>
              <a:avLst/>
              <a:gdLst/>
              <a:ahLst/>
              <a:cxnLst>
                <a:cxn ang="0">
                  <a:pos x="28" y="31"/>
                </a:cxn>
                <a:cxn ang="0">
                  <a:pos x="31" y="28"/>
                </a:cxn>
                <a:cxn ang="0">
                  <a:pos x="42" y="23"/>
                </a:cxn>
                <a:cxn ang="0">
                  <a:pos x="42" y="20"/>
                </a:cxn>
                <a:cxn ang="0">
                  <a:pos x="47" y="18"/>
                </a:cxn>
                <a:cxn ang="0">
                  <a:pos x="47" y="17"/>
                </a:cxn>
                <a:cxn ang="0">
                  <a:pos x="45" y="15"/>
                </a:cxn>
                <a:cxn ang="0">
                  <a:pos x="41" y="17"/>
                </a:cxn>
                <a:cxn ang="0">
                  <a:pos x="42" y="13"/>
                </a:cxn>
                <a:cxn ang="0">
                  <a:pos x="44" y="13"/>
                </a:cxn>
                <a:cxn ang="0">
                  <a:pos x="44" y="10"/>
                </a:cxn>
                <a:cxn ang="0">
                  <a:pos x="41" y="8"/>
                </a:cxn>
                <a:cxn ang="0">
                  <a:pos x="41" y="7"/>
                </a:cxn>
                <a:cxn ang="0">
                  <a:pos x="37" y="5"/>
                </a:cxn>
                <a:cxn ang="0">
                  <a:pos x="37" y="4"/>
                </a:cxn>
                <a:cxn ang="0">
                  <a:pos x="33" y="0"/>
                </a:cxn>
                <a:cxn ang="0">
                  <a:pos x="13" y="0"/>
                </a:cxn>
                <a:cxn ang="0">
                  <a:pos x="12" y="4"/>
                </a:cxn>
                <a:cxn ang="0">
                  <a:pos x="5" y="8"/>
                </a:cxn>
                <a:cxn ang="0">
                  <a:pos x="0" y="8"/>
                </a:cxn>
                <a:cxn ang="0">
                  <a:pos x="0" y="15"/>
                </a:cxn>
                <a:cxn ang="0">
                  <a:pos x="4" y="15"/>
                </a:cxn>
                <a:cxn ang="0">
                  <a:pos x="0" y="15"/>
                </a:cxn>
                <a:cxn ang="0">
                  <a:pos x="0" y="17"/>
                </a:cxn>
                <a:cxn ang="0">
                  <a:pos x="5" y="20"/>
                </a:cxn>
                <a:cxn ang="0">
                  <a:pos x="5" y="21"/>
                </a:cxn>
                <a:cxn ang="0">
                  <a:pos x="13" y="25"/>
                </a:cxn>
                <a:cxn ang="0">
                  <a:pos x="15" y="26"/>
                </a:cxn>
                <a:cxn ang="0">
                  <a:pos x="28" y="31"/>
                </a:cxn>
                <a:cxn ang="0">
                  <a:pos x="28" y="31"/>
                </a:cxn>
              </a:cxnLst>
              <a:rect l="0" t="0" r="r" b="b"/>
              <a:pathLst>
                <a:path w="47" h="31">
                  <a:moveTo>
                    <a:pt x="28" y="31"/>
                  </a:moveTo>
                  <a:lnTo>
                    <a:pt x="31" y="28"/>
                  </a:lnTo>
                  <a:lnTo>
                    <a:pt x="42" y="23"/>
                  </a:lnTo>
                  <a:lnTo>
                    <a:pt x="42" y="20"/>
                  </a:lnTo>
                  <a:lnTo>
                    <a:pt x="47" y="18"/>
                  </a:lnTo>
                  <a:lnTo>
                    <a:pt x="47" y="17"/>
                  </a:lnTo>
                  <a:lnTo>
                    <a:pt x="45" y="15"/>
                  </a:lnTo>
                  <a:lnTo>
                    <a:pt x="41" y="17"/>
                  </a:lnTo>
                  <a:lnTo>
                    <a:pt x="42" y="13"/>
                  </a:lnTo>
                  <a:lnTo>
                    <a:pt x="44" y="13"/>
                  </a:lnTo>
                  <a:lnTo>
                    <a:pt x="44" y="10"/>
                  </a:lnTo>
                  <a:lnTo>
                    <a:pt x="41" y="8"/>
                  </a:lnTo>
                  <a:lnTo>
                    <a:pt x="41" y="7"/>
                  </a:lnTo>
                  <a:lnTo>
                    <a:pt x="37" y="5"/>
                  </a:lnTo>
                  <a:lnTo>
                    <a:pt x="37" y="4"/>
                  </a:lnTo>
                  <a:lnTo>
                    <a:pt x="33" y="0"/>
                  </a:lnTo>
                  <a:lnTo>
                    <a:pt x="13" y="0"/>
                  </a:lnTo>
                  <a:lnTo>
                    <a:pt x="12" y="4"/>
                  </a:lnTo>
                  <a:lnTo>
                    <a:pt x="5" y="8"/>
                  </a:lnTo>
                  <a:lnTo>
                    <a:pt x="0" y="8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5" y="20"/>
                  </a:lnTo>
                  <a:lnTo>
                    <a:pt x="5" y="21"/>
                  </a:lnTo>
                  <a:lnTo>
                    <a:pt x="13" y="25"/>
                  </a:lnTo>
                  <a:lnTo>
                    <a:pt x="15" y="26"/>
                  </a:lnTo>
                  <a:lnTo>
                    <a:pt x="28" y="31"/>
                  </a:lnTo>
                  <a:lnTo>
                    <a:pt x="28" y="3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84" name="Freeform 351">
              <a:extLst>
                <a:ext uri="{FF2B5EF4-FFF2-40B4-BE49-F238E27FC236}">
                  <a16:creationId xmlns:a16="http://schemas.microsoft.com/office/drawing/2014/main" id="{7D113C14-A0D4-B7FE-ED3E-5B26188C6C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8613" y="-1845505"/>
              <a:ext cx="130517" cy="61180"/>
            </a:xfrm>
            <a:custGeom>
              <a:avLst/>
              <a:gdLst/>
              <a:ahLst/>
              <a:cxnLst>
                <a:cxn ang="0">
                  <a:pos x="13" y="45"/>
                </a:cxn>
                <a:cxn ang="0">
                  <a:pos x="13" y="38"/>
                </a:cxn>
                <a:cxn ang="0">
                  <a:pos x="13" y="37"/>
                </a:cxn>
                <a:cxn ang="0">
                  <a:pos x="27" y="37"/>
                </a:cxn>
                <a:cxn ang="0">
                  <a:pos x="27" y="35"/>
                </a:cxn>
                <a:cxn ang="0">
                  <a:pos x="33" y="35"/>
                </a:cxn>
                <a:cxn ang="0">
                  <a:pos x="38" y="34"/>
                </a:cxn>
                <a:cxn ang="0">
                  <a:pos x="53" y="37"/>
                </a:cxn>
                <a:cxn ang="0">
                  <a:pos x="59" y="35"/>
                </a:cxn>
                <a:cxn ang="0">
                  <a:pos x="57" y="34"/>
                </a:cxn>
                <a:cxn ang="0">
                  <a:pos x="49" y="34"/>
                </a:cxn>
                <a:cxn ang="0">
                  <a:pos x="38" y="30"/>
                </a:cxn>
                <a:cxn ang="0">
                  <a:pos x="33" y="30"/>
                </a:cxn>
                <a:cxn ang="0">
                  <a:pos x="32" y="32"/>
                </a:cxn>
                <a:cxn ang="0">
                  <a:pos x="16" y="32"/>
                </a:cxn>
                <a:cxn ang="0">
                  <a:pos x="5" y="21"/>
                </a:cxn>
                <a:cxn ang="0">
                  <a:pos x="1" y="22"/>
                </a:cxn>
                <a:cxn ang="0">
                  <a:pos x="0" y="21"/>
                </a:cxn>
                <a:cxn ang="0">
                  <a:pos x="5" y="19"/>
                </a:cxn>
                <a:cxn ang="0">
                  <a:pos x="11" y="16"/>
                </a:cxn>
                <a:cxn ang="0">
                  <a:pos x="16" y="11"/>
                </a:cxn>
                <a:cxn ang="0">
                  <a:pos x="16" y="6"/>
                </a:cxn>
                <a:cxn ang="0">
                  <a:pos x="21" y="2"/>
                </a:cxn>
                <a:cxn ang="0">
                  <a:pos x="29" y="3"/>
                </a:cxn>
                <a:cxn ang="0">
                  <a:pos x="38" y="0"/>
                </a:cxn>
                <a:cxn ang="0">
                  <a:pos x="49" y="0"/>
                </a:cxn>
                <a:cxn ang="0">
                  <a:pos x="57" y="6"/>
                </a:cxn>
                <a:cxn ang="0">
                  <a:pos x="64" y="6"/>
                </a:cxn>
                <a:cxn ang="0">
                  <a:pos x="67" y="11"/>
                </a:cxn>
                <a:cxn ang="0">
                  <a:pos x="72" y="13"/>
                </a:cxn>
                <a:cxn ang="0">
                  <a:pos x="74" y="14"/>
                </a:cxn>
                <a:cxn ang="0">
                  <a:pos x="72" y="14"/>
                </a:cxn>
                <a:cxn ang="0">
                  <a:pos x="83" y="21"/>
                </a:cxn>
                <a:cxn ang="0">
                  <a:pos x="83" y="24"/>
                </a:cxn>
                <a:cxn ang="0">
                  <a:pos x="86" y="26"/>
                </a:cxn>
                <a:cxn ang="0">
                  <a:pos x="88" y="29"/>
                </a:cxn>
                <a:cxn ang="0">
                  <a:pos x="86" y="32"/>
                </a:cxn>
                <a:cxn ang="0">
                  <a:pos x="90" y="35"/>
                </a:cxn>
                <a:cxn ang="0">
                  <a:pos x="93" y="35"/>
                </a:cxn>
                <a:cxn ang="0">
                  <a:pos x="96" y="38"/>
                </a:cxn>
                <a:cxn ang="0">
                  <a:pos x="96" y="45"/>
                </a:cxn>
                <a:cxn ang="0">
                  <a:pos x="82" y="45"/>
                </a:cxn>
                <a:cxn ang="0">
                  <a:pos x="72" y="43"/>
                </a:cxn>
                <a:cxn ang="0">
                  <a:pos x="70" y="45"/>
                </a:cxn>
                <a:cxn ang="0">
                  <a:pos x="69" y="43"/>
                </a:cxn>
                <a:cxn ang="0">
                  <a:pos x="59" y="42"/>
                </a:cxn>
                <a:cxn ang="0">
                  <a:pos x="38" y="42"/>
                </a:cxn>
                <a:cxn ang="0">
                  <a:pos x="29" y="45"/>
                </a:cxn>
                <a:cxn ang="0">
                  <a:pos x="21" y="45"/>
                </a:cxn>
                <a:cxn ang="0">
                  <a:pos x="16" y="45"/>
                </a:cxn>
                <a:cxn ang="0">
                  <a:pos x="13" y="45"/>
                </a:cxn>
                <a:cxn ang="0">
                  <a:pos x="13" y="45"/>
                </a:cxn>
              </a:cxnLst>
              <a:rect l="0" t="0" r="r" b="b"/>
              <a:pathLst>
                <a:path w="96" h="45">
                  <a:moveTo>
                    <a:pt x="13" y="45"/>
                  </a:moveTo>
                  <a:lnTo>
                    <a:pt x="13" y="38"/>
                  </a:lnTo>
                  <a:lnTo>
                    <a:pt x="13" y="37"/>
                  </a:lnTo>
                  <a:lnTo>
                    <a:pt x="27" y="37"/>
                  </a:lnTo>
                  <a:lnTo>
                    <a:pt x="27" y="35"/>
                  </a:lnTo>
                  <a:lnTo>
                    <a:pt x="33" y="35"/>
                  </a:lnTo>
                  <a:lnTo>
                    <a:pt x="38" y="34"/>
                  </a:lnTo>
                  <a:lnTo>
                    <a:pt x="53" y="37"/>
                  </a:lnTo>
                  <a:lnTo>
                    <a:pt x="59" y="35"/>
                  </a:lnTo>
                  <a:lnTo>
                    <a:pt x="57" y="34"/>
                  </a:lnTo>
                  <a:lnTo>
                    <a:pt x="49" y="34"/>
                  </a:lnTo>
                  <a:lnTo>
                    <a:pt x="38" y="30"/>
                  </a:lnTo>
                  <a:lnTo>
                    <a:pt x="33" y="30"/>
                  </a:lnTo>
                  <a:lnTo>
                    <a:pt x="32" y="32"/>
                  </a:lnTo>
                  <a:lnTo>
                    <a:pt x="16" y="32"/>
                  </a:lnTo>
                  <a:lnTo>
                    <a:pt x="5" y="21"/>
                  </a:lnTo>
                  <a:lnTo>
                    <a:pt x="1" y="22"/>
                  </a:lnTo>
                  <a:lnTo>
                    <a:pt x="0" y="21"/>
                  </a:lnTo>
                  <a:lnTo>
                    <a:pt x="5" y="19"/>
                  </a:lnTo>
                  <a:lnTo>
                    <a:pt x="11" y="16"/>
                  </a:lnTo>
                  <a:lnTo>
                    <a:pt x="16" y="11"/>
                  </a:lnTo>
                  <a:lnTo>
                    <a:pt x="16" y="6"/>
                  </a:lnTo>
                  <a:lnTo>
                    <a:pt x="21" y="2"/>
                  </a:lnTo>
                  <a:lnTo>
                    <a:pt x="29" y="3"/>
                  </a:lnTo>
                  <a:lnTo>
                    <a:pt x="38" y="0"/>
                  </a:lnTo>
                  <a:lnTo>
                    <a:pt x="49" y="0"/>
                  </a:lnTo>
                  <a:lnTo>
                    <a:pt x="57" y="6"/>
                  </a:lnTo>
                  <a:lnTo>
                    <a:pt x="64" y="6"/>
                  </a:lnTo>
                  <a:lnTo>
                    <a:pt x="67" y="11"/>
                  </a:lnTo>
                  <a:lnTo>
                    <a:pt x="72" y="13"/>
                  </a:lnTo>
                  <a:lnTo>
                    <a:pt x="74" y="14"/>
                  </a:lnTo>
                  <a:lnTo>
                    <a:pt x="72" y="14"/>
                  </a:lnTo>
                  <a:lnTo>
                    <a:pt x="83" y="21"/>
                  </a:lnTo>
                  <a:lnTo>
                    <a:pt x="83" y="24"/>
                  </a:lnTo>
                  <a:lnTo>
                    <a:pt x="86" y="26"/>
                  </a:lnTo>
                  <a:lnTo>
                    <a:pt x="88" y="29"/>
                  </a:lnTo>
                  <a:lnTo>
                    <a:pt x="86" y="32"/>
                  </a:lnTo>
                  <a:lnTo>
                    <a:pt x="90" y="35"/>
                  </a:lnTo>
                  <a:lnTo>
                    <a:pt x="93" y="35"/>
                  </a:lnTo>
                  <a:lnTo>
                    <a:pt x="96" y="38"/>
                  </a:lnTo>
                  <a:lnTo>
                    <a:pt x="96" y="45"/>
                  </a:lnTo>
                  <a:lnTo>
                    <a:pt x="82" y="45"/>
                  </a:lnTo>
                  <a:lnTo>
                    <a:pt x="72" y="43"/>
                  </a:lnTo>
                  <a:lnTo>
                    <a:pt x="70" y="45"/>
                  </a:lnTo>
                  <a:lnTo>
                    <a:pt x="69" y="43"/>
                  </a:lnTo>
                  <a:lnTo>
                    <a:pt x="59" y="42"/>
                  </a:lnTo>
                  <a:lnTo>
                    <a:pt x="38" y="42"/>
                  </a:lnTo>
                  <a:lnTo>
                    <a:pt x="29" y="45"/>
                  </a:lnTo>
                  <a:lnTo>
                    <a:pt x="21" y="45"/>
                  </a:lnTo>
                  <a:lnTo>
                    <a:pt x="16" y="45"/>
                  </a:lnTo>
                  <a:lnTo>
                    <a:pt x="13" y="45"/>
                  </a:lnTo>
                  <a:lnTo>
                    <a:pt x="13" y="4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85" name="Freeform 352">
              <a:extLst>
                <a:ext uri="{FF2B5EF4-FFF2-40B4-BE49-F238E27FC236}">
                  <a16:creationId xmlns:a16="http://schemas.microsoft.com/office/drawing/2014/main" id="{DDF42C1B-711C-DA2A-7B41-ABFCBC807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681" y="-2528002"/>
              <a:ext cx="80214" cy="87012"/>
            </a:xfrm>
            <a:custGeom>
              <a:avLst/>
              <a:gdLst/>
              <a:ahLst/>
              <a:cxnLst>
                <a:cxn ang="0">
                  <a:pos x="59" y="22"/>
                </a:cxn>
                <a:cxn ang="0">
                  <a:pos x="56" y="18"/>
                </a:cxn>
                <a:cxn ang="0">
                  <a:pos x="53" y="14"/>
                </a:cxn>
                <a:cxn ang="0">
                  <a:pos x="45" y="16"/>
                </a:cxn>
                <a:cxn ang="0">
                  <a:pos x="42" y="21"/>
                </a:cxn>
                <a:cxn ang="0">
                  <a:pos x="38" y="19"/>
                </a:cxn>
                <a:cxn ang="0">
                  <a:pos x="37" y="16"/>
                </a:cxn>
                <a:cxn ang="0">
                  <a:pos x="32" y="14"/>
                </a:cxn>
                <a:cxn ang="0">
                  <a:pos x="35" y="13"/>
                </a:cxn>
                <a:cxn ang="0">
                  <a:pos x="35" y="10"/>
                </a:cxn>
                <a:cxn ang="0">
                  <a:pos x="37" y="10"/>
                </a:cxn>
                <a:cxn ang="0">
                  <a:pos x="40" y="6"/>
                </a:cxn>
                <a:cxn ang="0">
                  <a:pos x="38" y="0"/>
                </a:cxn>
                <a:cxn ang="0">
                  <a:pos x="30" y="3"/>
                </a:cxn>
                <a:cxn ang="0">
                  <a:pos x="22" y="11"/>
                </a:cxn>
                <a:cxn ang="0">
                  <a:pos x="30" y="11"/>
                </a:cxn>
                <a:cxn ang="0">
                  <a:pos x="30" y="14"/>
                </a:cxn>
                <a:cxn ang="0">
                  <a:pos x="25" y="16"/>
                </a:cxn>
                <a:cxn ang="0">
                  <a:pos x="25" y="18"/>
                </a:cxn>
                <a:cxn ang="0">
                  <a:pos x="9" y="18"/>
                </a:cxn>
                <a:cxn ang="0">
                  <a:pos x="6" y="21"/>
                </a:cxn>
                <a:cxn ang="0">
                  <a:pos x="8" y="22"/>
                </a:cxn>
                <a:cxn ang="0">
                  <a:pos x="3" y="22"/>
                </a:cxn>
                <a:cxn ang="0">
                  <a:pos x="11" y="26"/>
                </a:cxn>
                <a:cxn ang="0">
                  <a:pos x="5" y="30"/>
                </a:cxn>
                <a:cxn ang="0">
                  <a:pos x="6" y="34"/>
                </a:cxn>
                <a:cxn ang="0">
                  <a:pos x="19" y="37"/>
                </a:cxn>
                <a:cxn ang="0">
                  <a:pos x="14" y="40"/>
                </a:cxn>
                <a:cxn ang="0">
                  <a:pos x="13" y="43"/>
                </a:cxn>
                <a:cxn ang="0">
                  <a:pos x="8" y="47"/>
                </a:cxn>
                <a:cxn ang="0">
                  <a:pos x="16" y="47"/>
                </a:cxn>
                <a:cxn ang="0">
                  <a:pos x="21" y="43"/>
                </a:cxn>
                <a:cxn ang="0">
                  <a:pos x="21" y="45"/>
                </a:cxn>
                <a:cxn ang="0">
                  <a:pos x="22" y="45"/>
                </a:cxn>
                <a:cxn ang="0">
                  <a:pos x="9" y="48"/>
                </a:cxn>
                <a:cxn ang="0">
                  <a:pos x="6" y="53"/>
                </a:cxn>
                <a:cxn ang="0">
                  <a:pos x="0" y="53"/>
                </a:cxn>
                <a:cxn ang="0">
                  <a:pos x="0" y="55"/>
                </a:cxn>
                <a:cxn ang="0">
                  <a:pos x="6" y="55"/>
                </a:cxn>
                <a:cxn ang="0">
                  <a:pos x="0" y="59"/>
                </a:cxn>
                <a:cxn ang="0">
                  <a:pos x="9" y="59"/>
                </a:cxn>
                <a:cxn ang="0">
                  <a:pos x="3" y="63"/>
                </a:cxn>
                <a:cxn ang="0">
                  <a:pos x="11" y="61"/>
                </a:cxn>
                <a:cxn ang="0">
                  <a:pos x="11" y="63"/>
                </a:cxn>
                <a:cxn ang="0">
                  <a:pos x="8" y="64"/>
                </a:cxn>
                <a:cxn ang="0">
                  <a:pos x="8" y="64"/>
                </a:cxn>
                <a:cxn ang="0">
                  <a:pos x="14" y="64"/>
                </a:cxn>
                <a:cxn ang="0">
                  <a:pos x="25" y="61"/>
                </a:cxn>
                <a:cxn ang="0">
                  <a:pos x="27" y="61"/>
                </a:cxn>
                <a:cxn ang="0">
                  <a:pos x="27" y="58"/>
                </a:cxn>
                <a:cxn ang="0">
                  <a:pos x="30" y="59"/>
                </a:cxn>
                <a:cxn ang="0">
                  <a:pos x="37" y="58"/>
                </a:cxn>
                <a:cxn ang="0">
                  <a:pos x="38" y="55"/>
                </a:cxn>
                <a:cxn ang="0">
                  <a:pos x="56" y="53"/>
                </a:cxn>
                <a:cxn ang="0">
                  <a:pos x="54" y="50"/>
                </a:cxn>
                <a:cxn ang="0">
                  <a:pos x="59" y="40"/>
                </a:cxn>
                <a:cxn ang="0">
                  <a:pos x="58" y="34"/>
                </a:cxn>
                <a:cxn ang="0">
                  <a:pos x="59" y="30"/>
                </a:cxn>
                <a:cxn ang="0">
                  <a:pos x="56" y="24"/>
                </a:cxn>
                <a:cxn ang="0">
                  <a:pos x="59" y="22"/>
                </a:cxn>
                <a:cxn ang="0">
                  <a:pos x="59" y="22"/>
                </a:cxn>
              </a:cxnLst>
              <a:rect l="0" t="0" r="r" b="b"/>
              <a:pathLst>
                <a:path w="59" h="64">
                  <a:moveTo>
                    <a:pt x="59" y="22"/>
                  </a:moveTo>
                  <a:lnTo>
                    <a:pt x="56" y="18"/>
                  </a:lnTo>
                  <a:lnTo>
                    <a:pt x="53" y="14"/>
                  </a:lnTo>
                  <a:lnTo>
                    <a:pt x="45" y="16"/>
                  </a:lnTo>
                  <a:lnTo>
                    <a:pt x="42" y="21"/>
                  </a:lnTo>
                  <a:lnTo>
                    <a:pt x="38" y="19"/>
                  </a:lnTo>
                  <a:lnTo>
                    <a:pt x="37" y="16"/>
                  </a:lnTo>
                  <a:lnTo>
                    <a:pt x="32" y="14"/>
                  </a:lnTo>
                  <a:lnTo>
                    <a:pt x="35" y="13"/>
                  </a:lnTo>
                  <a:lnTo>
                    <a:pt x="35" y="10"/>
                  </a:lnTo>
                  <a:lnTo>
                    <a:pt x="37" y="10"/>
                  </a:lnTo>
                  <a:lnTo>
                    <a:pt x="40" y="6"/>
                  </a:lnTo>
                  <a:lnTo>
                    <a:pt x="38" y="0"/>
                  </a:lnTo>
                  <a:lnTo>
                    <a:pt x="30" y="3"/>
                  </a:lnTo>
                  <a:lnTo>
                    <a:pt x="22" y="11"/>
                  </a:lnTo>
                  <a:lnTo>
                    <a:pt x="30" y="11"/>
                  </a:lnTo>
                  <a:lnTo>
                    <a:pt x="30" y="14"/>
                  </a:lnTo>
                  <a:lnTo>
                    <a:pt x="25" y="16"/>
                  </a:lnTo>
                  <a:lnTo>
                    <a:pt x="25" y="18"/>
                  </a:lnTo>
                  <a:lnTo>
                    <a:pt x="9" y="18"/>
                  </a:lnTo>
                  <a:lnTo>
                    <a:pt x="6" y="21"/>
                  </a:lnTo>
                  <a:lnTo>
                    <a:pt x="8" y="22"/>
                  </a:lnTo>
                  <a:lnTo>
                    <a:pt x="3" y="22"/>
                  </a:lnTo>
                  <a:lnTo>
                    <a:pt x="11" y="26"/>
                  </a:lnTo>
                  <a:lnTo>
                    <a:pt x="5" y="30"/>
                  </a:lnTo>
                  <a:lnTo>
                    <a:pt x="6" y="34"/>
                  </a:lnTo>
                  <a:lnTo>
                    <a:pt x="19" y="37"/>
                  </a:lnTo>
                  <a:lnTo>
                    <a:pt x="14" y="40"/>
                  </a:lnTo>
                  <a:lnTo>
                    <a:pt x="13" y="43"/>
                  </a:lnTo>
                  <a:lnTo>
                    <a:pt x="8" y="47"/>
                  </a:lnTo>
                  <a:lnTo>
                    <a:pt x="16" y="47"/>
                  </a:lnTo>
                  <a:lnTo>
                    <a:pt x="21" y="43"/>
                  </a:lnTo>
                  <a:lnTo>
                    <a:pt x="21" y="45"/>
                  </a:lnTo>
                  <a:lnTo>
                    <a:pt x="22" y="45"/>
                  </a:lnTo>
                  <a:lnTo>
                    <a:pt x="9" y="48"/>
                  </a:lnTo>
                  <a:lnTo>
                    <a:pt x="6" y="53"/>
                  </a:lnTo>
                  <a:lnTo>
                    <a:pt x="0" y="53"/>
                  </a:lnTo>
                  <a:lnTo>
                    <a:pt x="0" y="55"/>
                  </a:lnTo>
                  <a:lnTo>
                    <a:pt x="6" y="55"/>
                  </a:lnTo>
                  <a:lnTo>
                    <a:pt x="0" y="59"/>
                  </a:lnTo>
                  <a:lnTo>
                    <a:pt x="9" y="59"/>
                  </a:lnTo>
                  <a:lnTo>
                    <a:pt x="3" y="63"/>
                  </a:lnTo>
                  <a:lnTo>
                    <a:pt x="11" y="61"/>
                  </a:lnTo>
                  <a:lnTo>
                    <a:pt x="11" y="63"/>
                  </a:lnTo>
                  <a:lnTo>
                    <a:pt x="8" y="64"/>
                  </a:lnTo>
                  <a:lnTo>
                    <a:pt x="8" y="64"/>
                  </a:lnTo>
                  <a:lnTo>
                    <a:pt x="14" y="64"/>
                  </a:lnTo>
                  <a:lnTo>
                    <a:pt x="25" y="61"/>
                  </a:lnTo>
                  <a:lnTo>
                    <a:pt x="27" y="61"/>
                  </a:lnTo>
                  <a:lnTo>
                    <a:pt x="27" y="58"/>
                  </a:lnTo>
                  <a:lnTo>
                    <a:pt x="30" y="59"/>
                  </a:lnTo>
                  <a:lnTo>
                    <a:pt x="37" y="58"/>
                  </a:lnTo>
                  <a:lnTo>
                    <a:pt x="38" y="55"/>
                  </a:lnTo>
                  <a:lnTo>
                    <a:pt x="56" y="53"/>
                  </a:lnTo>
                  <a:lnTo>
                    <a:pt x="54" y="50"/>
                  </a:lnTo>
                  <a:lnTo>
                    <a:pt x="59" y="40"/>
                  </a:lnTo>
                  <a:lnTo>
                    <a:pt x="58" y="34"/>
                  </a:lnTo>
                  <a:lnTo>
                    <a:pt x="59" y="30"/>
                  </a:lnTo>
                  <a:lnTo>
                    <a:pt x="56" y="24"/>
                  </a:lnTo>
                  <a:lnTo>
                    <a:pt x="59" y="22"/>
                  </a:lnTo>
                  <a:lnTo>
                    <a:pt x="59" y="2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86" name="Freeform 353">
              <a:extLst>
                <a:ext uri="{FF2B5EF4-FFF2-40B4-BE49-F238E27FC236}">
                  <a16:creationId xmlns:a16="http://schemas.microsoft.com/office/drawing/2014/main" id="{6A3338F8-DEEB-4005-E32B-086A9B91D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7158" y="-1889010"/>
              <a:ext cx="58461" cy="28551"/>
            </a:xfrm>
            <a:custGeom>
              <a:avLst/>
              <a:gdLst/>
              <a:ahLst/>
              <a:cxnLst>
                <a:cxn ang="0">
                  <a:pos x="38" y="21"/>
                </a:cxn>
                <a:cxn ang="0">
                  <a:pos x="40" y="17"/>
                </a:cxn>
                <a:cxn ang="0">
                  <a:pos x="38" y="14"/>
                </a:cxn>
                <a:cxn ang="0">
                  <a:pos x="41" y="13"/>
                </a:cxn>
                <a:cxn ang="0">
                  <a:pos x="43" y="8"/>
                </a:cxn>
                <a:cxn ang="0">
                  <a:pos x="41" y="1"/>
                </a:cxn>
                <a:cxn ang="0">
                  <a:pos x="33" y="3"/>
                </a:cxn>
                <a:cxn ang="0">
                  <a:pos x="24" y="0"/>
                </a:cxn>
                <a:cxn ang="0">
                  <a:pos x="17" y="3"/>
                </a:cxn>
                <a:cxn ang="0">
                  <a:pos x="17" y="5"/>
                </a:cxn>
                <a:cxn ang="0">
                  <a:pos x="25" y="5"/>
                </a:cxn>
                <a:cxn ang="0">
                  <a:pos x="25" y="11"/>
                </a:cxn>
                <a:cxn ang="0">
                  <a:pos x="30" y="14"/>
                </a:cxn>
                <a:cxn ang="0">
                  <a:pos x="30" y="16"/>
                </a:cxn>
                <a:cxn ang="0">
                  <a:pos x="17" y="16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6" y="21"/>
                </a:cxn>
                <a:cxn ang="0">
                  <a:pos x="11" y="19"/>
                </a:cxn>
                <a:cxn ang="0">
                  <a:pos x="24" y="19"/>
                </a:cxn>
                <a:cxn ang="0">
                  <a:pos x="33" y="19"/>
                </a:cxn>
                <a:cxn ang="0">
                  <a:pos x="38" y="21"/>
                </a:cxn>
                <a:cxn ang="0">
                  <a:pos x="38" y="21"/>
                </a:cxn>
              </a:cxnLst>
              <a:rect l="0" t="0" r="r" b="b"/>
              <a:pathLst>
                <a:path w="43" h="21">
                  <a:moveTo>
                    <a:pt x="38" y="21"/>
                  </a:moveTo>
                  <a:lnTo>
                    <a:pt x="40" y="17"/>
                  </a:lnTo>
                  <a:lnTo>
                    <a:pt x="38" y="14"/>
                  </a:lnTo>
                  <a:lnTo>
                    <a:pt x="41" y="13"/>
                  </a:lnTo>
                  <a:lnTo>
                    <a:pt x="43" y="8"/>
                  </a:lnTo>
                  <a:lnTo>
                    <a:pt x="41" y="1"/>
                  </a:lnTo>
                  <a:lnTo>
                    <a:pt x="33" y="3"/>
                  </a:lnTo>
                  <a:lnTo>
                    <a:pt x="24" y="0"/>
                  </a:lnTo>
                  <a:lnTo>
                    <a:pt x="17" y="3"/>
                  </a:lnTo>
                  <a:lnTo>
                    <a:pt x="17" y="5"/>
                  </a:lnTo>
                  <a:lnTo>
                    <a:pt x="25" y="5"/>
                  </a:lnTo>
                  <a:lnTo>
                    <a:pt x="25" y="11"/>
                  </a:lnTo>
                  <a:lnTo>
                    <a:pt x="30" y="14"/>
                  </a:lnTo>
                  <a:lnTo>
                    <a:pt x="30" y="16"/>
                  </a:lnTo>
                  <a:lnTo>
                    <a:pt x="17" y="16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6" y="21"/>
                  </a:lnTo>
                  <a:lnTo>
                    <a:pt x="11" y="19"/>
                  </a:lnTo>
                  <a:lnTo>
                    <a:pt x="24" y="19"/>
                  </a:lnTo>
                  <a:lnTo>
                    <a:pt x="33" y="19"/>
                  </a:lnTo>
                  <a:lnTo>
                    <a:pt x="38" y="21"/>
                  </a:lnTo>
                  <a:lnTo>
                    <a:pt x="38" y="2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87" name="Freeform 354">
              <a:extLst>
                <a:ext uri="{FF2B5EF4-FFF2-40B4-BE49-F238E27FC236}">
                  <a16:creationId xmlns:a16="http://schemas.microsoft.com/office/drawing/2014/main" id="{1BA58E0E-0670-C30A-3A8A-1F524161E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8821" y="-1887651"/>
              <a:ext cx="72057" cy="33989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2" y="23"/>
                </a:cxn>
                <a:cxn ang="0">
                  <a:pos x="5" y="25"/>
                </a:cxn>
                <a:cxn ang="0">
                  <a:pos x="16" y="16"/>
                </a:cxn>
                <a:cxn ang="0">
                  <a:pos x="18" y="16"/>
                </a:cxn>
                <a:cxn ang="0">
                  <a:pos x="19" y="18"/>
                </a:cxn>
                <a:cxn ang="0">
                  <a:pos x="29" y="16"/>
                </a:cxn>
                <a:cxn ang="0">
                  <a:pos x="35" y="15"/>
                </a:cxn>
                <a:cxn ang="0">
                  <a:pos x="50" y="16"/>
                </a:cxn>
                <a:cxn ang="0">
                  <a:pos x="53" y="13"/>
                </a:cxn>
                <a:cxn ang="0">
                  <a:pos x="48" y="8"/>
                </a:cxn>
                <a:cxn ang="0">
                  <a:pos x="37" y="8"/>
                </a:cxn>
                <a:cxn ang="0">
                  <a:pos x="42" y="7"/>
                </a:cxn>
                <a:cxn ang="0">
                  <a:pos x="42" y="7"/>
                </a:cxn>
                <a:cxn ang="0">
                  <a:pos x="34" y="5"/>
                </a:cxn>
                <a:cxn ang="0">
                  <a:pos x="31" y="2"/>
                </a:cxn>
                <a:cxn ang="0">
                  <a:pos x="19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5" y="7"/>
                </a:cxn>
                <a:cxn ang="0">
                  <a:pos x="3" y="12"/>
                </a:cxn>
                <a:cxn ang="0">
                  <a:pos x="0" y="13"/>
                </a:cxn>
                <a:cxn ang="0">
                  <a:pos x="2" y="16"/>
                </a:cxn>
                <a:cxn ang="0">
                  <a:pos x="0" y="20"/>
                </a:cxn>
                <a:cxn ang="0">
                  <a:pos x="0" y="20"/>
                </a:cxn>
              </a:cxnLst>
              <a:rect l="0" t="0" r="r" b="b"/>
              <a:pathLst>
                <a:path w="53" h="25">
                  <a:moveTo>
                    <a:pt x="0" y="20"/>
                  </a:moveTo>
                  <a:lnTo>
                    <a:pt x="2" y="23"/>
                  </a:lnTo>
                  <a:lnTo>
                    <a:pt x="5" y="25"/>
                  </a:lnTo>
                  <a:lnTo>
                    <a:pt x="16" y="16"/>
                  </a:lnTo>
                  <a:lnTo>
                    <a:pt x="18" y="16"/>
                  </a:lnTo>
                  <a:lnTo>
                    <a:pt x="19" y="18"/>
                  </a:lnTo>
                  <a:lnTo>
                    <a:pt x="29" y="16"/>
                  </a:lnTo>
                  <a:lnTo>
                    <a:pt x="35" y="15"/>
                  </a:lnTo>
                  <a:lnTo>
                    <a:pt x="50" y="16"/>
                  </a:lnTo>
                  <a:lnTo>
                    <a:pt x="53" y="13"/>
                  </a:lnTo>
                  <a:lnTo>
                    <a:pt x="48" y="8"/>
                  </a:lnTo>
                  <a:lnTo>
                    <a:pt x="37" y="8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34" y="5"/>
                  </a:lnTo>
                  <a:lnTo>
                    <a:pt x="31" y="2"/>
                  </a:lnTo>
                  <a:lnTo>
                    <a:pt x="19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5" y="7"/>
                  </a:lnTo>
                  <a:lnTo>
                    <a:pt x="3" y="12"/>
                  </a:lnTo>
                  <a:lnTo>
                    <a:pt x="0" y="13"/>
                  </a:lnTo>
                  <a:lnTo>
                    <a:pt x="2" y="16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88" name="Freeform 355">
              <a:extLst>
                <a:ext uri="{FF2B5EF4-FFF2-40B4-BE49-F238E27FC236}">
                  <a16:creationId xmlns:a16="http://schemas.microsoft.com/office/drawing/2014/main" id="{C23E8787-434A-AC54-D948-7A1D67D68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7786" y="-1740819"/>
              <a:ext cx="121001" cy="32629"/>
            </a:xfrm>
            <a:custGeom>
              <a:avLst/>
              <a:gdLst/>
              <a:ahLst/>
              <a:cxnLst>
                <a:cxn ang="0">
                  <a:pos x="77" y="22"/>
                </a:cxn>
                <a:cxn ang="0">
                  <a:pos x="81" y="19"/>
                </a:cxn>
                <a:cxn ang="0">
                  <a:pos x="83" y="19"/>
                </a:cxn>
                <a:cxn ang="0">
                  <a:pos x="89" y="16"/>
                </a:cxn>
                <a:cxn ang="0">
                  <a:pos x="86" y="11"/>
                </a:cxn>
                <a:cxn ang="0">
                  <a:pos x="88" y="10"/>
                </a:cxn>
                <a:cxn ang="0">
                  <a:pos x="77" y="3"/>
                </a:cxn>
                <a:cxn ang="0">
                  <a:pos x="61" y="0"/>
                </a:cxn>
                <a:cxn ang="0">
                  <a:pos x="54" y="0"/>
                </a:cxn>
                <a:cxn ang="0">
                  <a:pos x="51" y="5"/>
                </a:cxn>
                <a:cxn ang="0">
                  <a:pos x="49" y="5"/>
                </a:cxn>
                <a:cxn ang="0">
                  <a:pos x="48" y="3"/>
                </a:cxn>
                <a:cxn ang="0">
                  <a:pos x="46" y="3"/>
                </a:cxn>
                <a:cxn ang="0">
                  <a:pos x="29" y="8"/>
                </a:cxn>
                <a:cxn ang="0">
                  <a:pos x="21" y="6"/>
                </a:cxn>
                <a:cxn ang="0">
                  <a:pos x="14" y="6"/>
                </a:cxn>
                <a:cxn ang="0">
                  <a:pos x="13" y="1"/>
                </a:cxn>
                <a:cxn ang="0">
                  <a:pos x="9" y="0"/>
                </a:cxn>
                <a:cxn ang="0">
                  <a:pos x="6" y="0"/>
                </a:cxn>
                <a:cxn ang="0">
                  <a:pos x="4" y="1"/>
                </a:cxn>
                <a:cxn ang="0">
                  <a:pos x="3" y="3"/>
                </a:cxn>
                <a:cxn ang="0">
                  <a:pos x="6" y="5"/>
                </a:cxn>
                <a:cxn ang="0">
                  <a:pos x="3" y="11"/>
                </a:cxn>
                <a:cxn ang="0">
                  <a:pos x="0" y="13"/>
                </a:cxn>
                <a:cxn ang="0">
                  <a:pos x="1" y="14"/>
                </a:cxn>
                <a:cxn ang="0">
                  <a:pos x="3" y="13"/>
                </a:cxn>
                <a:cxn ang="0">
                  <a:pos x="19" y="14"/>
                </a:cxn>
                <a:cxn ang="0">
                  <a:pos x="24" y="21"/>
                </a:cxn>
                <a:cxn ang="0">
                  <a:pos x="30" y="19"/>
                </a:cxn>
                <a:cxn ang="0">
                  <a:pos x="30" y="24"/>
                </a:cxn>
                <a:cxn ang="0">
                  <a:pos x="35" y="24"/>
                </a:cxn>
                <a:cxn ang="0">
                  <a:pos x="43" y="21"/>
                </a:cxn>
                <a:cxn ang="0">
                  <a:pos x="38" y="18"/>
                </a:cxn>
                <a:cxn ang="0">
                  <a:pos x="38" y="14"/>
                </a:cxn>
                <a:cxn ang="0">
                  <a:pos x="48" y="11"/>
                </a:cxn>
                <a:cxn ang="0">
                  <a:pos x="54" y="6"/>
                </a:cxn>
                <a:cxn ang="0">
                  <a:pos x="59" y="6"/>
                </a:cxn>
                <a:cxn ang="0">
                  <a:pos x="69" y="10"/>
                </a:cxn>
                <a:cxn ang="0">
                  <a:pos x="72" y="11"/>
                </a:cxn>
                <a:cxn ang="0">
                  <a:pos x="75" y="11"/>
                </a:cxn>
                <a:cxn ang="0">
                  <a:pos x="77" y="11"/>
                </a:cxn>
                <a:cxn ang="0">
                  <a:pos x="73" y="14"/>
                </a:cxn>
                <a:cxn ang="0">
                  <a:pos x="72" y="16"/>
                </a:cxn>
                <a:cxn ang="0">
                  <a:pos x="72" y="19"/>
                </a:cxn>
                <a:cxn ang="0">
                  <a:pos x="77" y="22"/>
                </a:cxn>
                <a:cxn ang="0">
                  <a:pos x="77" y="22"/>
                </a:cxn>
              </a:cxnLst>
              <a:rect l="0" t="0" r="r" b="b"/>
              <a:pathLst>
                <a:path w="89" h="24">
                  <a:moveTo>
                    <a:pt x="77" y="22"/>
                  </a:moveTo>
                  <a:lnTo>
                    <a:pt x="81" y="19"/>
                  </a:lnTo>
                  <a:lnTo>
                    <a:pt x="83" y="19"/>
                  </a:lnTo>
                  <a:lnTo>
                    <a:pt x="89" y="16"/>
                  </a:lnTo>
                  <a:lnTo>
                    <a:pt x="86" y="11"/>
                  </a:lnTo>
                  <a:lnTo>
                    <a:pt x="88" y="10"/>
                  </a:lnTo>
                  <a:lnTo>
                    <a:pt x="77" y="3"/>
                  </a:lnTo>
                  <a:lnTo>
                    <a:pt x="61" y="0"/>
                  </a:lnTo>
                  <a:lnTo>
                    <a:pt x="54" y="0"/>
                  </a:lnTo>
                  <a:lnTo>
                    <a:pt x="51" y="5"/>
                  </a:lnTo>
                  <a:lnTo>
                    <a:pt x="49" y="5"/>
                  </a:lnTo>
                  <a:lnTo>
                    <a:pt x="48" y="3"/>
                  </a:lnTo>
                  <a:lnTo>
                    <a:pt x="46" y="3"/>
                  </a:lnTo>
                  <a:lnTo>
                    <a:pt x="29" y="8"/>
                  </a:lnTo>
                  <a:lnTo>
                    <a:pt x="21" y="6"/>
                  </a:lnTo>
                  <a:lnTo>
                    <a:pt x="14" y="6"/>
                  </a:lnTo>
                  <a:lnTo>
                    <a:pt x="13" y="1"/>
                  </a:lnTo>
                  <a:lnTo>
                    <a:pt x="9" y="0"/>
                  </a:lnTo>
                  <a:lnTo>
                    <a:pt x="6" y="0"/>
                  </a:lnTo>
                  <a:lnTo>
                    <a:pt x="4" y="1"/>
                  </a:lnTo>
                  <a:lnTo>
                    <a:pt x="3" y="3"/>
                  </a:lnTo>
                  <a:lnTo>
                    <a:pt x="6" y="5"/>
                  </a:lnTo>
                  <a:lnTo>
                    <a:pt x="3" y="11"/>
                  </a:lnTo>
                  <a:lnTo>
                    <a:pt x="0" y="13"/>
                  </a:lnTo>
                  <a:lnTo>
                    <a:pt x="1" y="14"/>
                  </a:lnTo>
                  <a:lnTo>
                    <a:pt x="3" y="13"/>
                  </a:lnTo>
                  <a:lnTo>
                    <a:pt x="19" y="14"/>
                  </a:lnTo>
                  <a:lnTo>
                    <a:pt x="24" y="21"/>
                  </a:lnTo>
                  <a:lnTo>
                    <a:pt x="30" y="19"/>
                  </a:lnTo>
                  <a:lnTo>
                    <a:pt x="30" y="24"/>
                  </a:lnTo>
                  <a:lnTo>
                    <a:pt x="35" y="24"/>
                  </a:lnTo>
                  <a:lnTo>
                    <a:pt x="43" y="21"/>
                  </a:lnTo>
                  <a:lnTo>
                    <a:pt x="38" y="18"/>
                  </a:lnTo>
                  <a:lnTo>
                    <a:pt x="38" y="14"/>
                  </a:lnTo>
                  <a:lnTo>
                    <a:pt x="48" y="11"/>
                  </a:lnTo>
                  <a:lnTo>
                    <a:pt x="54" y="6"/>
                  </a:lnTo>
                  <a:lnTo>
                    <a:pt x="59" y="6"/>
                  </a:lnTo>
                  <a:lnTo>
                    <a:pt x="69" y="10"/>
                  </a:lnTo>
                  <a:lnTo>
                    <a:pt x="72" y="11"/>
                  </a:lnTo>
                  <a:lnTo>
                    <a:pt x="75" y="11"/>
                  </a:lnTo>
                  <a:lnTo>
                    <a:pt x="77" y="11"/>
                  </a:lnTo>
                  <a:lnTo>
                    <a:pt x="73" y="14"/>
                  </a:lnTo>
                  <a:lnTo>
                    <a:pt x="72" y="16"/>
                  </a:lnTo>
                  <a:lnTo>
                    <a:pt x="72" y="19"/>
                  </a:lnTo>
                  <a:lnTo>
                    <a:pt x="77" y="22"/>
                  </a:lnTo>
                  <a:lnTo>
                    <a:pt x="77" y="2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89" name="Freeform 356">
              <a:extLst>
                <a:ext uri="{FF2B5EF4-FFF2-40B4-BE49-F238E27FC236}">
                  <a16:creationId xmlns:a16="http://schemas.microsoft.com/office/drawing/2014/main" id="{F9AA85B8-1638-066D-E36B-43249E330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4549" y="-1808797"/>
              <a:ext cx="47585" cy="17675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3" y="5"/>
                </a:cxn>
                <a:cxn ang="0">
                  <a:pos x="8" y="3"/>
                </a:cxn>
                <a:cxn ang="0">
                  <a:pos x="11" y="0"/>
                </a:cxn>
                <a:cxn ang="0">
                  <a:pos x="16" y="0"/>
                </a:cxn>
                <a:cxn ang="0">
                  <a:pos x="24" y="5"/>
                </a:cxn>
                <a:cxn ang="0">
                  <a:pos x="30" y="5"/>
                </a:cxn>
                <a:cxn ang="0">
                  <a:pos x="34" y="7"/>
                </a:cxn>
                <a:cxn ang="0">
                  <a:pos x="35" y="7"/>
                </a:cxn>
                <a:cxn ang="0">
                  <a:pos x="35" y="11"/>
                </a:cxn>
                <a:cxn ang="0">
                  <a:pos x="29" y="13"/>
                </a:cxn>
                <a:cxn ang="0">
                  <a:pos x="21" y="13"/>
                </a:cxn>
                <a:cxn ang="0">
                  <a:pos x="6" y="10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35" h="13">
                  <a:moveTo>
                    <a:pt x="0" y="8"/>
                  </a:moveTo>
                  <a:lnTo>
                    <a:pt x="3" y="5"/>
                  </a:lnTo>
                  <a:lnTo>
                    <a:pt x="8" y="3"/>
                  </a:lnTo>
                  <a:lnTo>
                    <a:pt x="11" y="0"/>
                  </a:lnTo>
                  <a:lnTo>
                    <a:pt x="16" y="0"/>
                  </a:lnTo>
                  <a:lnTo>
                    <a:pt x="24" y="5"/>
                  </a:lnTo>
                  <a:lnTo>
                    <a:pt x="30" y="5"/>
                  </a:lnTo>
                  <a:lnTo>
                    <a:pt x="34" y="7"/>
                  </a:lnTo>
                  <a:lnTo>
                    <a:pt x="35" y="7"/>
                  </a:lnTo>
                  <a:lnTo>
                    <a:pt x="35" y="11"/>
                  </a:lnTo>
                  <a:lnTo>
                    <a:pt x="29" y="13"/>
                  </a:lnTo>
                  <a:lnTo>
                    <a:pt x="21" y="13"/>
                  </a:lnTo>
                  <a:lnTo>
                    <a:pt x="6" y="10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0" name="Freeform 357">
              <a:extLst>
                <a:ext uri="{FF2B5EF4-FFF2-40B4-BE49-F238E27FC236}">
                  <a16:creationId xmlns:a16="http://schemas.microsoft.com/office/drawing/2014/main" id="{60102143-7915-5569-C167-23E95A824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9505" y="-1830550"/>
              <a:ext cx="130517" cy="42147"/>
            </a:xfrm>
            <a:custGeom>
              <a:avLst/>
              <a:gdLst/>
              <a:ahLst/>
              <a:cxnLst>
                <a:cxn ang="0">
                  <a:pos x="96" y="10"/>
                </a:cxn>
                <a:cxn ang="0">
                  <a:pos x="93" y="10"/>
                </a:cxn>
                <a:cxn ang="0">
                  <a:pos x="80" y="15"/>
                </a:cxn>
                <a:cxn ang="0">
                  <a:pos x="75" y="13"/>
                </a:cxn>
                <a:cxn ang="0">
                  <a:pos x="72" y="11"/>
                </a:cxn>
                <a:cxn ang="0">
                  <a:pos x="66" y="18"/>
                </a:cxn>
                <a:cxn ang="0">
                  <a:pos x="64" y="18"/>
                </a:cxn>
                <a:cxn ang="0">
                  <a:pos x="56" y="21"/>
                </a:cxn>
                <a:cxn ang="0">
                  <a:pos x="50" y="19"/>
                </a:cxn>
                <a:cxn ang="0">
                  <a:pos x="47" y="24"/>
                </a:cxn>
                <a:cxn ang="0">
                  <a:pos x="40" y="24"/>
                </a:cxn>
                <a:cxn ang="0">
                  <a:pos x="39" y="27"/>
                </a:cxn>
                <a:cxn ang="0">
                  <a:pos x="34" y="31"/>
                </a:cxn>
                <a:cxn ang="0">
                  <a:pos x="29" y="31"/>
                </a:cxn>
                <a:cxn ang="0">
                  <a:pos x="27" y="27"/>
                </a:cxn>
                <a:cxn ang="0">
                  <a:pos x="24" y="27"/>
                </a:cxn>
                <a:cxn ang="0">
                  <a:pos x="24" y="23"/>
                </a:cxn>
                <a:cxn ang="0">
                  <a:pos x="23" y="23"/>
                </a:cxn>
                <a:cxn ang="0">
                  <a:pos x="19" y="21"/>
                </a:cxn>
                <a:cxn ang="0">
                  <a:pos x="13" y="21"/>
                </a:cxn>
                <a:cxn ang="0">
                  <a:pos x="5" y="16"/>
                </a:cxn>
                <a:cxn ang="0">
                  <a:pos x="0" y="16"/>
                </a:cxn>
                <a:cxn ang="0">
                  <a:pos x="5" y="15"/>
                </a:cxn>
                <a:cxn ang="0">
                  <a:pos x="5" y="11"/>
                </a:cxn>
                <a:cxn ang="0">
                  <a:pos x="18" y="5"/>
                </a:cxn>
                <a:cxn ang="0">
                  <a:pos x="19" y="2"/>
                </a:cxn>
                <a:cxn ang="0">
                  <a:pos x="29" y="2"/>
                </a:cxn>
                <a:cxn ang="0">
                  <a:pos x="45" y="2"/>
                </a:cxn>
                <a:cxn ang="0">
                  <a:pos x="59" y="0"/>
                </a:cxn>
                <a:cxn ang="0">
                  <a:pos x="63" y="0"/>
                </a:cxn>
                <a:cxn ang="0">
                  <a:pos x="71" y="0"/>
                </a:cxn>
                <a:cxn ang="0">
                  <a:pos x="85" y="3"/>
                </a:cxn>
                <a:cxn ang="0">
                  <a:pos x="95" y="7"/>
                </a:cxn>
                <a:cxn ang="0">
                  <a:pos x="96" y="10"/>
                </a:cxn>
                <a:cxn ang="0">
                  <a:pos x="96" y="10"/>
                </a:cxn>
              </a:cxnLst>
              <a:rect l="0" t="0" r="r" b="b"/>
              <a:pathLst>
                <a:path w="96" h="31">
                  <a:moveTo>
                    <a:pt x="96" y="10"/>
                  </a:moveTo>
                  <a:lnTo>
                    <a:pt x="93" y="10"/>
                  </a:lnTo>
                  <a:lnTo>
                    <a:pt x="80" y="15"/>
                  </a:lnTo>
                  <a:lnTo>
                    <a:pt x="75" y="13"/>
                  </a:lnTo>
                  <a:lnTo>
                    <a:pt x="72" y="11"/>
                  </a:lnTo>
                  <a:lnTo>
                    <a:pt x="66" y="18"/>
                  </a:lnTo>
                  <a:lnTo>
                    <a:pt x="64" y="18"/>
                  </a:lnTo>
                  <a:lnTo>
                    <a:pt x="56" y="21"/>
                  </a:lnTo>
                  <a:lnTo>
                    <a:pt x="50" y="19"/>
                  </a:lnTo>
                  <a:lnTo>
                    <a:pt x="47" y="24"/>
                  </a:lnTo>
                  <a:lnTo>
                    <a:pt x="40" y="24"/>
                  </a:lnTo>
                  <a:lnTo>
                    <a:pt x="39" y="27"/>
                  </a:lnTo>
                  <a:lnTo>
                    <a:pt x="34" y="31"/>
                  </a:lnTo>
                  <a:lnTo>
                    <a:pt x="29" y="31"/>
                  </a:lnTo>
                  <a:lnTo>
                    <a:pt x="27" y="27"/>
                  </a:lnTo>
                  <a:lnTo>
                    <a:pt x="24" y="27"/>
                  </a:lnTo>
                  <a:lnTo>
                    <a:pt x="24" y="23"/>
                  </a:lnTo>
                  <a:lnTo>
                    <a:pt x="23" y="23"/>
                  </a:lnTo>
                  <a:lnTo>
                    <a:pt x="19" y="21"/>
                  </a:lnTo>
                  <a:lnTo>
                    <a:pt x="13" y="21"/>
                  </a:lnTo>
                  <a:lnTo>
                    <a:pt x="5" y="16"/>
                  </a:lnTo>
                  <a:lnTo>
                    <a:pt x="0" y="16"/>
                  </a:lnTo>
                  <a:lnTo>
                    <a:pt x="5" y="15"/>
                  </a:lnTo>
                  <a:lnTo>
                    <a:pt x="5" y="11"/>
                  </a:lnTo>
                  <a:lnTo>
                    <a:pt x="18" y="5"/>
                  </a:lnTo>
                  <a:lnTo>
                    <a:pt x="19" y="2"/>
                  </a:lnTo>
                  <a:lnTo>
                    <a:pt x="29" y="2"/>
                  </a:lnTo>
                  <a:lnTo>
                    <a:pt x="45" y="2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71" y="0"/>
                  </a:lnTo>
                  <a:lnTo>
                    <a:pt x="85" y="3"/>
                  </a:lnTo>
                  <a:lnTo>
                    <a:pt x="95" y="7"/>
                  </a:lnTo>
                  <a:lnTo>
                    <a:pt x="96" y="10"/>
                  </a:lnTo>
                  <a:lnTo>
                    <a:pt x="96" y="1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1" name="Freeform 358">
              <a:extLst>
                <a:ext uri="{FF2B5EF4-FFF2-40B4-BE49-F238E27FC236}">
                  <a16:creationId xmlns:a16="http://schemas.microsoft.com/office/drawing/2014/main" id="{C28197A3-91FC-4CC7-7D61-8D5037AA0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3404" y="-1762572"/>
              <a:ext cx="66619" cy="39428"/>
            </a:xfrm>
            <a:custGeom>
              <a:avLst/>
              <a:gdLst/>
              <a:ahLst/>
              <a:cxnLst>
                <a:cxn ang="0">
                  <a:pos x="40" y="29"/>
                </a:cxn>
                <a:cxn ang="0">
                  <a:pos x="43" y="27"/>
                </a:cxn>
                <a:cxn ang="0">
                  <a:pos x="46" y="21"/>
                </a:cxn>
                <a:cxn ang="0">
                  <a:pos x="43" y="19"/>
                </a:cxn>
                <a:cxn ang="0">
                  <a:pos x="44" y="17"/>
                </a:cxn>
                <a:cxn ang="0">
                  <a:pos x="46" y="16"/>
                </a:cxn>
                <a:cxn ang="0">
                  <a:pos x="49" y="16"/>
                </a:cxn>
                <a:cxn ang="0">
                  <a:pos x="40" y="9"/>
                </a:cxn>
                <a:cxn ang="0">
                  <a:pos x="35" y="1"/>
                </a:cxn>
                <a:cxn ang="0">
                  <a:pos x="27" y="3"/>
                </a:cxn>
                <a:cxn ang="0">
                  <a:pos x="20" y="1"/>
                </a:cxn>
                <a:cxn ang="0">
                  <a:pos x="14" y="1"/>
                </a:cxn>
                <a:cxn ang="0">
                  <a:pos x="6" y="0"/>
                </a:cxn>
                <a:cxn ang="0">
                  <a:pos x="3" y="1"/>
                </a:cxn>
                <a:cxn ang="0">
                  <a:pos x="0" y="8"/>
                </a:cxn>
                <a:cxn ang="0">
                  <a:pos x="1" y="13"/>
                </a:cxn>
                <a:cxn ang="0">
                  <a:pos x="11" y="16"/>
                </a:cxn>
                <a:cxn ang="0">
                  <a:pos x="12" y="13"/>
                </a:cxn>
                <a:cxn ang="0">
                  <a:pos x="9" y="11"/>
                </a:cxn>
                <a:cxn ang="0">
                  <a:pos x="12" y="11"/>
                </a:cxn>
                <a:cxn ang="0">
                  <a:pos x="19" y="16"/>
                </a:cxn>
                <a:cxn ang="0">
                  <a:pos x="30" y="21"/>
                </a:cxn>
                <a:cxn ang="0">
                  <a:pos x="30" y="26"/>
                </a:cxn>
                <a:cxn ang="0">
                  <a:pos x="35" y="27"/>
                </a:cxn>
                <a:cxn ang="0">
                  <a:pos x="35" y="26"/>
                </a:cxn>
                <a:cxn ang="0">
                  <a:pos x="36" y="26"/>
                </a:cxn>
                <a:cxn ang="0">
                  <a:pos x="40" y="29"/>
                </a:cxn>
                <a:cxn ang="0">
                  <a:pos x="40" y="29"/>
                </a:cxn>
              </a:cxnLst>
              <a:rect l="0" t="0" r="r" b="b"/>
              <a:pathLst>
                <a:path w="49" h="29">
                  <a:moveTo>
                    <a:pt x="40" y="29"/>
                  </a:moveTo>
                  <a:lnTo>
                    <a:pt x="43" y="27"/>
                  </a:lnTo>
                  <a:lnTo>
                    <a:pt x="46" y="21"/>
                  </a:lnTo>
                  <a:lnTo>
                    <a:pt x="43" y="19"/>
                  </a:lnTo>
                  <a:lnTo>
                    <a:pt x="44" y="17"/>
                  </a:lnTo>
                  <a:lnTo>
                    <a:pt x="46" y="16"/>
                  </a:lnTo>
                  <a:lnTo>
                    <a:pt x="49" y="16"/>
                  </a:lnTo>
                  <a:lnTo>
                    <a:pt x="40" y="9"/>
                  </a:lnTo>
                  <a:lnTo>
                    <a:pt x="35" y="1"/>
                  </a:lnTo>
                  <a:lnTo>
                    <a:pt x="27" y="3"/>
                  </a:lnTo>
                  <a:lnTo>
                    <a:pt x="20" y="1"/>
                  </a:lnTo>
                  <a:lnTo>
                    <a:pt x="14" y="1"/>
                  </a:lnTo>
                  <a:lnTo>
                    <a:pt x="6" y="0"/>
                  </a:lnTo>
                  <a:lnTo>
                    <a:pt x="3" y="1"/>
                  </a:lnTo>
                  <a:lnTo>
                    <a:pt x="0" y="8"/>
                  </a:lnTo>
                  <a:lnTo>
                    <a:pt x="1" y="13"/>
                  </a:lnTo>
                  <a:lnTo>
                    <a:pt x="11" y="16"/>
                  </a:lnTo>
                  <a:lnTo>
                    <a:pt x="12" y="13"/>
                  </a:lnTo>
                  <a:lnTo>
                    <a:pt x="9" y="11"/>
                  </a:lnTo>
                  <a:lnTo>
                    <a:pt x="12" y="11"/>
                  </a:lnTo>
                  <a:lnTo>
                    <a:pt x="19" y="16"/>
                  </a:lnTo>
                  <a:lnTo>
                    <a:pt x="30" y="21"/>
                  </a:lnTo>
                  <a:lnTo>
                    <a:pt x="30" y="26"/>
                  </a:lnTo>
                  <a:lnTo>
                    <a:pt x="35" y="27"/>
                  </a:lnTo>
                  <a:lnTo>
                    <a:pt x="35" y="26"/>
                  </a:lnTo>
                  <a:lnTo>
                    <a:pt x="36" y="26"/>
                  </a:lnTo>
                  <a:lnTo>
                    <a:pt x="40" y="29"/>
                  </a:lnTo>
                  <a:lnTo>
                    <a:pt x="40" y="2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2" name="Freeform 359">
              <a:extLst>
                <a:ext uri="{FF2B5EF4-FFF2-40B4-BE49-F238E27FC236}">
                  <a16:creationId xmlns:a16="http://schemas.microsoft.com/office/drawing/2014/main" id="{41A7AB5C-9ABF-9076-48FD-74F505E25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9021" y="-1865898"/>
              <a:ext cx="29910" cy="35348"/>
            </a:xfrm>
            <a:custGeom>
              <a:avLst/>
              <a:gdLst/>
              <a:ahLst/>
              <a:cxnLst>
                <a:cxn ang="0">
                  <a:pos x="6" y="26"/>
                </a:cxn>
                <a:cxn ang="0">
                  <a:pos x="0" y="26"/>
                </a:cxn>
                <a:cxn ang="0">
                  <a:pos x="6" y="5"/>
                </a:cxn>
                <a:cxn ang="0">
                  <a:pos x="11" y="5"/>
                </a:cxn>
                <a:cxn ang="0">
                  <a:pos x="16" y="0"/>
                </a:cxn>
                <a:cxn ang="0">
                  <a:pos x="19" y="0"/>
                </a:cxn>
                <a:cxn ang="0">
                  <a:pos x="22" y="2"/>
                </a:cxn>
                <a:cxn ang="0">
                  <a:pos x="19" y="7"/>
                </a:cxn>
                <a:cxn ang="0">
                  <a:pos x="17" y="17"/>
                </a:cxn>
                <a:cxn ang="0">
                  <a:pos x="14" y="20"/>
                </a:cxn>
                <a:cxn ang="0">
                  <a:pos x="6" y="25"/>
                </a:cxn>
                <a:cxn ang="0">
                  <a:pos x="6" y="26"/>
                </a:cxn>
                <a:cxn ang="0">
                  <a:pos x="6" y="26"/>
                </a:cxn>
              </a:cxnLst>
              <a:rect l="0" t="0" r="r" b="b"/>
              <a:pathLst>
                <a:path w="22" h="26">
                  <a:moveTo>
                    <a:pt x="6" y="26"/>
                  </a:moveTo>
                  <a:lnTo>
                    <a:pt x="0" y="26"/>
                  </a:lnTo>
                  <a:lnTo>
                    <a:pt x="6" y="5"/>
                  </a:lnTo>
                  <a:lnTo>
                    <a:pt x="11" y="5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22" y="2"/>
                  </a:lnTo>
                  <a:lnTo>
                    <a:pt x="19" y="7"/>
                  </a:lnTo>
                  <a:lnTo>
                    <a:pt x="17" y="17"/>
                  </a:lnTo>
                  <a:lnTo>
                    <a:pt x="14" y="20"/>
                  </a:lnTo>
                  <a:lnTo>
                    <a:pt x="6" y="25"/>
                  </a:lnTo>
                  <a:lnTo>
                    <a:pt x="6" y="26"/>
                  </a:lnTo>
                  <a:lnTo>
                    <a:pt x="6" y="2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3" name="Freeform 360">
              <a:extLst>
                <a:ext uri="{FF2B5EF4-FFF2-40B4-BE49-F238E27FC236}">
                  <a16:creationId xmlns:a16="http://schemas.microsoft.com/office/drawing/2014/main" id="{23B282B9-8E35-98D9-5829-059C8008D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4438" y="-1777527"/>
              <a:ext cx="285507" cy="156349"/>
            </a:xfrm>
            <a:custGeom>
              <a:avLst/>
              <a:gdLst/>
              <a:ahLst/>
              <a:cxnLst>
                <a:cxn ang="0">
                  <a:pos x="27" y="6"/>
                </a:cxn>
                <a:cxn ang="0">
                  <a:pos x="29" y="17"/>
                </a:cxn>
                <a:cxn ang="0">
                  <a:pos x="22" y="25"/>
                </a:cxn>
                <a:cxn ang="0">
                  <a:pos x="27" y="32"/>
                </a:cxn>
                <a:cxn ang="0">
                  <a:pos x="37" y="28"/>
                </a:cxn>
                <a:cxn ang="0">
                  <a:pos x="32" y="19"/>
                </a:cxn>
                <a:cxn ang="0">
                  <a:pos x="43" y="9"/>
                </a:cxn>
                <a:cxn ang="0">
                  <a:pos x="59" y="6"/>
                </a:cxn>
                <a:cxn ang="0">
                  <a:pos x="55" y="1"/>
                </a:cxn>
                <a:cxn ang="0">
                  <a:pos x="59" y="0"/>
                </a:cxn>
                <a:cxn ang="0">
                  <a:pos x="80" y="9"/>
                </a:cxn>
                <a:cxn ang="0">
                  <a:pos x="85" y="17"/>
                </a:cxn>
                <a:cxn ang="0">
                  <a:pos x="122" y="20"/>
                </a:cxn>
                <a:cxn ang="0">
                  <a:pos x="138" y="20"/>
                </a:cxn>
                <a:cxn ang="0">
                  <a:pos x="151" y="17"/>
                </a:cxn>
                <a:cxn ang="0">
                  <a:pos x="144" y="16"/>
                </a:cxn>
                <a:cxn ang="0">
                  <a:pos x="178" y="16"/>
                </a:cxn>
                <a:cxn ang="0">
                  <a:pos x="165" y="17"/>
                </a:cxn>
                <a:cxn ang="0">
                  <a:pos x="170" y="20"/>
                </a:cxn>
                <a:cxn ang="0">
                  <a:pos x="183" y="24"/>
                </a:cxn>
                <a:cxn ang="0">
                  <a:pos x="196" y="35"/>
                </a:cxn>
                <a:cxn ang="0">
                  <a:pos x="192" y="38"/>
                </a:cxn>
                <a:cxn ang="0">
                  <a:pos x="204" y="37"/>
                </a:cxn>
                <a:cxn ang="0">
                  <a:pos x="208" y="41"/>
                </a:cxn>
                <a:cxn ang="0">
                  <a:pos x="192" y="51"/>
                </a:cxn>
                <a:cxn ang="0">
                  <a:pos x="188" y="56"/>
                </a:cxn>
                <a:cxn ang="0">
                  <a:pos x="183" y="62"/>
                </a:cxn>
                <a:cxn ang="0">
                  <a:pos x="192" y="72"/>
                </a:cxn>
                <a:cxn ang="0">
                  <a:pos x="186" y="77"/>
                </a:cxn>
                <a:cxn ang="0">
                  <a:pos x="173" y="81"/>
                </a:cxn>
                <a:cxn ang="0">
                  <a:pos x="152" y="85"/>
                </a:cxn>
                <a:cxn ang="0">
                  <a:pos x="135" y="81"/>
                </a:cxn>
                <a:cxn ang="0">
                  <a:pos x="127" y="83"/>
                </a:cxn>
                <a:cxn ang="0">
                  <a:pos x="132" y="93"/>
                </a:cxn>
                <a:cxn ang="0">
                  <a:pos x="144" y="99"/>
                </a:cxn>
                <a:cxn ang="0">
                  <a:pos x="135" y="104"/>
                </a:cxn>
                <a:cxn ang="0">
                  <a:pos x="111" y="113"/>
                </a:cxn>
                <a:cxn ang="0">
                  <a:pos x="95" y="115"/>
                </a:cxn>
                <a:cxn ang="0">
                  <a:pos x="83" y="101"/>
                </a:cxn>
                <a:cxn ang="0">
                  <a:pos x="85" y="89"/>
                </a:cxn>
                <a:cxn ang="0">
                  <a:pos x="79" y="83"/>
                </a:cxn>
                <a:cxn ang="0">
                  <a:pos x="80" y="70"/>
                </a:cxn>
                <a:cxn ang="0">
                  <a:pos x="87" y="61"/>
                </a:cxn>
                <a:cxn ang="0">
                  <a:pos x="72" y="62"/>
                </a:cxn>
                <a:cxn ang="0">
                  <a:pos x="56" y="62"/>
                </a:cxn>
                <a:cxn ang="0">
                  <a:pos x="40" y="51"/>
                </a:cxn>
                <a:cxn ang="0">
                  <a:pos x="18" y="51"/>
                </a:cxn>
                <a:cxn ang="0">
                  <a:pos x="13" y="40"/>
                </a:cxn>
                <a:cxn ang="0">
                  <a:pos x="8" y="32"/>
                </a:cxn>
                <a:cxn ang="0">
                  <a:pos x="5" y="25"/>
                </a:cxn>
                <a:cxn ang="0">
                  <a:pos x="14" y="12"/>
                </a:cxn>
                <a:cxn ang="0">
                  <a:pos x="35" y="3"/>
                </a:cxn>
              </a:cxnLst>
              <a:rect l="0" t="0" r="r" b="b"/>
              <a:pathLst>
                <a:path w="210" h="115">
                  <a:moveTo>
                    <a:pt x="35" y="3"/>
                  </a:moveTo>
                  <a:lnTo>
                    <a:pt x="27" y="6"/>
                  </a:lnTo>
                  <a:lnTo>
                    <a:pt x="30" y="16"/>
                  </a:lnTo>
                  <a:lnTo>
                    <a:pt x="29" y="17"/>
                  </a:lnTo>
                  <a:lnTo>
                    <a:pt x="22" y="22"/>
                  </a:lnTo>
                  <a:lnTo>
                    <a:pt x="22" y="25"/>
                  </a:lnTo>
                  <a:lnTo>
                    <a:pt x="26" y="27"/>
                  </a:lnTo>
                  <a:lnTo>
                    <a:pt x="27" y="32"/>
                  </a:lnTo>
                  <a:lnTo>
                    <a:pt x="32" y="32"/>
                  </a:lnTo>
                  <a:lnTo>
                    <a:pt x="37" y="28"/>
                  </a:lnTo>
                  <a:lnTo>
                    <a:pt x="37" y="24"/>
                  </a:lnTo>
                  <a:lnTo>
                    <a:pt x="32" y="19"/>
                  </a:lnTo>
                  <a:lnTo>
                    <a:pt x="32" y="14"/>
                  </a:lnTo>
                  <a:lnTo>
                    <a:pt x="43" y="9"/>
                  </a:lnTo>
                  <a:lnTo>
                    <a:pt x="59" y="8"/>
                  </a:lnTo>
                  <a:lnTo>
                    <a:pt x="59" y="6"/>
                  </a:lnTo>
                  <a:lnTo>
                    <a:pt x="53" y="4"/>
                  </a:lnTo>
                  <a:lnTo>
                    <a:pt x="55" y="1"/>
                  </a:lnTo>
                  <a:lnTo>
                    <a:pt x="58" y="0"/>
                  </a:lnTo>
                  <a:lnTo>
                    <a:pt x="59" y="0"/>
                  </a:lnTo>
                  <a:lnTo>
                    <a:pt x="63" y="8"/>
                  </a:lnTo>
                  <a:lnTo>
                    <a:pt x="80" y="9"/>
                  </a:lnTo>
                  <a:lnTo>
                    <a:pt x="83" y="16"/>
                  </a:lnTo>
                  <a:lnTo>
                    <a:pt x="85" y="17"/>
                  </a:lnTo>
                  <a:lnTo>
                    <a:pt x="115" y="16"/>
                  </a:lnTo>
                  <a:lnTo>
                    <a:pt x="122" y="20"/>
                  </a:lnTo>
                  <a:lnTo>
                    <a:pt x="130" y="20"/>
                  </a:lnTo>
                  <a:lnTo>
                    <a:pt x="138" y="20"/>
                  </a:lnTo>
                  <a:lnTo>
                    <a:pt x="143" y="17"/>
                  </a:lnTo>
                  <a:lnTo>
                    <a:pt x="151" y="17"/>
                  </a:lnTo>
                  <a:lnTo>
                    <a:pt x="152" y="16"/>
                  </a:lnTo>
                  <a:lnTo>
                    <a:pt x="144" y="16"/>
                  </a:lnTo>
                  <a:lnTo>
                    <a:pt x="146" y="16"/>
                  </a:lnTo>
                  <a:lnTo>
                    <a:pt x="178" y="16"/>
                  </a:lnTo>
                  <a:lnTo>
                    <a:pt x="173" y="17"/>
                  </a:lnTo>
                  <a:lnTo>
                    <a:pt x="165" y="17"/>
                  </a:lnTo>
                  <a:lnTo>
                    <a:pt x="164" y="19"/>
                  </a:lnTo>
                  <a:lnTo>
                    <a:pt x="170" y="20"/>
                  </a:lnTo>
                  <a:lnTo>
                    <a:pt x="173" y="24"/>
                  </a:lnTo>
                  <a:lnTo>
                    <a:pt x="183" y="24"/>
                  </a:lnTo>
                  <a:lnTo>
                    <a:pt x="192" y="28"/>
                  </a:lnTo>
                  <a:lnTo>
                    <a:pt x="196" y="35"/>
                  </a:lnTo>
                  <a:lnTo>
                    <a:pt x="191" y="37"/>
                  </a:lnTo>
                  <a:lnTo>
                    <a:pt x="192" y="38"/>
                  </a:lnTo>
                  <a:lnTo>
                    <a:pt x="199" y="38"/>
                  </a:lnTo>
                  <a:lnTo>
                    <a:pt x="204" y="37"/>
                  </a:lnTo>
                  <a:lnTo>
                    <a:pt x="210" y="40"/>
                  </a:lnTo>
                  <a:lnTo>
                    <a:pt x="208" y="41"/>
                  </a:lnTo>
                  <a:lnTo>
                    <a:pt x="194" y="46"/>
                  </a:lnTo>
                  <a:lnTo>
                    <a:pt x="192" y="51"/>
                  </a:lnTo>
                  <a:lnTo>
                    <a:pt x="197" y="51"/>
                  </a:lnTo>
                  <a:lnTo>
                    <a:pt x="188" y="56"/>
                  </a:lnTo>
                  <a:lnTo>
                    <a:pt x="188" y="59"/>
                  </a:lnTo>
                  <a:lnTo>
                    <a:pt x="183" y="62"/>
                  </a:lnTo>
                  <a:lnTo>
                    <a:pt x="183" y="62"/>
                  </a:lnTo>
                  <a:lnTo>
                    <a:pt x="192" y="72"/>
                  </a:lnTo>
                  <a:lnTo>
                    <a:pt x="192" y="73"/>
                  </a:lnTo>
                  <a:lnTo>
                    <a:pt x="186" y="77"/>
                  </a:lnTo>
                  <a:lnTo>
                    <a:pt x="181" y="78"/>
                  </a:lnTo>
                  <a:lnTo>
                    <a:pt x="173" y="81"/>
                  </a:lnTo>
                  <a:lnTo>
                    <a:pt x="160" y="81"/>
                  </a:lnTo>
                  <a:lnTo>
                    <a:pt x="152" y="85"/>
                  </a:lnTo>
                  <a:lnTo>
                    <a:pt x="146" y="85"/>
                  </a:lnTo>
                  <a:lnTo>
                    <a:pt x="135" y="81"/>
                  </a:lnTo>
                  <a:lnTo>
                    <a:pt x="125" y="80"/>
                  </a:lnTo>
                  <a:lnTo>
                    <a:pt x="127" y="83"/>
                  </a:lnTo>
                  <a:lnTo>
                    <a:pt x="133" y="86"/>
                  </a:lnTo>
                  <a:lnTo>
                    <a:pt x="132" y="93"/>
                  </a:lnTo>
                  <a:lnTo>
                    <a:pt x="133" y="99"/>
                  </a:lnTo>
                  <a:lnTo>
                    <a:pt x="144" y="99"/>
                  </a:lnTo>
                  <a:lnTo>
                    <a:pt x="144" y="101"/>
                  </a:lnTo>
                  <a:lnTo>
                    <a:pt x="135" y="104"/>
                  </a:lnTo>
                  <a:lnTo>
                    <a:pt x="128" y="109"/>
                  </a:lnTo>
                  <a:lnTo>
                    <a:pt x="111" y="113"/>
                  </a:lnTo>
                  <a:lnTo>
                    <a:pt x="106" y="115"/>
                  </a:lnTo>
                  <a:lnTo>
                    <a:pt x="95" y="115"/>
                  </a:lnTo>
                  <a:lnTo>
                    <a:pt x="88" y="110"/>
                  </a:lnTo>
                  <a:lnTo>
                    <a:pt x="83" y="101"/>
                  </a:lnTo>
                  <a:lnTo>
                    <a:pt x="75" y="96"/>
                  </a:lnTo>
                  <a:lnTo>
                    <a:pt x="85" y="89"/>
                  </a:lnTo>
                  <a:lnTo>
                    <a:pt x="83" y="86"/>
                  </a:lnTo>
                  <a:lnTo>
                    <a:pt x="79" y="83"/>
                  </a:lnTo>
                  <a:lnTo>
                    <a:pt x="77" y="77"/>
                  </a:lnTo>
                  <a:lnTo>
                    <a:pt x="80" y="70"/>
                  </a:lnTo>
                  <a:lnTo>
                    <a:pt x="87" y="64"/>
                  </a:lnTo>
                  <a:lnTo>
                    <a:pt x="87" y="61"/>
                  </a:lnTo>
                  <a:lnTo>
                    <a:pt x="82" y="61"/>
                  </a:lnTo>
                  <a:lnTo>
                    <a:pt x="72" y="62"/>
                  </a:lnTo>
                  <a:lnTo>
                    <a:pt x="64" y="61"/>
                  </a:lnTo>
                  <a:lnTo>
                    <a:pt x="56" y="62"/>
                  </a:lnTo>
                  <a:lnTo>
                    <a:pt x="48" y="53"/>
                  </a:lnTo>
                  <a:lnTo>
                    <a:pt x="40" y="51"/>
                  </a:lnTo>
                  <a:lnTo>
                    <a:pt x="26" y="53"/>
                  </a:lnTo>
                  <a:lnTo>
                    <a:pt x="18" y="51"/>
                  </a:lnTo>
                  <a:lnTo>
                    <a:pt x="13" y="48"/>
                  </a:lnTo>
                  <a:lnTo>
                    <a:pt x="13" y="40"/>
                  </a:lnTo>
                  <a:lnTo>
                    <a:pt x="8" y="37"/>
                  </a:lnTo>
                  <a:lnTo>
                    <a:pt x="8" y="32"/>
                  </a:lnTo>
                  <a:lnTo>
                    <a:pt x="0" y="30"/>
                  </a:lnTo>
                  <a:lnTo>
                    <a:pt x="5" y="25"/>
                  </a:lnTo>
                  <a:lnTo>
                    <a:pt x="10" y="17"/>
                  </a:lnTo>
                  <a:lnTo>
                    <a:pt x="14" y="12"/>
                  </a:lnTo>
                  <a:lnTo>
                    <a:pt x="27" y="4"/>
                  </a:lnTo>
                  <a:lnTo>
                    <a:pt x="35" y="3"/>
                  </a:lnTo>
                  <a:lnTo>
                    <a:pt x="35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4" name="Freeform 361">
              <a:extLst>
                <a:ext uri="{FF2B5EF4-FFF2-40B4-BE49-F238E27FC236}">
                  <a16:creationId xmlns:a16="http://schemas.microsoft.com/office/drawing/2014/main" id="{CF8372E7-F0F0-EF89-99F7-83FC5856A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8497" y="-1690515"/>
              <a:ext cx="89731" cy="54382"/>
            </a:xfrm>
            <a:custGeom>
              <a:avLst/>
              <a:gdLst/>
              <a:ahLst/>
              <a:cxnLst>
                <a:cxn ang="0">
                  <a:pos x="56" y="35"/>
                </a:cxn>
                <a:cxn ang="0">
                  <a:pos x="46" y="33"/>
                </a:cxn>
                <a:cxn ang="0">
                  <a:pos x="40" y="35"/>
                </a:cxn>
                <a:cxn ang="0">
                  <a:pos x="34" y="35"/>
                </a:cxn>
                <a:cxn ang="0">
                  <a:pos x="32" y="35"/>
                </a:cxn>
                <a:cxn ang="0">
                  <a:pos x="32" y="40"/>
                </a:cxn>
                <a:cxn ang="0">
                  <a:pos x="22" y="40"/>
                </a:cxn>
                <a:cxn ang="0">
                  <a:pos x="16" y="33"/>
                </a:cxn>
                <a:cxn ang="0">
                  <a:pos x="11" y="25"/>
                </a:cxn>
                <a:cxn ang="0">
                  <a:pos x="6" y="25"/>
                </a:cxn>
                <a:cxn ang="0">
                  <a:pos x="0" y="17"/>
                </a:cxn>
                <a:cxn ang="0">
                  <a:pos x="3" y="9"/>
                </a:cxn>
                <a:cxn ang="0">
                  <a:pos x="11" y="8"/>
                </a:cxn>
                <a:cxn ang="0">
                  <a:pos x="14" y="6"/>
                </a:cxn>
                <a:cxn ang="0">
                  <a:pos x="14" y="5"/>
                </a:cxn>
                <a:cxn ang="0">
                  <a:pos x="19" y="0"/>
                </a:cxn>
                <a:cxn ang="0">
                  <a:pos x="21" y="0"/>
                </a:cxn>
                <a:cxn ang="0">
                  <a:pos x="29" y="0"/>
                </a:cxn>
                <a:cxn ang="0">
                  <a:pos x="53" y="0"/>
                </a:cxn>
                <a:cxn ang="0">
                  <a:pos x="66" y="1"/>
                </a:cxn>
                <a:cxn ang="0">
                  <a:pos x="66" y="3"/>
                </a:cxn>
                <a:cxn ang="0">
                  <a:pos x="59" y="8"/>
                </a:cxn>
                <a:cxn ang="0">
                  <a:pos x="59" y="16"/>
                </a:cxn>
                <a:cxn ang="0">
                  <a:pos x="64" y="22"/>
                </a:cxn>
                <a:cxn ang="0">
                  <a:pos x="61" y="32"/>
                </a:cxn>
                <a:cxn ang="0">
                  <a:pos x="56" y="35"/>
                </a:cxn>
                <a:cxn ang="0">
                  <a:pos x="56" y="35"/>
                </a:cxn>
              </a:cxnLst>
              <a:rect l="0" t="0" r="r" b="b"/>
              <a:pathLst>
                <a:path w="66" h="40">
                  <a:moveTo>
                    <a:pt x="56" y="35"/>
                  </a:moveTo>
                  <a:lnTo>
                    <a:pt x="46" y="33"/>
                  </a:lnTo>
                  <a:lnTo>
                    <a:pt x="40" y="35"/>
                  </a:lnTo>
                  <a:lnTo>
                    <a:pt x="34" y="35"/>
                  </a:lnTo>
                  <a:lnTo>
                    <a:pt x="32" y="35"/>
                  </a:lnTo>
                  <a:lnTo>
                    <a:pt x="32" y="40"/>
                  </a:lnTo>
                  <a:lnTo>
                    <a:pt x="22" y="40"/>
                  </a:lnTo>
                  <a:lnTo>
                    <a:pt x="16" y="33"/>
                  </a:lnTo>
                  <a:lnTo>
                    <a:pt x="11" y="25"/>
                  </a:lnTo>
                  <a:lnTo>
                    <a:pt x="6" y="25"/>
                  </a:lnTo>
                  <a:lnTo>
                    <a:pt x="0" y="17"/>
                  </a:lnTo>
                  <a:lnTo>
                    <a:pt x="3" y="9"/>
                  </a:lnTo>
                  <a:lnTo>
                    <a:pt x="11" y="8"/>
                  </a:lnTo>
                  <a:lnTo>
                    <a:pt x="14" y="6"/>
                  </a:lnTo>
                  <a:lnTo>
                    <a:pt x="14" y="5"/>
                  </a:lnTo>
                  <a:lnTo>
                    <a:pt x="19" y="0"/>
                  </a:lnTo>
                  <a:lnTo>
                    <a:pt x="21" y="0"/>
                  </a:lnTo>
                  <a:lnTo>
                    <a:pt x="29" y="0"/>
                  </a:lnTo>
                  <a:lnTo>
                    <a:pt x="53" y="0"/>
                  </a:lnTo>
                  <a:lnTo>
                    <a:pt x="66" y="1"/>
                  </a:lnTo>
                  <a:lnTo>
                    <a:pt x="66" y="3"/>
                  </a:lnTo>
                  <a:lnTo>
                    <a:pt x="59" y="8"/>
                  </a:lnTo>
                  <a:lnTo>
                    <a:pt x="59" y="16"/>
                  </a:lnTo>
                  <a:lnTo>
                    <a:pt x="64" y="22"/>
                  </a:lnTo>
                  <a:lnTo>
                    <a:pt x="61" y="32"/>
                  </a:lnTo>
                  <a:lnTo>
                    <a:pt x="56" y="35"/>
                  </a:lnTo>
                  <a:lnTo>
                    <a:pt x="56" y="3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5" name="Freeform 362">
              <a:extLst>
                <a:ext uri="{FF2B5EF4-FFF2-40B4-BE49-F238E27FC236}">
                  <a16:creationId xmlns:a16="http://schemas.microsoft.com/office/drawing/2014/main" id="{B9CFE265-1F8F-A8CF-6F60-474728716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3238" y="-1723144"/>
              <a:ext cx="95169" cy="95169"/>
            </a:xfrm>
            <a:custGeom>
              <a:avLst/>
              <a:gdLst/>
              <a:ahLst/>
              <a:cxnLst>
                <a:cxn ang="0">
                  <a:pos x="70" y="64"/>
                </a:cxn>
                <a:cxn ang="0">
                  <a:pos x="64" y="64"/>
                </a:cxn>
                <a:cxn ang="0">
                  <a:pos x="59" y="62"/>
                </a:cxn>
                <a:cxn ang="0">
                  <a:pos x="53" y="65"/>
                </a:cxn>
                <a:cxn ang="0">
                  <a:pos x="40" y="69"/>
                </a:cxn>
                <a:cxn ang="0">
                  <a:pos x="35" y="70"/>
                </a:cxn>
                <a:cxn ang="0">
                  <a:pos x="29" y="70"/>
                </a:cxn>
                <a:cxn ang="0">
                  <a:pos x="25" y="69"/>
                </a:cxn>
                <a:cxn ang="0">
                  <a:pos x="21" y="65"/>
                </a:cxn>
                <a:cxn ang="0">
                  <a:pos x="21" y="61"/>
                </a:cxn>
                <a:cxn ang="0">
                  <a:pos x="17" y="57"/>
                </a:cxn>
                <a:cxn ang="0">
                  <a:pos x="21" y="46"/>
                </a:cxn>
                <a:cxn ang="0">
                  <a:pos x="25" y="43"/>
                </a:cxn>
                <a:cxn ang="0">
                  <a:pos x="24" y="38"/>
                </a:cxn>
                <a:cxn ang="0">
                  <a:pos x="17" y="37"/>
                </a:cxn>
                <a:cxn ang="0">
                  <a:pos x="19" y="33"/>
                </a:cxn>
                <a:cxn ang="0">
                  <a:pos x="19" y="30"/>
                </a:cxn>
                <a:cxn ang="0">
                  <a:pos x="9" y="32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5" y="19"/>
                </a:cxn>
                <a:cxn ang="0">
                  <a:pos x="5" y="16"/>
                </a:cxn>
                <a:cxn ang="0">
                  <a:pos x="14" y="11"/>
                </a:cxn>
                <a:cxn ang="0">
                  <a:pos x="9" y="11"/>
                </a:cxn>
                <a:cxn ang="0">
                  <a:pos x="11" y="6"/>
                </a:cxn>
                <a:cxn ang="0">
                  <a:pos x="25" y="1"/>
                </a:cxn>
                <a:cxn ang="0">
                  <a:pos x="27" y="0"/>
                </a:cxn>
                <a:cxn ang="0">
                  <a:pos x="30" y="0"/>
                </a:cxn>
                <a:cxn ang="0">
                  <a:pos x="43" y="6"/>
                </a:cxn>
                <a:cxn ang="0">
                  <a:pos x="45" y="9"/>
                </a:cxn>
                <a:cxn ang="0">
                  <a:pos x="45" y="14"/>
                </a:cxn>
                <a:cxn ang="0">
                  <a:pos x="46" y="14"/>
                </a:cxn>
                <a:cxn ang="0">
                  <a:pos x="53" y="14"/>
                </a:cxn>
                <a:cxn ang="0">
                  <a:pos x="58" y="16"/>
                </a:cxn>
                <a:cxn ang="0">
                  <a:pos x="64" y="21"/>
                </a:cxn>
                <a:cxn ang="0">
                  <a:pos x="67" y="24"/>
                </a:cxn>
                <a:cxn ang="0">
                  <a:pos x="62" y="29"/>
                </a:cxn>
                <a:cxn ang="0">
                  <a:pos x="62" y="30"/>
                </a:cxn>
                <a:cxn ang="0">
                  <a:pos x="59" y="32"/>
                </a:cxn>
                <a:cxn ang="0">
                  <a:pos x="51" y="33"/>
                </a:cxn>
                <a:cxn ang="0">
                  <a:pos x="48" y="41"/>
                </a:cxn>
                <a:cxn ang="0">
                  <a:pos x="54" y="49"/>
                </a:cxn>
                <a:cxn ang="0">
                  <a:pos x="59" y="49"/>
                </a:cxn>
                <a:cxn ang="0">
                  <a:pos x="64" y="57"/>
                </a:cxn>
                <a:cxn ang="0">
                  <a:pos x="70" y="64"/>
                </a:cxn>
                <a:cxn ang="0">
                  <a:pos x="70" y="64"/>
                </a:cxn>
              </a:cxnLst>
              <a:rect l="0" t="0" r="r" b="b"/>
              <a:pathLst>
                <a:path w="70" h="70">
                  <a:moveTo>
                    <a:pt x="70" y="64"/>
                  </a:moveTo>
                  <a:lnTo>
                    <a:pt x="64" y="64"/>
                  </a:lnTo>
                  <a:lnTo>
                    <a:pt x="59" y="62"/>
                  </a:lnTo>
                  <a:lnTo>
                    <a:pt x="53" y="65"/>
                  </a:lnTo>
                  <a:lnTo>
                    <a:pt x="40" y="69"/>
                  </a:lnTo>
                  <a:lnTo>
                    <a:pt x="35" y="70"/>
                  </a:lnTo>
                  <a:lnTo>
                    <a:pt x="29" y="70"/>
                  </a:lnTo>
                  <a:lnTo>
                    <a:pt x="25" y="69"/>
                  </a:lnTo>
                  <a:lnTo>
                    <a:pt x="21" y="65"/>
                  </a:lnTo>
                  <a:lnTo>
                    <a:pt x="21" y="61"/>
                  </a:lnTo>
                  <a:lnTo>
                    <a:pt x="17" y="57"/>
                  </a:lnTo>
                  <a:lnTo>
                    <a:pt x="21" y="46"/>
                  </a:lnTo>
                  <a:lnTo>
                    <a:pt x="25" y="43"/>
                  </a:lnTo>
                  <a:lnTo>
                    <a:pt x="24" y="38"/>
                  </a:lnTo>
                  <a:lnTo>
                    <a:pt x="17" y="37"/>
                  </a:lnTo>
                  <a:lnTo>
                    <a:pt x="19" y="33"/>
                  </a:lnTo>
                  <a:lnTo>
                    <a:pt x="19" y="30"/>
                  </a:lnTo>
                  <a:lnTo>
                    <a:pt x="9" y="3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5" y="19"/>
                  </a:lnTo>
                  <a:lnTo>
                    <a:pt x="5" y="16"/>
                  </a:lnTo>
                  <a:lnTo>
                    <a:pt x="14" y="11"/>
                  </a:lnTo>
                  <a:lnTo>
                    <a:pt x="9" y="11"/>
                  </a:lnTo>
                  <a:lnTo>
                    <a:pt x="11" y="6"/>
                  </a:lnTo>
                  <a:lnTo>
                    <a:pt x="25" y="1"/>
                  </a:lnTo>
                  <a:lnTo>
                    <a:pt x="27" y="0"/>
                  </a:lnTo>
                  <a:lnTo>
                    <a:pt x="30" y="0"/>
                  </a:lnTo>
                  <a:lnTo>
                    <a:pt x="43" y="6"/>
                  </a:lnTo>
                  <a:lnTo>
                    <a:pt x="45" y="9"/>
                  </a:lnTo>
                  <a:lnTo>
                    <a:pt x="45" y="14"/>
                  </a:lnTo>
                  <a:lnTo>
                    <a:pt x="46" y="14"/>
                  </a:lnTo>
                  <a:lnTo>
                    <a:pt x="53" y="14"/>
                  </a:lnTo>
                  <a:lnTo>
                    <a:pt x="58" y="16"/>
                  </a:lnTo>
                  <a:lnTo>
                    <a:pt x="64" y="21"/>
                  </a:lnTo>
                  <a:lnTo>
                    <a:pt x="67" y="24"/>
                  </a:lnTo>
                  <a:lnTo>
                    <a:pt x="62" y="29"/>
                  </a:lnTo>
                  <a:lnTo>
                    <a:pt x="62" y="30"/>
                  </a:lnTo>
                  <a:lnTo>
                    <a:pt x="59" y="32"/>
                  </a:lnTo>
                  <a:lnTo>
                    <a:pt x="51" y="33"/>
                  </a:lnTo>
                  <a:lnTo>
                    <a:pt x="48" y="41"/>
                  </a:lnTo>
                  <a:lnTo>
                    <a:pt x="54" y="49"/>
                  </a:lnTo>
                  <a:lnTo>
                    <a:pt x="59" y="49"/>
                  </a:lnTo>
                  <a:lnTo>
                    <a:pt x="64" y="57"/>
                  </a:lnTo>
                  <a:lnTo>
                    <a:pt x="70" y="64"/>
                  </a:lnTo>
                  <a:lnTo>
                    <a:pt x="70" y="6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6" name="Freeform 363">
              <a:extLst>
                <a:ext uri="{FF2B5EF4-FFF2-40B4-BE49-F238E27FC236}">
                  <a16:creationId xmlns:a16="http://schemas.microsoft.com/office/drawing/2014/main" id="{1BE49716-A358-C02D-128A-DE8014602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507" y="-1342468"/>
              <a:ext cx="183541" cy="122360"/>
            </a:xfrm>
            <a:custGeom>
              <a:avLst/>
              <a:gdLst/>
              <a:ahLst/>
              <a:cxnLst>
                <a:cxn ang="0">
                  <a:pos x="0" y="34"/>
                </a:cxn>
                <a:cxn ang="0">
                  <a:pos x="6" y="23"/>
                </a:cxn>
                <a:cxn ang="0">
                  <a:pos x="8" y="16"/>
                </a:cxn>
                <a:cxn ang="0">
                  <a:pos x="15" y="10"/>
                </a:cxn>
                <a:cxn ang="0">
                  <a:pos x="18" y="5"/>
                </a:cxn>
                <a:cxn ang="0">
                  <a:pos x="50" y="0"/>
                </a:cxn>
                <a:cxn ang="0">
                  <a:pos x="64" y="0"/>
                </a:cxn>
                <a:cxn ang="0">
                  <a:pos x="71" y="2"/>
                </a:cxn>
                <a:cxn ang="0">
                  <a:pos x="79" y="10"/>
                </a:cxn>
                <a:cxn ang="0">
                  <a:pos x="79" y="12"/>
                </a:cxn>
                <a:cxn ang="0">
                  <a:pos x="80" y="15"/>
                </a:cxn>
                <a:cxn ang="0">
                  <a:pos x="79" y="29"/>
                </a:cxn>
                <a:cxn ang="0">
                  <a:pos x="80" y="31"/>
                </a:cxn>
                <a:cxn ang="0">
                  <a:pos x="93" y="32"/>
                </a:cxn>
                <a:cxn ang="0">
                  <a:pos x="104" y="31"/>
                </a:cxn>
                <a:cxn ang="0">
                  <a:pos x="112" y="34"/>
                </a:cxn>
                <a:cxn ang="0">
                  <a:pos x="114" y="36"/>
                </a:cxn>
                <a:cxn ang="0">
                  <a:pos x="116" y="47"/>
                </a:cxn>
                <a:cxn ang="0">
                  <a:pos x="117" y="50"/>
                </a:cxn>
                <a:cxn ang="0">
                  <a:pos x="120" y="52"/>
                </a:cxn>
                <a:cxn ang="0">
                  <a:pos x="132" y="50"/>
                </a:cxn>
                <a:cxn ang="0">
                  <a:pos x="133" y="52"/>
                </a:cxn>
                <a:cxn ang="0">
                  <a:pos x="135" y="56"/>
                </a:cxn>
                <a:cxn ang="0">
                  <a:pos x="130" y="69"/>
                </a:cxn>
                <a:cxn ang="0">
                  <a:pos x="125" y="79"/>
                </a:cxn>
                <a:cxn ang="0">
                  <a:pos x="108" y="89"/>
                </a:cxn>
                <a:cxn ang="0">
                  <a:pos x="88" y="90"/>
                </a:cxn>
                <a:cxn ang="0">
                  <a:pos x="79" y="89"/>
                </a:cxn>
                <a:cxn ang="0">
                  <a:pos x="63" y="87"/>
                </a:cxn>
                <a:cxn ang="0">
                  <a:pos x="64" y="84"/>
                </a:cxn>
                <a:cxn ang="0">
                  <a:pos x="64" y="82"/>
                </a:cxn>
                <a:cxn ang="0">
                  <a:pos x="75" y="71"/>
                </a:cxn>
                <a:cxn ang="0">
                  <a:pos x="75" y="66"/>
                </a:cxn>
                <a:cxn ang="0">
                  <a:pos x="64" y="61"/>
                </a:cxn>
                <a:cxn ang="0">
                  <a:pos x="47" y="55"/>
                </a:cxn>
                <a:cxn ang="0">
                  <a:pos x="27" y="52"/>
                </a:cxn>
                <a:cxn ang="0">
                  <a:pos x="24" y="48"/>
                </a:cxn>
                <a:cxn ang="0">
                  <a:pos x="13" y="42"/>
                </a:cxn>
                <a:cxn ang="0">
                  <a:pos x="3" y="34"/>
                </a:cxn>
                <a:cxn ang="0">
                  <a:pos x="0" y="34"/>
                </a:cxn>
                <a:cxn ang="0">
                  <a:pos x="0" y="34"/>
                </a:cxn>
              </a:cxnLst>
              <a:rect l="0" t="0" r="r" b="b"/>
              <a:pathLst>
                <a:path w="135" h="90">
                  <a:moveTo>
                    <a:pt x="0" y="34"/>
                  </a:moveTo>
                  <a:lnTo>
                    <a:pt x="6" y="23"/>
                  </a:lnTo>
                  <a:lnTo>
                    <a:pt x="8" y="16"/>
                  </a:lnTo>
                  <a:lnTo>
                    <a:pt x="15" y="10"/>
                  </a:lnTo>
                  <a:lnTo>
                    <a:pt x="18" y="5"/>
                  </a:lnTo>
                  <a:lnTo>
                    <a:pt x="50" y="0"/>
                  </a:lnTo>
                  <a:lnTo>
                    <a:pt x="64" y="0"/>
                  </a:lnTo>
                  <a:lnTo>
                    <a:pt x="71" y="2"/>
                  </a:lnTo>
                  <a:lnTo>
                    <a:pt x="79" y="10"/>
                  </a:lnTo>
                  <a:lnTo>
                    <a:pt x="79" y="12"/>
                  </a:lnTo>
                  <a:lnTo>
                    <a:pt x="80" y="15"/>
                  </a:lnTo>
                  <a:lnTo>
                    <a:pt x="79" y="29"/>
                  </a:lnTo>
                  <a:lnTo>
                    <a:pt x="80" y="31"/>
                  </a:lnTo>
                  <a:lnTo>
                    <a:pt x="93" y="32"/>
                  </a:lnTo>
                  <a:lnTo>
                    <a:pt x="104" y="31"/>
                  </a:lnTo>
                  <a:lnTo>
                    <a:pt x="112" y="34"/>
                  </a:lnTo>
                  <a:lnTo>
                    <a:pt x="114" y="36"/>
                  </a:lnTo>
                  <a:lnTo>
                    <a:pt x="116" y="47"/>
                  </a:lnTo>
                  <a:lnTo>
                    <a:pt x="117" y="50"/>
                  </a:lnTo>
                  <a:lnTo>
                    <a:pt x="120" y="52"/>
                  </a:lnTo>
                  <a:lnTo>
                    <a:pt x="132" y="50"/>
                  </a:lnTo>
                  <a:lnTo>
                    <a:pt x="133" y="52"/>
                  </a:lnTo>
                  <a:lnTo>
                    <a:pt x="135" y="56"/>
                  </a:lnTo>
                  <a:lnTo>
                    <a:pt x="130" y="69"/>
                  </a:lnTo>
                  <a:lnTo>
                    <a:pt x="125" y="79"/>
                  </a:lnTo>
                  <a:lnTo>
                    <a:pt x="108" y="89"/>
                  </a:lnTo>
                  <a:lnTo>
                    <a:pt x="88" y="90"/>
                  </a:lnTo>
                  <a:lnTo>
                    <a:pt x="79" y="89"/>
                  </a:lnTo>
                  <a:lnTo>
                    <a:pt x="63" y="87"/>
                  </a:lnTo>
                  <a:lnTo>
                    <a:pt x="64" y="84"/>
                  </a:lnTo>
                  <a:lnTo>
                    <a:pt x="64" y="82"/>
                  </a:lnTo>
                  <a:lnTo>
                    <a:pt x="75" y="71"/>
                  </a:lnTo>
                  <a:lnTo>
                    <a:pt x="75" y="66"/>
                  </a:lnTo>
                  <a:lnTo>
                    <a:pt x="64" y="61"/>
                  </a:lnTo>
                  <a:lnTo>
                    <a:pt x="47" y="55"/>
                  </a:lnTo>
                  <a:lnTo>
                    <a:pt x="27" y="52"/>
                  </a:lnTo>
                  <a:lnTo>
                    <a:pt x="24" y="48"/>
                  </a:lnTo>
                  <a:lnTo>
                    <a:pt x="13" y="42"/>
                  </a:lnTo>
                  <a:lnTo>
                    <a:pt x="3" y="34"/>
                  </a:lnTo>
                  <a:lnTo>
                    <a:pt x="0" y="34"/>
                  </a:lnTo>
                  <a:lnTo>
                    <a:pt x="0" y="3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7" name="Freeform 364">
              <a:extLst>
                <a:ext uri="{FF2B5EF4-FFF2-40B4-BE49-F238E27FC236}">
                  <a16:creationId xmlns:a16="http://schemas.microsoft.com/office/drawing/2014/main" id="{E8EFA3EB-6303-0420-B0AA-52C69DE15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4632" y="-1689156"/>
              <a:ext cx="63900" cy="50304"/>
            </a:xfrm>
            <a:custGeom>
              <a:avLst/>
              <a:gdLst/>
              <a:ahLst/>
              <a:cxnLst>
                <a:cxn ang="0">
                  <a:pos x="47" y="16"/>
                </a:cxn>
                <a:cxn ang="0">
                  <a:pos x="47" y="15"/>
                </a:cxn>
                <a:cxn ang="0">
                  <a:pos x="43" y="13"/>
                </a:cxn>
                <a:cxn ang="0">
                  <a:pos x="31" y="7"/>
                </a:cxn>
                <a:cxn ang="0">
                  <a:pos x="14" y="0"/>
                </a:cxn>
                <a:cxn ang="0">
                  <a:pos x="10" y="2"/>
                </a:cxn>
                <a:cxn ang="0">
                  <a:pos x="3" y="7"/>
                </a:cxn>
                <a:cxn ang="0">
                  <a:pos x="3" y="15"/>
                </a:cxn>
                <a:cxn ang="0">
                  <a:pos x="8" y="21"/>
                </a:cxn>
                <a:cxn ang="0">
                  <a:pos x="5" y="31"/>
                </a:cxn>
                <a:cxn ang="0">
                  <a:pos x="0" y="34"/>
                </a:cxn>
                <a:cxn ang="0">
                  <a:pos x="5" y="37"/>
                </a:cxn>
                <a:cxn ang="0">
                  <a:pos x="13" y="37"/>
                </a:cxn>
                <a:cxn ang="0">
                  <a:pos x="21" y="37"/>
                </a:cxn>
                <a:cxn ang="0">
                  <a:pos x="31" y="32"/>
                </a:cxn>
                <a:cxn ang="0">
                  <a:pos x="34" y="26"/>
                </a:cxn>
                <a:cxn ang="0">
                  <a:pos x="47" y="16"/>
                </a:cxn>
                <a:cxn ang="0">
                  <a:pos x="47" y="16"/>
                </a:cxn>
              </a:cxnLst>
              <a:rect l="0" t="0" r="r" b="b"/>
              <a:pathLst>
                <a:path w="47" h="37">
                  <a:moveTo>
                    <a:pt x="47" y="16"/>
                  </a:moveTo>
                  <a:lnTo>
                    <a:pt x="47" y="15"/>
                  </a:lnTo>
                  <a:lnTo>
                    <a:pt x="43" y="13"/>
                  </a:lnTo>
                  <a:lnTo>
                    <a:pt x="31" y="7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3" y="7"/>
                  </a:lnTo>
                  <a:lnTo>
                    <a:pt x="3" y="15"/>
                  </a:lnTo>
                  <a:lnTo>
                    <a:pt x="8" y="21"/>
                  </a:lnTo>
                  <a:lnTo>
                    <a:pt x="5" y="31"/>
                  </a:lnTo>
                  <a:lnTo>
                    <a:pt x="0" y="34"/>
                  </a:lnTo>
                  <a:lnTo>
                    <a:pt x="5" y="37"/>
                  </a:lnTo>
                  <a:lnTo>
                    <a:pt x="13" y="37"/>
                  </a:lnTo>
                  <a:lnTo>
                    <a:pt x="21" y="37"/>
                  </a:lnTo>
                  <a:lnTo>
                    <a:pt x="31" y="32"/>
                  </a:lnTo>
                  <a:lnTo>
                    <a:pt x="34" y="26"/>
                  </a:lnTo>
                  <a:lnTo>
                    <a:pt x="47" y="16"/>
                  </a:lnTo>
                  <a:lnTo>
                    <a:pt x="47" y="1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8" name="Freeform 365">
              <a:extLst>
                <a:ext uri="{FF2B5EF4-FFF2-40B4-BE49-F238E27FC236}">
                  <a16:creationId xmlns:a16="http://schemas.microsoft.com/office/drawing/2014/main" id="{03AC93AA-9016-A6A9-899A-64F7A4AD68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507" y="-1342468"/>
              <a:ext cx="183541" cy="122360"/>
            </a:xfrm>
            <a:custGeom>
              <a:avLst/>
              <a:gdLst/>
              <a:ahLst/>
              <a:cxnLst>
                <a:cxn ang="0">
                  <a:pos x="79" y="10"/>
                </a:cxn>
                <a:cxn ang="0">
                  <a:pos x="79" y="12"/>
                </a:cxn>
                <a:cxn ang="0">
                  <a:pos x="80" y="15"/>
                </a:cxn>
                <a:cxn ang="0">
                  <a:pos x="79" y="29"/>
                </a:cxn>
                <a:cxn ang="0">
                  <a:pos x="80" y="31"/>
                </a:cxn>
                <a:cxn ang="0">
                  <a:pos x="93" y="32"/>
                </a:cxn>
                <a:cxn ang="0">
                  <a:pos x="104" y="31"/>
                </a:cxn>
                <a:cxn ang="0">
                  <a:pos x="112" y="34"/>
                </a:cxn>
                <a:cxn ang="0">
                  <a:pos x="114" y="36"/>
                </a:cxn>
                <a:cxn ang="0">
                  <a:pos x="116" y="47"/>
                </a:cxn>
                <a:cxn ang="0">
                  <a:pos x="117" y="50"/>
                </a:cxn>
                <a:cxn ang="0">
                  <a:pos x="120" y="52"/>
                </a:cxn>
                <a:cxn ang="0">
                  <a:pos x="132" y="50"/>
                </a:cxn>
                <a:cxn ang="0">
                  <a:pos x="133" y="52"/>
                </a:cxn>
                <a:cxn ang="0">
                  <a:pos x="135" y="56"/>
                </a:cxn>
                <a:cxn ang="0">
                  <a:pos x="130" y="69"/>
                </a:cxn>
                <a:cxn ang="0">
                  <a:pos x="125" y="79"/>
                </a:cxn>
                <a:cxn ang="0">
                  <a:pos x="108" y="89"/>
                </a:cxn>
                <a:cxn ang="0">
                  <a:pos x="88" y="90"/>
                </a:cxn>
                <a:cxn ang="0">
                  <a:pos x="79" y="89"/>
                </a:cxn>
                <a:cxn ang="0">
                  <a:pos x="63" y="87"/>
                </a:cxn>
                <a:cxn ang="0">
                  <a:pos x="64" y="84"/>
                </a:cxn>
                <a:cxn ang="0">
                  <a:pos x="64" y="82"/>
                </a:cxn>
                <a:cxn ang="0">
                  <a:pos x="75" y="71"/>
                </a:cxn>
                <a:cxn ang="0">
                  <a:pos x="75" y="66"/>
                </a:cxn>
                <a:cxn ang="0">
                  <a:pos x="64" y="61"/>
                </a:cxn>
                <a:cxn ang="0">
                  <a:pos x="47" y="55"/>
                </a:cxn>
                <a:cxn ang="0">
                  <a:pos x="27" y="52"/>
                </a:cxn>
                <a:cxn ang="0">
                  <a:pos x="24" y="48"/>
                </a:cxn>
                <a:cxn ang="0">
                  <a:pos x="13" y="42"/>
                </a:cxn>
                <a:cxn ang="0">
                  <a:pos x="3" y="34"/>
                </a:cxn>
                <a:cxn ang="0">
                  <a:pos x="0" y="34"/>
                </a:cxn>
                <a:cxn ang="0">
                  <a:pos x="6" y="23"/>
                </a:cxn>
                <a:cxn ang="0">
                  <a:pos x="8" y="16"/>
                </a:cxn>
                <a:cxn ang="0">
                  <a:pos x="15" y="10"/>
                </a:cxn>
                <a:cxn ang="0">
                  <a:pos x="18" y="5"/>
                </a:cxn>
                <a:cxn ang="0">
                  <a:pos x="50" y="0"/>
                </a:cxn>
                <a:cxn ang="0">
                  <a:pos x="64" y="0"/>
                </a:cxn>
                <a:cxn ang="0">
                  <a:pos x="71" y="2"/>
                </a:cxn>
                <a:cxn ang="0">
                  <a:pos x="79" y="10"/>
                </a:cxn>
                <a:cxn ang="0">
                  <a:pos x="79" y="10"/>
                </a:cxn>
              </a:cxnLst>
              <a:rect l="0" t="0" r="r" b="b"/>
              <a:pathLst>
                <a:path w="135" h="90">
                  <a:moveTo>
                    <a:pt x="79" y="10"/>
                  </a:moveTo>
                  <a:lnTo>
                    <a:pt x="79" y="12"/>
                  </a:lnTo>
                  <a:lnTo>
                    <a:pt x="80" y="15"/>
                  </a:lnTo>
                  <a:lnTo>
                    <a:pt x="79" y="29"/>
                  </a:lnTo>
                  <a:lnTo>
                    <a:pt x="80" y="31"/>
                  </a:lnTo>
                  <a:lnTo>
                    <a:pt x="93" y="32"/>
                  </a:lnTo>
                  <a:lnTo>
                    <a:pt x="104" y="31"/>
                  </a:lnTo>
                  <a:lnTo>
                    <a:pt x="112" y="34"/>
                  </a:lnTo>
                  <a:lnTo>
                    <a:pt x="114" y="36"/>
                  </a:lnTo>
                  <a:lnTo>
                    <a:pt x="116" y="47"/>
                  </a:lnTo>
                  <a:lnTo>
                    <a:pt x="117" y="50"/>
                  </a:lnTo>
                  <a:lnTo>
                    <a:pt x="120" y="52"/>
                  </a:lnTo>
                  <a:lnTo>
                    <a:pt x="132" y="50"/>
                  </a:lnTo>
                  <a:lnTo>
                    <a:pt x="133" y="52"/>
                  </a:lnTo>
                  <a:lnTo>
                    <a:pt x="135" y="56"/>
                  </a:lnTo>
                  <a:lnTo>
                    <a:pt x="130" y="69"/>
                  </a:lnTo>
                  <a:lnTo>
                    <a:pt x="125" y="79"/>
                  </a:lnTo>
                  <a:lnTo>
                    <a:pt x="108" y="89"/>
                  </a:lnTo>
                  <a:lnTo>
                    <a:pt x="88" y="90"/>
                  </a:lnTo>
                  <a:lnTo>
                    <a:pt x="79" y="89"/>
                  </a:lnTo>
                  <a:lnTo>
                    <a:pt x="63" y="87"/>
                  </a:lnTo>
                  <a:lnTo>
                    <a:pt x="64" y="84"/>
                  </a:lnTo>
                  <a:lnTo>
                    <a:pt x="64" y="82"/>
                  </a:lnTo>
                  <a:lnTo>
                    <a:pt x="75" y="71"/>
                  </a:lnTo>
                  <a:lnTo>
                    <a:pt x="75" y="66"/>
                  </a:lnTo>
                  <a:lnTo>
                    <a:pt x="64" y="61"/>
                  </a:lnTo>
                  <a:lnTo>
                    <a:pt x="47" y="55"/>
                  </a:lnTo>
                  <a:lnTo>
                    <a:pt x="27" y="52"/>
                  </a:lnTo>
                  <a:lnTo>
                    <a:pt x="24" y="48"/>
                  </a:lnTo>
                  <a:lnTo>
                    <a:pt x="13" y="42"/>
                  </a:lnTo>
                  <a:lnTo>
                    <a:pt x="3" y="34"/>
                  </a:lnTo>
                  <a:lnTo>
                    <a:pt x="0" y="34"/>
                  </a:lnTo>
                  <a:lnTo>
                    <a:pt x="6" y="23"/>
                  </a:lnTo>
                  <a:lnTo>
                    <a:pt x="8" y="16"/>
                  </a:lnTo>
                  <a:lnTo>
                    <a:pt x="15" y="10"/>
                  </a:lnTo>
                  <a:lnTo>
                    <a:pt x="18" y="5"/>
                  </a:lnTo>
                  <a:lnTo>
                    <a:pt x="50" y="0"/>
                  </a:lnTo>
                  <a:lnTo>
                    <a:pt x="64" y="0"/>
                  </a:lnTo>
                  <a:lnTo>
                    <a:pt x="71" y="2"/>
                  </a:lnTo>
                  <a:lnTo>
                    <a:pt x="79" y="10"/>
                  </a:lnTo>
                  <a:lnTo>
                    <a:pt x="79" y="1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9" name="Freeform 366">
              <a:extLst>
                <a:ext uri="{FF2B5EF4-FFF2-40B4-BE49-F238E27FC236}">
                  <a16:creationId xmlns:a16="http://schemas.microsoft.com/office/drawing/2014/main" id="{E429730A-C799-1736-51AA-4AB68ED7C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2382" y="-757859"/>
              <a:ext cx="82933" cy="54382"/>
            </a:xfrm>
            <a:custGeom>
              <a:avLst/>
              <a:gdLst/>
              <a:ahLst/>
              <a:cxnLst>
                <a:cxn ang="0">
                  <a:pos x="0" y="39"/>
                </a:cxn>
                <a:cxn ang="0">
                  <a:pos x="5" y="0"/>
                </a:cxn>
                <a:cxn ang="0">
                  <a:pos x="13" y="8"/>
                </a:cxn>
                <a:cxn ang="0">
                  <a:pos x="10" y="6"/>
                </a:cxn>
                <a:cxn ang="0">
                  <a:pos x="7" y="8"/>
                </a:cxn>
                <a:cxn ang="0">
                  <a:pos x="15" y="18"/>
                </a:cxn>
                <a:cxn ang="0">
                  <a:pos x="45" y="32"/>
                </a:cxn>
                <a:cxn ang="0">
                  <a:pos x="61" y="35"/>
                </a:cxn>
                <a:cxn ang="0">
                  <a:pos x="58" y="39"/>
                </a:cxn>
                <a:cxn ang="0">
                  <a:pos x="55" y="40"/>
                </a:cxn>
                <a:cxn ang="0">
                  <a:pos x="48" y="39"/>
                </a:cxn>
                <a:cxn ang="0">
                  <a:pos x="39" y="40"/>
                </a:cxn>
                <a:cxn ang="0">
                  <a:pos x="10" y="37"/>
                </a:cxn>
                <a:cxn ang="0">
                  <a:pos x="0" y="39"/>
                </a:cxn>
                <a:cxn ang="0">
                  <a:pos x="0" y="39"/>
                </a:cxn>
              </a:cxnLst>
              <a:rect l="0" t="0" r="r" b="b"/>
              <a:pathLst>
                <a:path w="61" h="40">
                  <a:moveTo>
                    <a:pt x="0" y="39"/>
                  </a:moveTo>
                  <a:lnTo>
                    <a:pt x="5" y="0"/>
                  </a:lnTo>
                  <a:lnTo>
                    <a:pt x="13" y="8"/>
                  </a:lnTo>
                  <a:lnTo>
                    <a:pt x="10" y="6"/>
                  </a:lnTo>
                  <a:lnTo>
                    <a:pt x="7" y="8"/>
                  </a:lnTo>
                  <a:lnTo>
                    <a:pt x="15" y="18"/>
                  </a:lnTo>
                  <a:lnTo>
                    <a:pt x="45" y="32"/>
                  </a:lnTo>
                  <a:lnTo>
                    <a:pt x="61" y="35"/>
                  </a:lnTo>
                  <a:lnTo>
                    <a:pt x="58" y="39"/>
                  </a:lnTo>
                  <a:lnTo>
                    <a:pt x="55" y="40"/>
                  </a:lnTo>
                  <a:lnTo>
                    <a:pt x="48" y="39"/>
                  </a:lnTo>
                  <a:lnTo>
                    <a:pt x="39" y="40"/>
                  </a:lnTo>
                  <a:lnTo>
                    <a:pt x="10" y="37"/>
                  </a:lnTo>
                  <a:lnTo>
                    <a:pt x="0" y="39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0" name="Freeform 367">
              <a:extLst>
                <a:ext uri="{FF2B5EF4-FFF2-40B4-BE49-F238E27FC236}">
                  <a16:creationId xmlns:a16="http://schemas.microsoft.com/office/drawing/2014/main" id="{A1259572-9910-685B-05EE-27DEBA7F5B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7786" y="-1365581"/>
              <a:ext cx="263754" cy="633554"/>
            </a:xfrm>
            <a:custGeom>
              <a:avLst/>
              <a:gdLst/>
              <a:ahLst/>
              <a:cxnLst>
                <a:cxn ang="0">
                  <a:pos x="178" y="17"/>
                </a:cxn>
                <a:cxn ang="0">
                  <a:pos x="174" y="30"/>
                </a:cxn>
                <a:cxn ang="0">
                  <a:pos x="184" y="57"/>
                </a:cxn>
                <a:cxn ang="0">
                  <a:pos x="170" y="75"/>
                </a:cxn>
                <a:cxn ang="0">
                  <a:pos x="166" y="101"/>
                </a:cxn>
                <a:cxn ang="0">
                  <a:pos x="136" y="130"/>
                </a:cxn>
                <a:cxn ang="0">
                  <a:pos x="123" y="158"/>
                </a:cxn>
                <a:cxn ang="0">
                  <a:pos x="126" y="178"/>
                </a:cxn>
                <a:cxn ang="0">
                  <a:pos x="114" y="200"/>
                </a:cxn>
                <a:cxn ang="0">
                  <a:pos x="96" y="232"/>
                </a:cxn>
                <a:cxn ang="0">
                  <a:pos x="75" y="279"/>
                </a:cxn>
                <a:cxn ang="0">
                  <a:pos x="69" y="301"/>
                </a:cxn>
                <a:cxn ang="0">
                  <a:pos x="70" y="320"/>
                </a:cxn>
                <a:cxn ang="0">
                  <a:pos x="67" y="327"/>
                </a:cxn>
                <a:cxn ang="0">
                  <a:pos x="67" y="352"/>
                </a:cxn>
                <a:cxn ang="0">
                  <a:pos x="46" y="386"/>
                </a:cxn>
                <a:cxn ang="0">
                  <a:pos x="35" y="415"/>
                </a:cxn>
                <a:cxn ang="0">
                  <a:pos x="86" y="437"/>
                </a:cxn>
                <a:cxn ang="0">
                  <a:pos x="91" y="441"/>
                </a:cxn>
                <a:cxn ang="0">
                  <a:pos x="48" y="466"/>
                </a:cxn>
                <a:cxn ang="0">
                  <a:pos x="41" y="460"/>
                </a:cxn>
                <a:cxn ang="0">
                  <a:pos x="43" y="445"/>
                </a:cxn>
                <a:cxn ang="0">
                  <a:pos x="38" y="441"/>
                </a:cxn>
                <a:cxn ang="0">
                  <a:pos x="37" y="431"/>
                </a:cxn>
                <a:cxn ang="0">
                  <a:pos x="27" y="436"/>
                </a:cxn>
                <a:cxn ang="0">
                  <a:pos x="22" y="429"/>
                </a:cxn>
                <a:cxn ang="0">
                  <a:pos x="21" y="418"/>
                </a:cxn>
                <a:cxn ang="0">
                  <a:pos x="19" y="412"/>
                </a:cxn>
                <a:cxn ang="0">
                  <a:pos x="14" y="399"/>
                </a:cxn>
                <a:cxn ang="0">
                  <a:pos x="19" y="393"/>
                </a:cxn>
                <a:cxn ang="0">
                  <a:pos x="19" y="385"/>
                </a:cxn>
                <a:cxn ang="0">
                  <a:pos x="25" y="378"/>
                </a:cxn>
                <a:cxn ang="0">
                  <a:pos x="21" y="377"/>
                </a:cxn>
                <a:cxn ang="0">
                  <a:pos x="27" y="369"/>
                </a:cxn>
                <a:cxn ang="0">
                  <a:pos x="17" y="364"/>
                </a:cxn>
                <a:cxn ang="0">
                  <a:pos x="24" y="356"/>
                </a:cxn>
                <a:cxn ang="0">
                  <a:pos x="3" y="354"/>
                </a:cxn>
                <a:cxn ang="0">
                  <a:pos x="0" y="356"/>
                </a:cxn>
                <a:cxn ang="0">
                  <a:pos x="13" y="344"/>
                </a:cxn>
                <a:cxn ang="0">
                  <a:pos x="24" y="348"/>
                </a:cxn>
                <a:cxn ang="0">
                  <a:pos x="38" y="348"/>
                </a:cxn>
                <a:cxn ang="0">
                  <a:pos x="40" y="340"/>
                </a:cxn>
                <a:cxn ang="0">
                  <a:pos x="43" y="335"/>
                </a:cxn>
                <a:cxn ang="0">
                  <a:pos x="51" y="335"/>
                </a:cxn>
                <a:cxn ang="0">
                  <a:pos x="54" y="325"/>
                </a:cxn>
                <a:cxn ang="0">
                  <a:pos x="53" y="308"/>
                </a:cxn>
                <a:cxn ang="0">
                  <a:pos x="62" y="295"/>
                </a:cxn>
                <a:cxn ang="0">
                  <a:pos x="65" y="293"/>
                </a:cxn>
                <a:cxn ang="0">
                  <a:pos x="69" y="282"/>
                </a:cxn>
                <a:cxn ang="0">
                  <a:pos x="49" y="285"/>
                </a:cxn>
                <a:cxn ang="0">
                  <a:pos x="53" y="258"/>
                </a:cxn>
                <a:cxn ang="0">
                  <a:pos x="57" y="237"/>
                </a:cxn>
                <a:cxn ang="0">
                  <a:pos x="64" y="224"/>
                </a:cxn>
                <a:cxn ang="0">
                  <a:pos x="85" y="199"/>
                </a:cxn>
                <a:cxn ang="0">
                  <a:pos x="102" y="171"/>
                </a:cxn>
                <a:cxn ang="0">
                  <a:pos x="109" y="139"/>
                </a:cxn>
                <a:cxn ang="0">
                  <a:pos x="114" y="122"/>
                </a:cxn>
                <a:cxn ang="0">
                  <a:pos x="126" y="101"/>
                </a:cxn>
                <a:cxn ang="0">
                  <a:pos x="136" y="62"/>
                </a:cxn>
                <a:cxn ang="0">
                  <a:pos x="149" y="25"/>
                </a:cxn>
                <a:cxn ang="0">
                  <a:pos x="163" y="0"/>
                </a:cxn>
              </a:cxnLst>
              <a:rect l="0" t="0" r="r" b="b"/>
              <a:pathLst>
                <a:path w="194" h="466">
                  <a:moveTo>
                    <a:pt x="163" y="0"/>
                  </a:moveTo>
                  <a:lnTo>
                    <a:pt x="170" y="5"/>
                  </a:lnTo>
                  <a:lnTo>
                    <a:pt x="170" y="14"/>
                  </a:lnTo>
                  <a:lnTo>
                    <a:pt x="178" y="17"/>
                  </a:lnTo>
                  <a:lnTo>
                    <a:pt x="176" y="24"/>
                  </a:lnTo>
                  <a:lnTo>
                    <a:pt x="173" y="25"/>
                  </a:lnTo>
                  <a:lnTo>
                    <a:pt x="171" y="29"/>
                  </a:lnTo>
                  <a:lnTo>
                    <a:pt x="174" y="30"/>
                  </a:lnTo>
                  <a:lnTo>
                    <a:pt x="174" y="33"/>
                  </a:lnTo>
                  <a:lnTo>
                    <a:pt x="178" y="35"/>
                  </a:lnTo>
                  <a:lnTo>
                    <a:pt x="181" y="56"/>
                  </a:lnTo>
                  <a:lnTo>
                    <a:pt x="184" y="57"/>
                  </a:lnTo>
                  <a:lnTo>
                    <a:pt x="194" y="56"/>
                  </a:lnTo>
                  <a:lnTo>
                    <a:pt x="194" y="61"/>
                  </a:lnTo>
                  <a:lnTo>
                    <a:pt x="191" y="69"/>
                  </a:lnTo>
                  <a:lnTo>
                    <a:pt x="170" y="75"/>
                  </a:lnTo>
                  <a:lnTo>
                    <a:pt x="168" y="81"/>
                  </a:lnTo>
                  <a:lnTo>
                    <a:pt x="166" y="83"/>
                  </a:lnTo>
                  <a:lnTo>
                    <a:pt x="166" y="86"/>
                  </a:lnTo>
                  <a:lnTo>
                    <a:pt x="166" y="101"/>
                  </a:lnTo>
                  <a:lnTo>
                    <a:pt x="157" y="106"/>
                  </a:lnTo>
                  <a:lnTo>
                    <a:pt x="154" y="110"/>
                  </a:lnTo>
                  <a:lnTo>
                    <a:pt x="144" y="115"/>
                  </a:lnTo>
                  <a:lnTo>
                    <a:pt x="136" y="130"/>
                  </a:lnTo>
                  <a:lnTo>
                    <a:pt x="133" y="141"/>
                  </a:lnTo>
                  <a:lnTo>
                    <a:pt x="122" y="152"/>
                  </a:lnTo>
                  <a:lnTo>
                    <a:pt x="122" y="157"/>
                  </a:lnTo>
                  <a:lnTo>
                    <a:pt x="123" y="158"/>
                  </a:lnTo>
                  <a:lnTo>
                    <a:pt x="122" y="165"/>
                  </a:lnTo>
                  <a:lnTo>
                    <a:pt x="125" y="170"/>
                  </a:lnTo>
                  <a:lnTo>
                    <a:pt x="125" y="174"/>
                  </a:lnTo>
                  <a:lnTo>
                    <a:pt x="126" y="178"/>
                  </a:lnTo>
                  <a:lnTo>
                    <a:pt x="126" y="187"/>
                  </a:lnTo>
                  <a:lnTo>
                    <a:pt x="120" y="192"/>
                  </a:lnTo>
                  <a:lnTo>
                    <a:pt x="117" y="199"/>
                  </a:lnTo>
                  <a:lnTo>
                    <a:pt x="114" y="200"/>
                  </a:lnTo>
                  <a:lnTo>
                    <a:pt x="112" y="210"/>
                  </a:lnTo>
                  <a:lnTo>
                    <a:pt x="102" y="216"/>
                  </a:lnTo>
                  <a:lnTo>
                    <a:pt x="101" y="218"/>
                  </a:lnTo>
                  <a:lnTo>
                    <a:pt x="96" y="232"/>
                  </a:lnTo>
                  <a:lnTo>
                    <a:pt x="97" y="242"/>
                  </a:lnTo>
                  <a:lnTo>
                    <a:pt x="91" y="248"/>
                  </a:lnTo>
                  <a:lnTo>
                    <a:pt x="81" y="261"/>
                  </a:lnTo>
                  <a:lnTo>
                    <a:pt x="75" y="279"/>
                  </a:lnTo>
                  <a:lnTo>
                    <a:pt x="78" y="284"/>
                  </a:lnTo>
                  <a:lnTo>
                    <a:pt x="78" y="285"/>
                  </a:lnTo>
                  <a:lnTo>
                    <a:pt x="70" y="295"/>
                  </a:lnTo>
                  <a:lnTo>
                    <a:pt x="69" y="301"/>
                  </a:lnTo>
                  <a:lnTo>
                    <a:pt x="72" y="303"/>
                  </a:lnTo>
                  <a:lnTo>
                    <a:pt x="70" y="309"/>
                  </a:lnTo>
                  <a:lnTo>
                    <a:pt x="72" y="314"/>
                  </a:lnTo>
                  <a:lnTo>
                    <a:pt x="70" y="320"/>
                  </a:lnTo>
                  <a:lnTo>
                    <a:pt x="77" y="322"/>
                  </a:lnTo>
                  <a:lnTo>
                    <a:pt x="78" y="324"/>
                  </a:lnTo>
                  <a:lnTo>
                    <a:pt x="77" y="327"/>
                  </a:lnTo>
                  <a:lnTo>
                    <a:pt x="67" y="327"/>
                  </a:lnTo>
                  <a:lnTo>
                    <a:pt x="67" y="328"/>
                  </a:lnTo>
                  <a:lnTo>
                    <a:pt x="75" y="332"/>
                  </a:lnTo>
                  <a:lnTo>
                    <a:pt x="70" y="336"/>
                  </a:lnTo>
                  <a:lnTo>
                    <a:pt x="67" y="352"/>
                  </a:lnTo>
                  <a:lnTo>
                    <a:pt x="62" y="360"/>
                  </a:lnTo>
                  <a:lnTo>
                    <a:pt x="51" y="369"/>
                  </a:lnTo>
                  <a:lnTo>
                    <a:pt x="51" y="378"/>
                  </a:lnTo>
                  <a:lnTo>
                    <a:pt x="46" y="386"/>
                  </a:lnTo>
                  <a:lnTo>
                    <a:pt x="32" y="397"/>
                  </a:lnTo>
                  <a:lnTo>
                    <a:pt x="29" y="407"/>
                  </a:lnTo>
                  <a:lnTo>
                    <a:pt x="29" y="417"/>
                  </a:lnTo>
                  <a:lnTo>
                    <a:pt x="35" y="415"/>
                  </a:lnTo>
                  <a:lnTo>
                    <a:pt x="45" y="415"/>
                  </a:lnTo>
                  <a:lnTo>
                    <a:pt x="43" y="431"/>
                  </a:lnTo>
                  <a:lnTo>
                    <a:pt x="45" y="436"/>
                  </a:lnTo>
                  <a:lnTo>
                    <a:pt x="86" y="437"/>
                  </a:lnTo>
                  <a:lnTo>
                    <a:pt x="110" y="441"/>
                  </a:lnTo>
                  <a:lnTo>
                    <a:pt x="107" y="442"/>
                  </a:lnTo>
                  <a:lnTo>
                    <a:pt x="94" y="442"/>
                  </a:lnTo>
                  <a:lnTo>
                    <a:pt x="91" y="441"/>
                  </a:lnTo>
                  <a:lnTo>
                    <a:pt x="86" y="444"/>
                  </a:lnTo>
                  <a:lnTo>
                    <a:pt x="65" y="449"/>
                  </a:lnTo>
                  <a:lnTo>
                    <a:pt x="57" y="466"/>
                  </a:lnTo>
                  <a:lnTo>
                    <a:pt x="48" y="466"/>
                  </a:lnTo>
                  <a:lnTo>
                    <a:pt x="38" y="462"/>
                  </a:lnTo>
                  <a:lnTo>
                    <a:pt x="38" y="458"/>
                  </a:lnTo>
                  <a:lnTo>
                    <a:pt x="41" y="458"/>
                  </a:lnTo>
                  <a:lnTo>
                    <a:pt x="41" y="460"/>
                  </a:lnTo>
                  <a:lnTo>
                    <a:pt x="56" y="455"/>
                  </a:lnTo>
                  <a:lnTo>
                    <a:pt x="61" y="450"/>
                  </a:lnTo>
                  <a:lnTo>
                    <a:pt x="54" y="445"/>
                  </a:lnTo>
                  <a:lnTo>
                    <a:pt x="43" y="445"/>
                  </a:lnTo>
                  <a:lnTo>
                    <a:pt x="37" y="447"/>
                  </a:lnTo>
                  <a:lnTo>
                    <a:pt x="37" y="445"/>
                  </a:lnTo>
                  <a:lnTo>
                    <a:pt x="32" y="445"/>
                  </a:lnTo>
                  <a:lnTo>
                    <a:pt x="38" y="441"/>
                  </a:lnTo>
                  <a:lnTo>
                    <a:pt x="35" y="436"/>
                  </a:lnTo>
                  <a:lnTo>
                    <a:pt x="38" y="436"/>
                  </a:lnTo>
                  <a:lnTo>
                    <a:pt x="38" y="433"/>
                  </a:lnTo>
                  <a:lnTo>
                    <a:pt x="37" y="431"/>
                  </a:lnTo>
                  <a:lnTo>
                    <a:pt x="37" y="433"/>
                  </a:lnTo>
                  <a:lnTo>
                    <a:pt x="29" y="431"/>
                  </a:lnTo>
                  <a:lnTo>
                    <a:pt x="30" y="434"/>
                  </a:lnTo>
                  <a:lnTo>
                    <a:pt x="27" y="436"/>
                  </a:lnTo>
                  <a:lnTo>
                    <a:pt x="24" y="429"/>
                  </a:lnTo>
                  <a:lnTo>
                    <a:pt x="24" y="437"/>
                  </a:lnTo>
                  <a:lnTo>
                    <a:pt x="21" y="436"/>
                  </a:lnTo>
                  <a:lnTo>
                    <a:pt x="22" y="429"/>
                  </a:lnTo>
                  <a:lnTo>
                    <a:pt x="21" y="426"/>
                  </a:lnTo>
                  <a:lnTo>
                    <a:pt x="13" y="421"/>
                  </a:lnTo>
                  <a:lnTo>
                    <a:pt x="14" y="418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16" y="415"/>
                  </a:lnTo>
                  <a:lnTo>
                    <a:pt x="14" y="413"/>
                  </a:lnTo>
                  <a:lnTo>
                    <a:pt x="19" y="412"/>
                  </a:lnTo>
                  <a:lnTo>
                    <a:pt x="11" y="410"/>
                  </a:lnTo>
                  <a:lnTo>
                    <a:pt x="8" y="407"/>
                  </a:lnTo>
                  <a:lnTo>
                    <a:pt x="13" y="404"/>
                  </a:lnTo>
                  <a:lnTo>
                    <a:pt x="14" y="399"/>
                  </a:lnTo>
                  <a:lnTo>
                    <a:pt x="22" y="397"/>
                  </a:lnTo>
                  <a:lnTo>
                    <a:pt x="21" y="396"/>
                  </a:lnTo>
                  <a:lnTo>
                    <a:pt x="24" y="391"/>
                  </a:lnTo>
                  <a:lnTo>
                    <a:pt x="19" y="393"/>
                  </a:lnTo>
                  <a:lnTo>
                    <a:pt x="17" y="396"/>
                  </a:lnTo>
                  <a:lnTo>
                    <a:pt x="16" y="394"/>
                  </a:lnTo>
                  <a:lnTo>
                    <a:pt x="16" y="385"/>
                  </a:lnTo>
                  <a:lnTo>
                    <a:pt x="19" y="385"/>
                  </a:lnTo>
                  <a:lnTo>
                    <a:pt x="17" y="383"/>
                  </a:lnTo>
                  <a:lnTo>
                    <a:pt x="17" y="381"/>
                  </a:lnTo>
                  <a:lnTo>
                    <a:pt x="25" y="383"/>
                  </a:lnTo>
                  <a:lnTo>
                    <a:pt x="25" y="378"/>
                  </a:lnTo>
                  <a:lnTo>
                    <a:pt x="16" y="380"/>
                  </a:lnTo>
                  <a:lnTo>
                    <a:pt x="16" y="373"/>
                  </a:lnTo>
                  <a:lnTo>
                    <a:pt x="17" y="373"/>
                  </a:lnTo>
                  <a:lnTo>
                    <a:pt x="21" y="377"/>
                  </a:lnTo>
                  <a:lnTo>
                    <a:pt x="21" y="373"/>
                  </a:lnTo>
                  <a:lnTo>
                    <a:pt x="30" y="375"/>
                  </a:lnTo>
                  <a:lnTo>
                    <a:pt x="29" y="370"/>
                  </a:lnTo>
                  <a:lnTo>
                    <a:pt x="27" y="369"/>
                  </a:lnTo>
                  <a:lnTo>
                    <a:pt x="22" y="370"/>
                  </a:lnTo>
                  <a:lnTo>
                    <a:pt x="22" y="369"/>
                  </a:lnTo>
                  <a:lnTo>
                    <a:pt x="24" y="367"/>
                  </a:lnTo>
                  <a:lnTo>
                    <a:pt x="17" y="364"/>
                  </a:lnTo>
                  <a:lnTo>
                    <a:pt x="25" y="360"/>
                  </a:lnTo>
                  <a:lnTo>
                    <a:pt x="24" y="360"/>
                  </a:lnTo>
                  <a:lnTo>
                    <a:pt x="27" y="359"/>
                  </a:lnTo>
                  <a:lnTo>
                    <a:pt x="24" y="356"/>
                  </a:lnTo>
                  <a:lnTo>
                    <a:pt x="19" y="354"/>
                  </a:lnTo>
                  <a:lnTo>
                    <a:pt x="14" y="356"/>
                  </a:lnTo>
                  <a:lnTo>
                    <a:pt x="8" y="352"/>
                  </a:lnTo>
                  <a:lnTo>
                    <a:pt x="3" y="354"/>
                  </a:lnTo>
                  <a:lnTo>
                    <a:pt x="4" y="356"/>
                  </a:lnTo>
                  <a:lnTo>
                    <a:pt x="3" y="357"/>
                  </a:lnTo>
                  <a:lnTo>
                    <a:pt x="0" y="357"/>
                  </a:lnTo>
                  <a:lnTo>
                    <a:pt x="0" y="356"/>
                  </a:lnTo>
                  <a:lnTo>
                    <a:pt x="1" y="352"/>
                  </a:lnTo>
                  <a:lnTo>
                    <a:pt x="16" y="346"/>
                  </a:lnTo>
                  <a:lnTo>
                    <a:pt x="16" y="344"/>
                  </a:lnTo>
                  <a:lnTo>
                    <a:pt x="13" y="344"/>
                  </a:lnTo>
                  <a:lnTo>
                    <a:pt x="11" y="343"/>
                  </a:lnTo>
                  <a:lnTo>
                    <a:pt x="25" y="343"/>
                  </a:lnTo>
                  <a:lnTo>
                    <a:pt x="27" y="346"/>
                  </a:lnTo>
                  <a:lnTo>
                    <a:pt x="24" y="348"/>
                  </a:lnTo>
                  <a:lnTo>
                    <a:pt x="27" y="351"/>
                  </a:lnTo>
                  <a:lnTo>
                    <a:pt x="32" y="348"/>
                  </a:lnTo>
                  <a:lnTo>
                    <a:pt x="30" y="351"/>
                  </a:lnTo>
                  <a:lnTo>
                    <a:pt x="38" y="348"/>
                  </a:lnTo>
                  <a:lnTo>
                    <a:pt x="35" y="346"/>
                  </a:lnTo>
                  <a:lnTo>
                    <a:pt x="37" y="343"/>
                  </a:lnTo>
                  <a:lnTo>
                    <a:pt x="43" y="341"/>
                  </a:lnTo>
                  <a:lnTo>
                    <a:pt x="40" y="340"/>
                  </a:lnTo>
                  <a:lnTo>
                    <a:pt x="45" y="336"/>
                  </a:lnTo>
                  <a:lnTo>
                    <a:pt x="38" y="338"/>
                  </a:lnTo>
                  <a:lnTo>
                    <a:pt x="38" y="336"/>
                  </a:lnTo>
                  <a:lnTo>
                    <a:pt x="43" y="335"/>
                  </a:lnTo>
                  <a:lnTo>
                    <a:pt x="46" y="335"/>
                  </a:lnTo>
                  <a:lnTo>
                    <a:pt x="49" y="336"/>
                  </a:lnTo>
                  <a:lnTo>
                    <a:pt x="51" y="336"/>
                  </a:lnTo>
                  <a:lnTo>
                    <a:pt x="51" y="335"/>
                  </a:lnTo>
                  <a:lnTo>
                    <a:pt x="41" y="333"/>
                  </a:lnTo>
                  <a:lnTo>
                    <a:pt x="43" y="330"/>
                  </a:lnTo>
                  <a:lnTo>
                    <a:pt x="51" y="328"/>
                  </a:lnTo>
                  <a:lnTo>
                    <a:pt x="54" y="325"/>
                  </a:lnTo>
                  <a:lnTo>
                    <a:pt x="54" y="320"/>
                  </a:lnTo>
                  <a:lnTo>
                    <a:pt x="46" y="317"/>
                  </a:lnTo>
                  <a:lnTo>
                    <a:pt x="54" y="312"/>
                  </a:lnTo>
                  <a:lnTo>
                    <a:pt x="53" y="308"/>
                  </a:lnTo>
                  <a:lnTo>
                    <a:pt x="57" y="301"/>
                  </a:lnTo>
                  <a:lnTo>
                    <a:pt x="57" y="298"/>
                  </a:lnTo>
                  <a:lnTo>
                    <a:pt x="61" y="295"/>
                  </a:lnTo>
                  <a:lnTo>
                    <a:pt x="62" y="295"/>
                  </a:lnTo>
                  <a:lnTo>
                    <a:pt x="61" y="293"/>
                  </a:lnTo>
                  <a:lnTo>
                    <a:pt x="62" y="292"/>
                  </a:lnTo>
                  <a:lnTo>
                    <a:pt x="64" y="292"/>
                  </a:lnTo>
                  <a:lnTo>
                    <a:pt x="65" y="293"/>
                  </a:lnTo>
                  <a:lnTo>
                    <a:pt x="65" y="288"/>
                  </a:lnTo>
                  <a:lnTo>
                    <a:pt x="61" y="287"/>
                  </a:lnTo>
                  <a:lnTo>
                    <a:pt x="62" y="285"/>
                  </a:lnTo>
                  <a:lnTo>
                    <a:pt x="69" y="282"/>
                  </a:lnTo>
                  <a:lnTo>
                    <a:pt x="64" y="284"/>
                  </a:lnTo>
                  <a:lnTo>
                    <a:pt x="57" y="280"/>
                  </a:lnTo>
                  <a:lnTo>
                    <a:pt x="54" y="284"/>
                  </a:lnTo>
                  <a:lnTo>
                    <a:pt x="49" y="285"/>
                  </a:lnTo>
                  <a:lnTo>
                    <a:pt x="46" y="284"/>
                  </a:lnTo>
                  <a:lnTo>
                    <a:pt x="43" y="279"/>
                  </a:lnTo>
                  <a:lnTo>
                    <a:pt x="49" y="259"/>
                  </a:lnTo>
                  <a:lnTo>
                    <a:pt x="53" y="258"/>
                  </a:lnTo>
                  <a:lnTo>
                    <a:pt x="56" y="255"/>
                  </a:lnTo>
                  <a:lnTo>
                    <a:pt x="57" y="248"/>
                  </a:lnTo>
                  <a:lnTo>
                    <a:pt x="54" y="242"/>
                  </a:lnTo>
                  <a:lnTo>
                    <a:pt x="57" y="237"/>
                  </a:lnTo>
                  <a:lnTo>
                    <a:pt x="56" y="232"/>
                  </a:lnTo>
                  <a:lnTo>
                    <a:pt x="57" y="226"/>
                  </a:lnTo>
                  <a:lnTo>
                    <a:pt x="59" y="224"/>
                  </a:lnTo>
                  <a:lnTo>
                    <a:pt x="64" y="224"/>
                  </a:lnTo>
                  <a:lnTo>
                    <a:pt x="65" y="218"/>
                  </a:lnTo>
                  <a:lnTo>
                    <a:pt x="69" y="218"/>
                  </a:lnTo>
                  <a:lnTo>
                    <a:pt x="80" y="203"/>
                  </a:lnTo>
                  <a:lnTo>
                    <a:pt x="85" y="199"/>
                  </a:lnTo>
                  <a:lnTo>
                    <a:pt x="94" y="182"/>
                  </a:lnTo>
                  <a:lnTo>
                    <a:pt x="97" y="182"/>
                  </a:lnTo>
                  <a:lnTo>
                    <a:pt x="97" y="174"/>
                  </a:lnTo>
                  <a:lnTo>
                    <a:pt x="102" y="171"/>
                  </a:lnTo>
                  <a:lnTo>
                    <a:pt x="102" y="166"/>
                  </a:lnTo>
                  <a:lnTo>
                    <a:pt x="102" y="146"/>
                  </a:lnTo>
                  <a:lnTo>
                    <a:pt x="104" y="141"/>
                  </a:lnTo>
                  <a:lnTo>
                    <a:pt x="109" y="139"/>
                  </a:lnTo>
                  <a:lnTo>
                    <a:pt x="110" y="136"/>
                  </a:lnTo>
                  <a:lnTo>
                    <a:pt x="109" y="128"/>
                  </a:lnTo>
                  <a:lnTo>
                    <a:pt x="110" y="125"/>
                  </a:lnTo>
                  <a:lnTo>
                    <a:pt x="114" y="122"/>
                  </a:lnTo>
                  <a:lnTo>
                    <a:pt x="118" y="112"/>
                  </a:lnTo>
                  <a:lnTo>
                    <a:pt x="122" y="109"/>
                  </a:lnTo>
                  <a:lnTo>
                    <a:pt x="123" y="106"/>
                  </a:lnTo>
                  <a:lnTo>
                    <a:pt x="126" y="101"/>
                  </a:lnTo>
                  <a:lnTo>
                    <a:pt x="130" y="89"/>
                  </a:lnTo>
                  <a:lnTo>
                    <a:pt x="134" y="83"/>
                  </a:lnTo>
                  <a:lnTo>
                    <a:pt x="138" y="64"/>
                  </a:lnTo>
                  <a:lnTo>
                    <a:pt x="136" y="62"/>
                  </a:lnTo>
                  <a:lnTo>
                    <a:pt x="142" y="57"/>
                  </a:lnTo>
                  <a:lnTo>
                    <a:pt x="147" y="43"/>
                  </a:lnTo>
                  <a:lnTo>
                    <a:pt x="147" y="35"/>
                  </a:lnTo>
                  <a:lnTo>
                    <a:pt x="149" y="25"/>
                  </a:lnTo>
                  <a:lnTo>
                    <a:pt x="147" y="6"/>
                  </a:lnTo>
                  <a:lnTo>
                    <a:pt x="150" y="5"/>
                  </a:lnTo>
                  <a:lnTo>
                    <a:pt x="158" y="5"/>
                  </a:lnTo>
                  <a:lnTo>
                    <a:pt x="163" y="0"/>
                  </a:lnTo>
                  <a:lnTo>
                    <a:pt x="16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1" name="Freeform 368">
              <a:extLst>
                <a:ext uri="{FF2B5EF4-FFF2-40B4-BE49-F238E27FC236}">
                  <a16:creationId xmlns:a16="http://schemas.microsoft.com/office/drawing/2014/main" id="{A069964D-89FE-DB77-12EF-5A7541CE0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7124" y="-761938"/>
              <a:ext cx="72057" cy="58461"/>
            </a:xfrm>
            <a:custGeom>
              <a:avLst/>
              <a:gdLst/>
              <a:ahLst/>
              <a:cxnLst>
                <a:cxn ang="0">
                  <a:pos x="48" y="42"/>
                </a:cxn>
                <a:cxn ang="0">
                  <a:pos x="40" y="43"/>
                </a:cxn>
                <a:cxn ang="0">
                  <a:pos x="30" y="40"/>
                </a:cxn>
                <a:cxn ang="0">
                  <a:pos x="6" y="40"/>
                </a:cxn>
                <a:cxn ang="0">
                  <a:pos x="6" y="38"/>
                </a:cxn>
                <a:cxn ang="0">
                  <a:pos x="10" y="37"/>
                </a:cxn>
                <a:cxn ang="0">
                  <a:pos x="0" y="37"/>
                </a:cxn>
                <a:cxn ang="0">
                  <a:pos x="0" y="34"/>
                </a:cxn>
                <a:cxn ang="0">
                  <a:pos x="11" y="32"/>
                </a:cxn>
                <a:cxn ang="0">
                  <a:pos x="8" y="27"/>
                </a:cxn>
                <a:cxn ang="0">
                  <a:pos x="21" y="34"/>
                </a:cxn>
                <a:cxn ang="0">
                  <a:pos x="24" y="32"/>
                </a:cxn>
                <a:cxn ang="0">
                  <a:pos x="21" y="30"/>
                </a:cxn>
                <a:cxn ang="0">
                  <a:pos x="22" y="30"/>
                </a:cxn>
                <a:cxn ang="0">
                  <a:pos x="26" y="32"/>
                </a:cxn>
                <a:cxn ang="0">
                  <a:pos x="27" y="30"/>
                </a:cxn>
                <a:cxn ang="0">
                  <a:pos x="32" y="32"/>
                </a:cxn>
                <a:cxn ang="0">
                  <a:pos x="35" y="32"/>
                </a:cxn>
                <a:cxn ang="0">
                  <a:pos x="24" y="29"/>
                </a:cxn>
                <a:cxn ang="0">
                  <a:pos x="24" y="22"/>
                </a:cxn>
                <a:cxn ang="0">
                  <a:pos x="37" y="18"/>
                </a:cxn>
                <a:cxn ang="0">
                  <a:pos x="38" y="16"/>
                </a:cxn>
                <a:cxn ang="0">
                  <a:pos x="35" y="14"/>
                </a:cxn>
                <a:cxn ang="0">
                  <a:pos x="24" y="16"/>
                </a:cxn>
                <a:cxn ang="0">
                  <a:pos x="19" y="14"/>
                </a:cxn>
                <a:cxn ang="0">
                  <a:pos x="21" y="8"/>
                </a:cxn>
                <a:cxn ang="0">
                  <a:pos x="26" y="9"/>
                </a:cxn>
                <a:cxn ang="0">
                  <a:pos x="26" y="8"/>
                </a:cxn>
                <a:cxn ang="0">
                  <a:pos x="24" y="5"/>
                </a:cxn>
                <a:cxn ang="0">
                  <a:pos x="21" y="5"/>
                </a:cxn>
                <a:cxn ang="0">
                  <a:pos x="34" y="5"/>
                </a:cxn>
                <a:cxn ang="0">
                  <a:pos x="35" y="0"/>
                </a:cxn>
                <a:cxn ang="0">
                  <a:pos x="40" y="0"/>
                </a:cxn>
                <a:cxn ang="0">
                  <a:pos x="42" y="3"/>
                </a:cxn>
                <a:cxn ang="0">
                  <a:pos x="51" y="1"/>
                </a:cxn>
                <a:cxn ang="0">
                  <a:pos x="53" y="3"/>
                </a:cxn>
                <a:cxn ang="0">
                  <a:pos x="48" y="42"/>
                </a:cxn>
                <a:cxn ang="0">
                  <a:pos x="48" y="42"/>
                </a:cxn>
              </a:cxnLst>
              <a:rect l="0" t="0" r="r" b="b"/>
              <a:pathLst>
                <a:path w="53" h="43">
                  <a:moveTo>
                    <a:pt x="48" y="42"/>
                  </a:moveTo>
                  <a:lnTo>
                    <a:pt x="40" y="43"/>
                  </a:lnTo>
                  <a:lnTo>
                    <a:pt x="30" y="40"/>
                  </a:lnTo>
                  <a:lnTo>
                    <a:pt x="6" y="40"/>
                  </a:lnTo>
                  <a:lnTo>
                    <a:pt x="6" y="38"/>
                  </a:lnTo>
                  <a:lnTo>
                    <a:pt x="10" y="37"/>
                  </a:lnTo>
                  <a:lnTo>
                    <a:pt x="0" y="37"/>
                  </a:lnTo>
                  <a:lnTo>
                    <a:pt x="0" y="34"/>
                  </a:lnTo>
                  <a:lnTo>
                    <a:pt x="11" y="32"/>
                  </a:lnTo>
                  <a:lnTo>
                    <a:pt x="8" y="27"/>
                  </a:lnTo>
                  <a:lnTo>
                    <a:pt x="21" y="34"/>
                  </a:lnTo>
                  <a:lnTo>
                    <a:pt x="24" y="32"/>
                  </a:lnTo>
                  <a:lnTo>
                    <a:pt x="21" y="30"/>
                  </a:lnTo>
                  <a:lnTo>
                    <a:pt x="22" y="30"/>
                  </a:lnTo>
                  <a:lnTo>
                    <a:pt x="26" y="32"/>
                  </a:lnTo>
                  <a:lnTo>
                    <a:pt x="27" y="30"/>
                  </a:lnTo>
                  <a:lnTo>
                    <a:pt x="32" y="32"/>
                  </a:lnTo>
                  <a:lnTo>
                    <a:pt x="35" y="32"/>
                  </a:lnTo>
                  <a:lnTo>
                    <a:pt x="24" y="29"/>
                  </a:lnTo>
                  <a:lnTo>
                    <a:pt x="24" y="22"/>
                  </a:lnTo>
                  <a:lnTo>
                    <a:pt x="37" y="18"/>
                  </a:lnTo>
                  <a:lnTo>
                    <a:pt x="38" y="16"/>
                  </a:lnTo>
                  <a:lnTo>
                    <a:pt x="35" y="14"/>
                  </a:lnTo>
                  <a:lnTo>
                    <a:pt x="24" y="16"/>
                  </a:lnTo>
                  <a:lnTo>
                    <a:pt x="19" y="14"/>
                  </a:lnTo>
                  <a:lnTo>
                    <a:pt x="21" y="8"/>
                  </a:lnTo>
                  <a:lnTo>
                    <a:pt x="26" y="9"/>
                  </a:lnTo>
                  <a:lnTo>
                    <a:pt x="26" y="8"/>
                  </a:lnTo>
                  <a:lnTo>
                    <a:pt x="24" y="5"/>
                  </a:lnTo>
                  <a:lnTo>
                    <a:pt x="21" y="5"/>
                  </a:lnTo>
                  <a:lnTo>
                    <a:pt x="34" y="5"/>
                  </a:lnTo>
                  <a:lnTo>
                    <a:pt x="35" y="0"/>
                  </a:lnTo>
                  <a:lnTo>
                    <a:pt x="40" y="0"/>
                  </a:lnTo>
                  <a:lnTo>
                    <a:pt x="42" y="3"/>
                  </a:lnTo>
                  <a:lnTo>
                    <a:pt x="51" y="1"/>
                  </a:lnTo>
                  <a:lnTo>
                    <a:pt x="53" y="3"/>
                  </a:lnTo>
                  <a:lnTo>
                    <a:pt x="48" y="42"/>
                  </a:lnTo>
                  <a:lnTo>
                    <a:pt x="48" y="4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2" name="Freeform 369">
              <a:extLst>
                <a:ext uri="{FF2B5EF4-FFF2-40B4-BE49-F238E27FC236}">
                  <a16:creationId xmlns:a16="http://schemas.microsoft.com/office/drawing/2014/main" id="{6BCD7565-1DC1-1921-F7BB-3A043D2B3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2808" y="-2379811"/>
              <a:ext cx="66619" cy="58461"/>
            </a:xfrm>
            <a:custGeom>
              <a:avLst/>
              <a:gdLst/>
              <a:ahLst/>
              <a:cxnLst>
                <a:cxn ang="0">
                  <a:pos x="25" y="37"/>
                </a:cxn>
                <a:cxn ang="0">
                  <a:pos x="25" y="43"/>
                </a:cxn>
                <a:cxn ang="0">
                  <a:pos x="30" y="43"/>
                </a:cxn>
                <a:cxn ang="0">
                  <a:pos x="30" y="40"/>
                </a:cxn>
                <a:cxn ang="0">
                  <a:pos x="37" y="35"/>
                </a:cxn>
                <a:cxn ang="0">
                  <a:pos x="37" y="31"/>
                </a:cxn>
                <a:cxn ang="0">
                  <a:pos x="49" y="31"/>
                </a:cxn>
                <a:cxn ang="0">
                  <a:pos x="49" y="24"/>
                </a:cxn>
                <a:cxn ang="0">
                  <a:pos x="45" y="21"/>
                </a:cxn>
                <a:cxn ang="0">
                  <a:pos x="41" y="16"/>
                </a:cxn>
                <a:cxn ang="0">
                  <a:pos x="37" y="13"/>
                </a:cxn>
                <a:cxn ang="0">
                  <a:pos x="37" y="8"/>
                </a:cxn>
                <a:cxn ang="0">
                  <a:pos x="35" y="6"/>
                </a:cxn>
                <a:cxn ang="0">
                  <a:pos x="22" y="5"/>
                </a:cxn>
                <a:cxn ang="0">
                  <a:pos x="11" y="0"/>
                </a:cxn>
                <a:cxn ang="0">
                  <a:pos x="3" y="0"/>
                </a:cxn>
                <a:cxn ang="0">
                  <a:pos x="0" y="5"/>
                </a:cxn>
                <a:cxn ang="0">
                  <a:pos x="1" y="3"/>
                </a:cxn>
                <a:cxn ang="0">
                  <a:pos x="11" y="11"/>
                </a:cxn>
                <a:cxn ang="0">
                  <a:pos x="13" y="14"/>
                </a:cxn>
                <a:cxn ang="0">
                  <a:pos x="24" y="26"/>
                </a:cxn>
                <a:cxn ang="0">
                  <a:pos x="25" y="37"/>
                </a:cxn>
                <a:cxn ang="0">
                  <a:pos x="25" y="37"/>
                </a:cxn>
              </a:cxnLst>
              <a:rect l="0" t="0" r="r" b="b"/>
              <a:pathLst>
                <a:path w="49" h="43">
                  <a:moveTo>
                    <a:pt x="25" y="37"/>
                  </a:moveTo>
                  <a:lnTo>
                    <a:pt x="25" y="43"/>
                  </a:lnTo>
                  <a:lnTo>
                    <a:pt x="30" y="43"/>
                  </a:lnTo>
                  <a:lnTo>
                    <a:pt x="30" y="40"/>
                  </a:lnTo>
                  <a:lnTo>
                    <a:pt x="37" y="35"/>
                  </a:lnTo>
                  <a:lnTo>
                    <a:pt x="37" y="31"/>
                  </a:lnTo>
                  <a:lnTo>
                    <a:pt x="49" y="31"/>
                  </a:lnTo>
                  <a:lnTo>
                    <a:pt x="49" y="24"/>
                  </a:lnTo>
                  <a:lnTo>
                    <a:pt x="45" y="21"/>
                  </a:lnTo>
                  <a:lnTo>
                    <a:pt x="41" y="16"/>
                  </a:lnTo>
                  <a:lnTo>
                    <a:pt x="37" y="13"/>
                  </a:lnTo>
                  <a:lnTo>
                    <a:pt x="37" y="8"/>
                  </a:lnTo>
                  <a:lnTo>
                    <a:pt x="35" y="6"/>
                  </a:lnTo>
                  <a:lnTo>
                    <a:pt x="22" y="5"/>
                  </a:lnTo>
                  <a:lnTo>
                    <a:pt x="11" y="0"/>
                  </a:lnTo>
                  <a:lnTo>
                    <a:pt x="3" y="0"/>
                  </a:lnTo>
                  <a:lnTo>
                    <a:pt x="0" y="5"/>
                  </a:lnTo>
                  <a:lnTo>
                    <a:pt x="1" y="3"/>
                  </a:lnTo>
                  <a:lnTo>
                    <a:pt x="11" y="11"/>
                  </a:lnTo>
                  <a:lnTo>
                    <a:pt x="13" y="14"/>
                  </a:lnTo>
                  <a:lnTo>
                    <a:pt x="24" y="26"/>
                  </a:lnTo>
                  <a:lnTo>
                    <a:pt x="25" y="37"/>
                  </a:lnTo>
                  <a:lnTo>
                    <a:pt x="25" y="3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3" name="Freeform 370">
              <a:extLst>
                <a:ext uri="{FF2B5EF4-FFF2-40B4-BE49-F238E27FC236}">
                  <a16:creationId xmlns:a16="http://schemas.microsoft.com/office/drawing/2014/main" id="{E65DDDDA-03E1-E868-6EA4-A7C7DEF76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3167" y="-2375732"/>
              <a:ext cx="186260" cy="92450"/>
            </a:xfrm>
            <a:custGeom>
              <a:avLst/>
              <a:gdLst/>
              <a:ahLst/>
              <a:cxnLst>
                <a:cxn ang="0">
                  <a:pos x="112" y="23"/>
                </a:cxn>
                <a:cxn ang="0">
                  <a:pos x="101" y="11"/>
                </a:cxn>
                <a:cxn ang="0">
                  <a:pos x="99" y="8"/>
                </a:cxn>
                <a:cxn ang="0">
                  <a:pos x="89" y="0"/>
                </a:cxn>
                <a:cxn ang="0">
                  <a:pos x="88" y="2"/>
                </a:cxn>
                <a:cxn ang="0">
                  <a:pos x="65" y="8"/>
                </a:cxn>
                <a:cxn ang="0">
                  <a:pos x="59" y="5"/>
                </a:cxn>
                <a:cxn ang="0">
                  <a:pos x="33" y="5"/>
                </a:cxn>
                <a:cxn ang="0">
                  <a:pos x="24" y="11"/>
                </a:cxn>
                <a:cxn ang="0">
                  <a:pos x="20" y="16"/>
                </a:cxn>
                <a:cxn ang="0">
                  <a:pos x="11" y="29"/>
                </a:cxn>
                <a:cxn ang="0">
                  <a:pos x="0" y="32"/>
                </a:cxn>
                <a:cxn ang="0">
                  <a:pos x="6" y="37"/>
                </a:cxn>
                <a:cxn ang="0">
                  <a:pos x="12" y="45"/>
                </a:cxn>
                <a:cxn ang="0">
                  <a:pos x="17" y="47"/>
                </a:cxn>
                <a:cxn ang="0">
                  <a:pos x="19" y="52"/>
                </a:cxn>
                <a:cxn ang="0">
                  <a:pos x="30" y="55"/>
                </a:cxn>
                <a:cxn ang="0">
                  <a:pos x="33" y="53"/>
                </a:cxn>
                <a:cxn ang="0">
                  <a:pos x="35" y="55"/>
                </a:cxn>
                <a:cxn ang="0">
                  <a:pos x="33" y="58"/>
                </a:cxn>
                <a:cxn ang="0">
                  <a:pos x="35" y="61"/>
                </a:cxn>
                <a:cxn ang="0">
                  <a:pos x="38" y="61"/>
                </a:cxn>
                <a:cxn ang="0">
                  <a:pos x="41" y="61"/>
                </a:cxn>
                <a:cxn ang="0">
                  <a:pos x="40" y="64"/>
                </a:cxn>
                <a:cxn ang="0">
                  <a:pos x="43" y="66"/>
                </a:cxn>
                <a:cxn ang="0">
                  <a:pos x="78" y="68"/>
                </a:cxn>
                <a:cxn ang="0">
                  <a:pos x="99" y="61"/>
                </a:cxn>
                <a:cxn ang="0">
                  <a:pos x="104" y="61"/>
                </a:cxn>
                <a:cxn ang="0">
                  <a:pos x="113" y="64"/>
                </a:cxn>
                <a:cxn ang="0">
                  <a:pos x="120" y="66"/>
                </a:cxn>
                <a:cxn ang="0">
                  <a:pos x="125" y="66"/>
                </a:cxn>
                <a:cxn ang="0">
                  <a:pos x="123" y="60"/>
                </a:cxn>
                <a:cxn ang="0">
                  <a:pos x="126" y="48"/>
                </a:cxn>
                <a:cxn ang="0">
                  <a:pos x="128" y="48"/>
                </a:cxn>
                <a:cxn ang="0">
                  <a:pos x="128" y="52"/>
                </a:cxn>
                <a:cxn ang="0">
                  <a:pos x="125" y="55"/>
                </a:cxn>
                <a:cxn ang="0">
                  <a:pos x="126" y="56"/>
                </a:cxn>
                <a:cxn ang="0">
                  <a:pos x="134" y="52"/>
                </a:cxn>
                <a:cxn ang="0">
                  <a:pos x="136" y="50"/>
                </a:cxn>
                <a:cxn ang="0">
                  <a:pos x="137" y="47"/>
                </a:cxn>
                <a:cxn ang="0">
                  <a:pos x="136" y="44"/>
                </a:cxn>
                <a:cxn ang="0">
                  <a:pos x="133" y="42"/>
                </a:cxn>
                <a:cxn ang="0">
                  <a:pos x="120" y="45"/>
                </a:cxn>
                <a:cxn ang="0">
                  <a:pos x="117" y="42"/>
                </a:cxn>
                <a:cxn ang="0">
                  <a:pos x="115" y="42"/>
                </a:cxn>
                <a:cxn ang="0">
                  <a:pos x="113" y="40"/>
                </a:cxn>
                <a:cxn ang="0">
                  <a:pos x="113" y="34"/>
                </a:cxn>
                <a:cxn ang="0">
                  <a:pos x="112" y="23"/>
                </a:cxn>
                <a:cxn ang="0">
                  <a:pos x="112" y="23"/>
                </a:cxn>
              </a:cxnLst>
              <a:rect l="0" t="0" r="r" b="b"/>
              <a:pathLst>
                <a:path w="137" h="68">
                  <a:moveTo>
                    <a:pt x="112" y="23"/>
                  </a:moveTo>
                  <a:lnTo>
                    <a:pt x="101" y="11"/>
                  </a:lnTo>
                  <a:lnTo>
                    <a:pt x="99" y="8"/>
                  </a:lnTo>
                  <a:lnTo>
                    <a:pt x="89" y="0"/>
                  </a:lnTo>
                  <a:lnTo>
                    <a:pt x="88" y="2"/>
                  </a:lnTo>
                  <a:lnTo>
                    <a:pt x="65" y="8"/>
                  </a:lnTo>
                  <a:lnTo>
                    <a:pt x="59" y="5"/>
                  </a:lnTo>
                  <a:lnTo>
                    <a:pt x="33" y="5"/>
                  </a:lnTo>
                  <a:lnTo>
                    <a:pt x="24" y="11"/>
                  </a:lnTo>
                  <a:lnTo>
                    <a:pt x="20" y="16"/>
                  </a:lnTo>
                  <a:lnTo>
                    <a:pt x="11" y="29"/>
                  </a:lnTo>
                  <a:lnTo>
                    <a:pt x="0" y="32"/>
                  </a:lnTo>
                  <a:lnTo>
                    <a:pt x="6" y="37"/>
                  </a:lnTo>
                  <a:lnTo>
                    <a:pt x="12" y="45"/>
                  </a:lnTo>
                  <a:lnTo>
                    <a:pt x="17" y="47"/>
                  </a:lnTo>
                  <a:lnTo>
                    <a:pt x="19" y="52"/>
                  </a:lnTo>
                  <a:lnTo>
                    <a:pt x="30" y="55"/>
                  </a:lnTo>
                  <a:lnTo>
                    <a:pt x="33" y="53"/>
                  </a:lnTo>
                  <a:lnTo>
                    <a:pt x="35" y="55"/>
                  </a:lnTo>
                  <a:lnTo>
                    <a:pt x="33" y="58"/>
                  </a:lnTo>
                  <a:lnTo>
                    <a:pt x="35" y="61"/>
                  </a:lnTo>
                  <a:lnTo>
                    <a:pt x="38" y="61"/>
                  </a:lnTo>
                  <a:lnTo>
                    <a:pt x="41" y="61"/>
                  </a:lnTo>
                  <a:lnTo>
                    <a:pt x="40" y="64"/>
                  </a:lnTo>
                  <a:lnTo>
                    <a:pt x="43" y="66"/>
                  </a:lnTo>
                  <a:lnTo>
                    <a:pt x="78" y="68"/>
                  </a:lnTo>
                  <a:lnTo>
                    <a:pt x="99" y="61"/>
                  </a:lnTo>
                  <a:lnTo>
                    <a:pt x="104" y="61"/>
                  </a:lnTo>
                  <a:lnTo>
                    <a:pt x="113" y="64"/>
                  </a:lnTo>
                  <a:lnTo>
                    <a:pt x="120" y="66"/>
                  </a:lnTo>
                  <a:lnTo>
                    <a:pt x="125" y="66"/>
                  </a:lnTo>
                  <a:lnTo>
                    <a:pt x="123" y="60"/>
                  </a:lnTo>
                  <a:lnTo>
                    <a:pt x="126" y="48"/>
                  </a:lnTo>
                  <a:lnTo>
                    <a:pt x="128" y="48"/>
                  </a:lnTo>
                  <a:lnTo>
                    <a:pt x="128" y="52"/>
                  </a:lnTo>
                  <a:lnTo>
                    <a:pt x="125" y="55"/>
                  </a:lnTo>
                  <a:lnTo>
                    <a:pt x="126" y="56"/>
                  </a:lnTo>
                  <a:lnTo>
                    <a:pt x="134" y="52"/>
                  </a:lnTo>
                  <a:lnTo>
                    <a:pt x="136" y="50"/>
                  </a:lnTo>
                  <a:lnTo>
                    <a:pt x="137" y="47"/>
                  </a:lnTo>
                  <a:lnTo>
                    <a:pt x="136" y="44"/>
                  </a:lnTo>
                  <a:lnTo>
                    <a:pt x="133" y="42"/>
                  </a:lnTo>
                  <a:lnTo>
                    <a:pt x="120" y="45"/>
                  </a:lnTo>
                  <a:lnTo>
                    <a:pt x="117" y="42"/>
                  </a:lnTo>
                  <a:lnTo>
                    <a:pt x="115" y="42"/>
                  </a:lnTo>
                  <a:lnTo>
                    <a:pt x="113" y="40"/>
                  </a:lnTo>
                  <a:lnTo>
                    <a:pt x="113" y="34"/>
                  </a:lnTo>
                  <a:lnTo>
                    <a:pt x="112" y="23"/>
                  </a:lnTo>
                  <a:lnTo>
                    <a:pt x="112" y="2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4" name="Freeform 371">
              <a:extLst>
                <a:ext uri="{FF2B5EF4-FFF2-40B4-BE49-F238E27FC236}">
                  <a16:creationId xmlns:a16="http://schemas.microsoft.com/office/drawing/2014/main" id="{2E0B7F40-D132-5BAF-D106-3B52020676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1187" y="-2530721"/>
              <a:ext cx="47585" cy="32629"/>
            </a:xfrm>
            <a:custGeom>
              <a:avLst/>
              <a:gdLst/>
              <a:ahLst/>
              <a:cxnLst>
                <a:cxn ang="0">
                  <a:pos x="27" y="24"/>
                </a:cxn>
                <a:cxn ang="0">
                  <a:pos x="30" y="23"/>
                </a:cxn>
                <a:cxn ang="0">
                  <a:pos x="30" y="21"/>
                </a:cxn>
                <a:cxn ang="0">
                  <a:pos x="34" y="20"/>
                </a:cxn>
                <a:cxn ang="0">
                  <a:pos x="35" y="20"/>
                </a:cxn>
                <a:cxn ang="0">
                  <a:pos x="34" y="15"/>
                </a:cxn>
                <a:cxn ang="0">
                  <a:pos x="35" y="18"/>
                </a:cxn>
                <a:cxn ang="0">
                  <a:pos x="35" y="15"/>
                </a:cxn>
                <a:cxn ang="0">
                  <a:pos x="34" y="13"/>
                </a:cxn>
                <a:cxn ang="0">
                  <a:pos x="30" y="13"/>
                </a:cxn>
                <a:cxn ang="0">
                  <a:pos x="30" y="12"/>
                </a:cxn>
                <a:cxn ang="0">
                  <a:pos x="30" y="8"/>
                </a:cxn>
                <a:cxn ang="0">
                  <a:pos x="27" y="4"/>
                </a:cxn>
                <a:cxn ang="0">
                  <a:pos x="22" y="4"/>
                </a:cxn>
                <a:cxn ang="0">
                  <a:pos x="13" y="7"/>
                </a:cxn>
                <a:cxn ang="0">
                  <a:pos x="13" y="5"/>
                </a:cxn>
                <a:cxn ang="0">
                  <a:pos x="14" y="4"/>
                </a:cxn>
                <a:cxn ang="0">
                  <a:pos x="13" y="2"/>
                </a:cxn>
                <a:cxn ang="0">
                  <a:pos x="10" y="0"/>
                </a:cxn>
                <a:cxn ang="0">
                  <a:pos x="8" y="4"/>
                </a:cxn>
                <a:cxn ang="0">
                  <a:pos x="8" y="7"/>
                </a:cxn>
                <a:cxn ang="0">
                  <a:pos x="8" y="8"/>
                </a:cxn>
                <a:cxn ang="0">
                  <a:pos x="5" y="12"/>
                </a:cxn>
                <a:cxn ang="0">
                  <a:pos x="3" y="12"/>
                </a:cxn>
                <a:cxn ang="0">
                  <a:pos x="3" y="15"/>
                </a:cxn>
                <a:cxn ang="0">
                  <a:pos x="0" y="16"/>
                </a:cxn>
                <a:cxn ang="0">
                  <a:pos x="5" y="18"/>
                </a:cxn>
                <a:cxn ang="0">
                  <a:pos x="6" y="21"/>
                </a:cxn>
                <a:cxn ang="0">
                  <a:pos x="10" y="23"/>
                </a:cxn>
                <a:cxn ang="0">
                  <a:pos x="13" y="18"/>
                </a:cxn>
                <a:cxn ang="0">
                  <a:pos x="21" y="16"/>
                </a:cxn>
                <a:cxn ang="0">
                  <a:pos x="24" y="20"/>
                </a:cxn>
                <a:cxn ang="0">
                  <a:pos x="27" y="24"/>
                </a:cxn>
                <a:cxn ang="0">
                  <a:pos x="27" y="24"/>
                </a:cxn>
              </a:cxnLst>
              <a:rect l="0" t="0" r="r" b="b"/>
              <a:pathLst>
                <a:path w="35" h="24">
                  <a:moveTo>
                    <a:pt x="27" y="24"/>
                  </a:moveTo>
                  <a:lnTo>
                    <a:pt x="30" y="23"/>
                  </a:lnTo>
                  <a:lnTo>
                    <a:pt x="30" y="21"/>
                  </a:lnTo>
                  <a:lnTo>
                    <a:pt x="34" y="20"/>
                  </a:lnTo>
                  <a:lnTo>
                    <a:pt x="35" y="20"/>
                  </a:lnTo>
                  <a:lnTo>
                    <a:pt x="34" y="15"/>
                  </a:lnTo>
                  <a:lnTo>
                    <a:pt x="35" y="18"/>
                  </a:lnTo>
                  <a:lnTo>
                    <a:pt x="35" y="15"/>
                  </a:lnTo>
                  <a:lnTo>
                    <a:pt x="34" y="13"/>
                  </a:lnTo>
                  <a:lnTo>
                    <a:pt x="30" y="13"/>
                  </a:lnTo>
                  <a:lnTo>
                    <a:pt x="30" y="12"/>
                  </a:lnTo>
                  <a:lnTo>
                    <a:pt x="30" y="8"/>
                  </a:lnTo>
                  <a:lnTo>
                    <a:pt x="27" y="4"/>
                  </a:lnTo>
                  <a:lnTo>
                    <a:pt x="22" y="4"/>
                  </a:lnTo>
                  <a:lnTo>
                    <a:pt x="13" y="7"/>
                  </a:lnTo>
                  <a:lnTo>
                    <a:pt x="13" y="5"/>
                  </a:lnTo>
                  <a:lnTo>
                    <a:pt x="14" y="4"/>
                  </a:lnTo>
                  <a:lnTo>
                    <a:pt x="13" y="2"/>
                  </a:lnTo>
                  <a:lnTo>
                    <a:pt x="10" y="0"/>
                  </a:lnTo>
                  <a:lnTo>
                    <a:pt x="8" y="4"/>
                  </a:lnTo>
                  <a:lnTo>
                    <a:pt x="8" y="7"/>
                  </a:lnTo>
                  <a:lnTo>
                    <a:pt x="8" y="8"/>
                  </a:lnTo>
                  <a:lnTo>
                    <a:pt x="5" y="12"/>
                  </a:lnTo>
                  <a:lnTo>
                    <a:pt x="3" y="12"/>
                  </a:lnTo>
                  <a:lnTo>
                    <a:pt x="3" y="15"/>
                  </a:lnTo>
                  <a:lnTo>
                    <a:pt x="0" y="16"/>
                  </a:lnTo>
                  <a:lnTo>
                    <a:pt x="5" y="18"/>
                  </a:lnTo>
                  <a:lnTo>
                    <a:pt x="6" y="21"/>
                  </a:lnTo>
                  <a:lnTo>
                    <a:pt x="10" y="23"/>
                  </a:lnTo>
                  <a:lnTo>
                    <a:pt x="13" y="18"/>
                  </a:lnTo>
                  <a:lnTo>
                    <a:pt x="21" y="16"/>
                  </a:lnTo>
                  <a:lnTo>
                    <a:pt x="24" y="20"/>
                  </a:lnTo>
                  <a:lnTo>
                    <a:pt x="27" y="24"/>
                  </a:lnTo>
                  <a:lnTo>
                    <a:pt x="27" y="2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5" name="Freeform 372">
              <a:extLst>
                <a:ext uri="{FF2B5EF4-FFF2-40B4-BE49-F238E27FC236}">
                  <a16:creationId xmlns:a16="http://schemas.microsoft.com/office/drawing/2014/main" id="{905D0DFE-0D60-DB5C-3B20-21D9B421B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7874" y="-2095663"/>
              <a:ext cx="337170" cy="208013"/>
            </a:xfrm>
            <a:custGeom>
              <a:avLst/>
              <a:gdLst/>
              <a:ahLst/>
              <a:cxnLst>
                <a:cxn ang="0">
                  <a:pos x="218" y="149"/>
                </a:cxn>
                <a:cxn ang="0">
                  <a:pos x="186" y="137"/>
                </a:cxn>
                <a:cxn ang="0">
                  <a:pos x="155" y="128"/>
                </a:cxn>
                <a:cxn ang="0">
                  <a:pos x="123" y="117"/>
                </a:cxn>
                <a:cxn ang="0">
                  <a:pos x="93" y="115"/>
                </a:cxn>
                <a:cxn ang="0">
                  <a:pos x="85" y="113"/>
                </a:cxn>
                <a:cxn ang="0">
                  <a:pos x="43" y="110"/>
                </a:cxn>
                <a:cxn ang="0">
                  <a:pos x="27" y="99"/>
                </a:cxn>
                <a:cxn ang="0">
                  <a:pos x="14" y="96"/>
                </a:cxn>
                <a:cxn ang="0">
                  <a:pos x="5" y="80"/>
                </a:cxn>
                <a:cxn ang="0">
                  <a:pos x="9" y="76"/>
                </a:cxn>
                <a:cxn ang="0">
                  <a:pos x="6" y="44"/>
                </a:cxn>
                <a:cxn ang="0">
                  <a:pos x="1" y="35"/>
                </a:cxn>
                <a:cxn ang="0">
                  <a:pos x="9" y="32"/>
                </a:cxn>
                <a:cxn ang="0">
                  <a:pos x="13" y="20"/>
                </a:cxn>
                <a:cxn ang="0">
                  <a:pos x="30" y="9"/>
                </a:cxn>
                <a:cxn ang="0">
                  <a:pos x="30" y="0"/>
                </a:cxn>
                <a:cxn ang="0">
                  <a:pos x="56" y="3"/>
                </a:cxn>
                <a:cxn ang="0">
                  <a:pos x="86" y="9"/>
                </a:cxn>
                <a:cxn ang="0">
                  <a:pos x="90" y="14"/>
                </a:cxn>
                <a:cxn ang="0">
                  <a:pos x="101" y="22"/>
                </a:cxn>
                <a:cxn ang="0">
                  <a:pos x="133" y="28"/>
                </a:cxn>
                <a:cxn ang="0">
                  <a:pos x="144" y="33"/>
                </a:cxn>
                <a:cxn ang="0">
                  <a:pos x="159" y="28"/>
                </a:cxn>
                <a:cxn ang="0">
                  <a:pos x="159" y="17"/>
                </a:cxn>
                <a:cxn ang="0">
                  <a:pos x="173" y="3"/>
                </a:cxn>
                <a:cxn ang="0">
                  <a:pos x="202" y="4"/>
                </a:cxn>
                <a:cxn ang="0">
                  <a:pos x="204" y="9"/>
                </a:cxn>
                <a:cxn ang="0">
                  <a:pos x="216" y="11"/>
                </a:cxn>
                <a:cxn ang="0">
                  <a:pos x="236" y="17"/>
                </a:cxn>
                <a:cxn ang="0">
                  <a:pos x="232" y="20"/>
                </a:cxn>
                <a:cxn ang="0">
                  <a:pos x="231" y="35"/>
                </a:cxn>
                <a:cxn ang="0">
                  <a:pos x="234" y="41"/>
                </a:cxn>
                <a:cxn ang="0">
                  <a:pos x="239" y="48"/>
                </a:cxn>
                <a:cxn ang="0">
                  <a:pos x="240" y="67"/>
                </a:cxn>
                <a:cxn ang="0">
                  <a:pos x="242" y="88"/>
                </a:cxn>
                <a:cxn ang="0">
                  <a:pos x="244" y="107"/>
                </a:cxn>
                <a:cxn ang="0">
                  <a:pos x="245" y="126"/>
                </a:cxn>
                <a:cxn ang="0">
                  <a:pos x="248" y="147"/>
                </a:cxn>
                <a:cxn ang="0">
                  <a:pos x="234" y="153"/>
                </a:cxn>
              </a:cxnLst>
              <a:rect l="0" t="0" r="r" b="b"/>
              <a:pathLst>
                <a:path w="248" h="153">
                  <a:moveTo>
                    <a:pt x="234" y="153"/>
                  </a:moveTo>
                  <a:lnTo>
                    <a:pt x="218" y="149"/>
                  </a:lnTo>
                  <a:lnTo>
                    <a:pt x="202" y="142"/>
                  </a:lnTo>
                  <a:lnTo>
                    <a:pt x="186" y="137"/>
                  </a:lnTo>
                  <a:lnTo>
                    <a:pt x="170" y="133"/>
                  </a:lnTo>
                  <a:lnTo>
                    <a:pt x="155" y="128"/>
                  </a:lnTo>
                  <a:lnTo>
                    <a:pt x="139" y="121"/>
                  </a:lnTo>
                  <a:lnTo>
                    <a:pt x="123" y="117"/>
                  </a:lnTo>
                  <a:lnTo>
                    <a:pt x="109" y="112"/>
                  </a:lnTo>
                  <a:lnTo>
                    <a:pt x="93" y="115"/>
                  </a:lnTo>
                  <a:lnTo>
                    <a:pt x="88" y="117"/>
                  </a:lnTo>
                  <a:lnTo>
                    <a:pt x="85" y="113"/>
                  </a:lnTo>
                  <a:lnTo>
                    <a:pt x="77" y="110"/>
                  </a:lnTo>
                  <a:lnTo>
                    <a:pt x="43" y="110"/>
                  </a:lnTo>
                  <a:lnTo>
                    <a:pt x="35" y="101"/>
                  </a:lnTo>
                  <a:lnTo>
                    <a:pt x="27" y="99"/>
                  </a:lnTo>
                  <a:lnTo>
                    <a:pt x="19" y="99"/>
                  </a:lnTo>
                  <a:lnTo>
                    <a:pt x="14" y="96"/>
                  </a:lnTo>
                  <a:lnTo>
                    <a:pt x="13" y="89"/>
                  </a:lnTo>
                  <a:lnTo>
                    <a:pt x="5" y="80"/>
                  </a:lnTo>
                  <a:lnTo>
                    <a:pt x="5" y="78"/>
                  </a:lnTo>
                  <a:lnTo>
                    <a:pt x="9" y="76"/>
                  </a:lnTo>
                  <a:lnTo>
                    <a:pt x="9" y="62"/>
                  </a:lnTo>
                  <a:lnTo>
                    <a:pt x="6" y="44"/>
                  </a:lnTo>
                  <a:lnTo>
                    <a:pt x="0" y="38"/>
                  </a:lnTo>
                  <a:lnTo>
                    <a:pt x="1" y="35"/>
                  </a:lnTo>
                  <a:lnTo>
                    <a:pt x="3" y="33"/>
                  </a:lnTo>
                  <a:lnTo>
                    <a:pt x="9" y="32"/>
                  </a:lnTo>
                  <a:lnTo>
                    <a:pt x="14" y="28"/>
                  </a:lnTo>
                  <a:lnTo>
                    <a:pt x="13" y="20"/>
                  </a:lnTo>
                  <a:lnTo>
                    <a:pt x="14" y="17"/>
                  </a:lnTo>
                  <a:lnTo>
                    <a:pt x="30" y="9"/>
                  </a:lnTo>
                  <a:lnTo>
                    <a:pt x="32" y="6"/>
                  </a:lnTo>
                  <a:lnTo>
                    <a:pt x="30" y="0"/>
                  </a:lnTo>
                  <a:lnTo>
                    <a:pt x="45" y="3"/>
                  </a:lnTo>
                  <a:lnTo>
                    <a:pt x="56" y="3"/>
                  </a:lnTo>
                  <a:lnTo>
                    <a:pt x="67" y="4"/>
                  </a:lnTo>
                  <a:lnTo>
                    <a:pt x="86" y="9"/>
                  </a:lnTo>
                  <a:lnTo>
                    <a:pt x="88" y="11"/>
                  </a:lnTo>
                  <a:lnTo>
                    <a:pt x="90" y="14"/>
                  </a:lnTo>
                  <a:lnTo>
                    <a:pt x="98" y="20"/>
                  </a:lnTo>
                  <a:lnTo>
                    <a:pt x="101" y="22"/>
                  </a:lnTo>
                  <a:lnTo>
                    <a:pt x="125" y="25"/>
                  </a:lnTo>
                  <a:lnTo>
                    <a:pt x="133" y="28"/>
                  </a:lnTo>
                  <a:lnTo>
                    <a:pt x="141" y="32"/>
                  </a:lnTo>
                  <a:lnTo>
                    <a:pt x="144" y="33"/>
                  </a:lnTo>
                  <a:lnTo>
                    <a:pt x="154" y="32"/>
                  </a:lnTo>
                  <a:lnTo>
                    <a:pt x="159" y="28"/>
                  </a:lnTo>
                  <a:lnTo>
                    <a:pt x="162" y="24"/>
                  </a:lnTo>
                  <a:lnTo>
                    <a:pt x="159" y="17"/>
                  </a:lnTo>
                  <a:lnTo>
                    <a:pt x="159" y="12"/>
                  </a:lnTo>
                  <a:lnTo>
                    <a:pt x="173" y="3"/>
                  </a:lnTo>
                  <a:lnTo>
                    <a:pt x="189" y="1"/>
                  </a:lnTo>
                  <a:lnTo>
                    <a:pt x="202" y="4"/>
                  </a:lnTo>
                  <a:lnTo>
                    <a:pt x="204" y="6"/>
                  </a:lnTo>
                  <a:lnTo>
                    <a:pt x="204" y="9"/>
                  </a:lnTo>
                  <a:lnTo>
                    <a:pt x="207" y="11"/>
                  </a:lnTo>
                  <a:lnTo>
                    <a:pt x="216" y="11"/>
                  </a:lnTo>
                  <a:lnTo>
                    <a:pt x="232" y="14"/>
                  </a:lnTo>
                  <a:lnTo>
                    <a:pt x="236" y="17"/>
                  </a:lnTo>
                  <a:lnTo>
                    <a:pt x="234" y="17"/>
                  </a:lnTo>
                  <a:lnTo>
                    <a:pt x="232" y="20"/>
                  </a:lnTo>
                  <a:lnTo>
                    <a:pt x="234" y="32"/>
                  </a:lnTo>
                  <a:lnTo>
                    <a:pt x="231" y="35"/>
                  </a:lnTo>
                  <a:lnTo>
                    <a:pt x="232" y="40"/>
                  </a:lnTo>
                  <a:lnTo>
                    <a:pt x="234" y="41"/>
                  </a:lnTo>
                  <a:lnTo>
                    <a:pt x="234" y="44"/>
                  </a:lnTo>
                  <a:lnTo>
                    <a:pt x="239" y="48"/>
                  </a:lnTo>
                  <a:lnTo>
                    <a:pt x="239" y="57"/>
                  </a:lnTo>
                  <a:lnTo>
                    <a:pt x="240" y="67"/>
                  </a:lnTo>
                  <a:lnTo>
                    <a:pt x="242" y="76"/>
                  </a:lnTo>
                  <a:lnTo>
                    <a:pt x="242" y="88"/>
                  </a:lnTo>
                  <a:lnTo>
                    <a:pt x="244" y="97"/>
                  </a:lnTo>
                  <a:lnTo>
                    <a:pt x="244" y="107"/>
                  </a:lnTo>
                  <a:lnTo>
                    <a:pt x="245" y="117"/>
                  </a:lnTo>
                  <a:lnTo>
                    <a:pt x="245" y="126"/>
                  </a:lnTo>
                  <a:lnTo>
                    <a:pt x="247" y="136"/>
                  </a:lnTo>
                  <a:lnTo>
                    <a:pt x="248" y="147"/>
                  </a:lnTo>
                  <a:lnTo>
                    <a:pt x="232" y="147"/>
                  </a:lnTo>
                  <a:lnTo>
                    <a:pt x="234" y="153"/>
                  </a:lnTo>
                  <a:lnTo>
                    <a:pt x="234" y="15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6" name="Freeform 373">
              <a:extLst>
                <a:ext uri="{FF2B5EF4-FFF2-40B4-BE49-F238E27FC236}">
                  <a16:creationId xmlns:a16="http://schemas.microsoft.com/office/drawing/2014/main" id="{BAA7B0CB-3328-65C4-18C5-818B26E2C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5762" y="-1943393"/>
              <a:ext cx="222967" cy="227046"/>
            </a:xfrm>
            <a:custGeom>
              <a:avLst/>
              <a:gdLst/>
              <a:ahLst/>
              <a:cxnLst>
                <a:cxn ang="0">
                  <a:pos x="162" y="51"/>
                </a:cxn>
                <a:cxn ang="0">
                  <a:pos x="164" y="70"/>
                </a:cxn>
                <a:cxn ang="0">
                  <a:pos x="148" y="82"/>
                </a:cxn>
                <a:cxn ang="0">
                  <a:pos x="140" y="94"/>
                </a:cxn>
                <a:cxn ang="0">
                  <a:pos x="136" y="101"/>
                </a:cxn>
                <a:cxn ang="0">
                  <a:pos x="135" y="110"/>
                </a:cxn>
                <a:cxn ang="0">
                  <a:pos x="141" y="112"/>
                </a:cxn>
                <a:cxn ang="0">
                  <a:pos x="151" y="128"/>
                </a:cxn>
                <a:cxn ang="0">
                  <a:pos x="148" y="130"/>
                </a:cxn>
                <a:cxn ang="0">
                  <a:pos x="133" y="134"/>
                </a:cxn>
                <a:cxn ang="0">
                  <a:pos x="123" y="144"/>
                </a:cxn>
                <a:cxn ang="0">
                  <a:pos x="117" y="147"/>
                </a:cxn>
                <a:cxn ang="0">
                  <a:pos x="91" y="152"/>
                </a:cxn>
                <a:cxn ang="0">
                  <a:pos x="95" y="155"/>
                </a:cxn>
                <a:cxn ang="0">
                  <a:pos x="74" y="162"/>
                </a:cxn>
                <a:cxn ang="0">
                  <a:pos x="55" y="163"/>
                </a:cxn>
                <a:cxn ang="0">
                  <a:pos x="47" y="167"/>
                </a:cxn>
                <a:cxn ang="0">
                  <a:pos x="29" y="155"/>
                </a:cxn>
                <a:cxn ang="0">
                  <a:pos x="18" y="150"/>
                </a:cxn>
                <a:cxn ang="0">
                  <a:pos x="14" y="142"/>
                </a:cxn>
                <a:cxn ang="0">
                  <a:pos x="32" y="141"/>
                </a:cxn>
                <a:cxn ang="0">
                  <a:pos x="32" y="138"/>
                </a:cxn>
                <a:cxn ang="0">
                  <a:pos x="26" y="122"/>
                </a:cxn>
                <a:cxn ang="0">
                  <a:pos x="18" y="110"/>
                </a:cxn>
                <a:cxn ang="0">
                  <a:pos x="13" y="109"/>
                </a:cxn>
                <a:cxn ang="0">
                  <a:pos x="2" y="96"/>
                </a:cxn>
                <a:cxn ang="0">
                  <a:pos x="5" y="93"/>
                </a:cxn>
                <a:cxn ang="0">
                  <a:pos x="30" y="69"/>
                </a:cxn>
                <a:cxn ang="0">
                  <a:pos x="34" y="35"/>
                </a:cxn>
                <a:cxn ang="0">
                  <a:pos x="27" y="27"/>
                </a:cxn>
                <a:cxn ang="0">
                  <a:pos x="21" y="3"/>
                </a:cxn>
                <a:cxn ang="0">
                  <a:pos x="51" y="5"/>
                </a:cxn>
                <a:cxn ang="0">
                  <a:pos x="83" y="16"/>
                </a:cxn>
                <a:cxn ang="0">
                  <a:pos x="114" y="25"/>
                </a:cxn>
                <a:cxn ang="0">
                  <a:pos x="146" y="37"/>
                </a:cxn>
                <a:cxn ang="0">
                  <a:pos x="162" y="41"/>
                </a:cxn>
              </a:cxnLst>
              <a:rect l="0" t="0" r="r" b="b"/>
              <a:pathLst>
                <a:path w="164" h="167">
                  <a:moveTo>
                    <a:pt x="162" y="41"/>
                  </a:moveTo>
                  <a:lnTo>
                    <a:pt x="162" y="51"/>
                  </a:lnTo>
                  <a:lnTo>
                    <a:pt x="164" y="61"/>
                  </a:lnTo>
                  <a:lnTo>
                    <a:pt x="164" y="70"/>
                  </a:lnTo>
                  <a:lnTo>
                    <a:pt x="164" y="80"/>
                  </a:lnTo>
                  <a:lnTo>
                    <a:pt x="148" y="82"/>
                  </a:lnTo>
                  <a:lnTo>
                    <a:pt x="146" y="88"/>
                  </a:lnTo>
                  <a:lnTo>
                    <a:pt x="140" y="94"/>
                  </a:lnTo>
                  <a:lnTo>
                    <a:pt x="140" y="99"/>
                  </a:lnTo>
                  <a:lnTo>
                    <a:pt x="136" y="101"/>
                  </a:lnTo>
                  <a:lnTo>
                    <a:pt x="136" y="106"/>
                  </a:lnTo>
                  <a:lnTo>
                    <a:pt x="135" y="110"/>
                  </a:lnTo>
                  <a:lnTo>
                    <a:pt x="135" y="114"/>
                  </a:lnTo>
                  <a:lnTo>
                    <a:pt x="141" y="112"/>
                  </a:lnTo>
                  <a:lnTo>
                    <a:pt x="143" y="118"/>
                  </a:lnTo>
                  <a:lnTo>
                    <a:pt x="151" y="128"/>
                  </a:lnTo>
                  <a:lnTo>
                    <a:pt x="151" y="130"/>
                  </a:lnTo>
                  <a:lnTo>
                    <a:pt x="148" y="130"/>
                  </a:lnTo>
                  <a:lnTo>
                    <a:pt x="136" y="131"/>
                  </a:lnTo>
                  <a:lnTo>
                    <a:pt x="133" y="134"/>
                  </a:lnTo>
                  <a:lnTo>
                    <a:pt x="133" y="138"/>
                  </a:lnTo>
                  <a:lnTo>
                    <a:pt x="123" y="144"/>
                  </a:lnTo>
                  <a:lnTo>
                    <a:pt x="122" y="146"/>
                  </a:lnTo>
                  <a:lnTo>
                    <a:pt x="117" y="147"/>
                  </a:lnTo>
                  <a:lnTo>
                    <a:pt x="114" y="149"/>
                  </a:lnTo>
                  <a:lnTo>
                    <a:pt x="91" y="152"/>
                  </a:lnTo>
                  <a:lnTo>
                    <a:pt x="91" y="154"/>
                  </a:lnTo>
                  <a:lnTo>
                    <a:pt x="95" y="155"/>
                  </a:lnTo>
                  <a:lnTo>
                    <a:pt x="87" y="160"/>
                  </a:lnTo>
                  <a:lnTo>
                    <a:pt x="74" y="162"/>
                  </a:lnTo>
                  <a:lnTo>
                    <a:pt x="59" y="167"/>
                  </a:lnTo>
                  <a:lnTo>
                    <a:pt x="55" y="163"/>
                  </a:lnTo>
                  <a:lnTo>
                    <a:pt x="53" y="165"/>
                  </a:lnTo>
                  <a:lnTo>
                    <a:pt x="47" y="167"/>
                  </a:lnTo>
                  <a:lnTo>
                    <a:pt x="35" y="167"/>
                  </a:lnTo>
                  <a:lnTo>
                    <a:pt x="29" y="155"/>
                  </a:lnTo>
                  <a:lnTo>
                    <a:pt x="27" y="152"/>
                  </a:lnTo>
                  <a:lnTo>
                    <a:pt x="18" y="150"/>
                  </a:lnTo>
                  <a:lnTo>
                    <a:pt x="14" y="146"/>
                  </a:lnTo>
                  <a:lnTo>
                    <a:pt x="14" y="142"/>
                  </a:lnTo>
                  <a:lnTo>
                    <a:pt x="18" y="141"/>
                  </a:lnTo>
                  <a:lnTo>
                    <a:pt x="32" y="141"/>
                  </a:lnTo>
                  <a:lnTo>
                    <a:pt x="34" y="141"/>
                  </a:lnTo>
                  <a:lnTo>
                    <a:pt x="32" y="138"/>
                  </a:lnTo>
                  <a:lnTo>
                    <a:pt x="26" y="130"/>
                  </a:lnTo>
                  <a:lnTo>
                    <a:pt x="26" y="122"/>
                  </a:lnTo>
                  <a:lnTo>
                    <a:pt x="21" y="112"/>
                  </a:lnTo>
                  <a:lnTo>
                    <a:pt x="18" y="110"/>
                  </a:lnTo>
                  <a:lnTo>
                    <a:pt x="16" y="109"/>
                  </a:lnTo>
                  <a:lnTo>
                    <a:pt x="13" y="109"/>
                  </a:lnTo>
                  <a:lnTo>
                    <a:pt x="3" y="101"/>
                  </a:lnTo>
                  <a:lnTo>
                    <a:pt x="2" y="96"/>
                  </a:lnTo>
                  <a:lnTo>
                    <a:pt x="0" y="94"/>
                  </a:lnTo>
                  <a:lnTo>
                    <a:pt x="5" y="93"/>
                  </a:lnTo>
                  <a:lnTo>
                    <a:pt x="5" y="88"/>
                  </a:lnTo>
                  <a:lnTo>
                    <a:pt x="30" y="69"/>
                  </a:lnTo>
                  <a:lnTo>
                    <a:pt x="30" y="51"/>
                  </a:lnTo>
                  <a:lnTo>
                    <a:pt x="34" y="35"/>
                  </a:lnTo>
                  <a:lnTo>
                    <a:pt x="37" y="32"/>
                  </a:lnTo>
                  <a:lnTo>
                    <a:pt x="27" y="27"/>
                  </a:lnTo>
                  <a:lnTo>
                    <a:pt x="22" y="21"/>
                  </a:lnTo>
                  <a:lnTo>
                    <a:pt x="21" y="3"/>
                  </a:lnTo>
                  <a:lnTo>
                    <a:pt x="37" y="0"/>
                  </a:lnTo>
                  <a:lnTo>
                    <a:pt x="51" y="5"/>
                  </a:lnTo>
                  <a:lnTo>
                    <a:pt x="67" y="9"/>
                  </a:lnTo>
                  <a:lnTo>
                    <a:pt x="83" y="16"/>
                  </a:lnTo>
                  <a:lnTo>
                    <a:pt x="98" y="21"/>
                  </a:lnTo>
                  <a:lnTo>
                    <a:pt x="114" y="25"/>
                  </a:lnTo>
                  <a:lnTo>
                    <a:pt x="130" y="30"/>
                  </a:lnTo>
                  <a:lnTo>
                    <a:pt x="146" y="37"/>
                  </a:lnTo>
                  <a:lnTo>
                    <a:pt x="162" y="41"/>
                  </a:lnTo>
                  <a:lnTo>
                    <a:pt x="162" y="4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7" name="Freeform 374">
              <a:extLst>
                <a:ext uri="{FF2B5EF4-FFF2-40B4-BE49-F238E27FC236}">
                  <a16:creationId xmlns:a16="http://schemas.microsoft.com/office/drawing/2014/main" id="{6FF91178-8B4C-E859-7620-D3EE21E6C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20" y="-2141888"/>
              <a:ext cx="243361" cy="133237"/>
            </a:xfrm>
            <a:custGeom>
              <a:avLst/>
              <a:gdLst/>
              <a:ahLst/>
              <a:cxnLst>
                <a:cxn ang="0">
                  <a:pos x="49" y="98"/>
                </a:cxn>
                <a:cxn ang="0">
                  <a:pos x="16" y="98"/>
                </a:cxn>
                <a:cxn ang="0">
                  <a:pos x="1" y="96"/>
                </a:cxn>
                <a:cxn ang="0">
                  <a:pos x="27" y="88"/>
                </a:cxn>
                <a:cxn ang="0">
                  <a:pos x="44" y="77"/>
                </a:cxn>
                <a:cxn ang="0">
                  <a:pos x="49" y="67"/>
                </a:cxn>
                <a:cxn ang="0">
                  <a:pos x="48" y="56"/>
                </a:cxn>
                <a:cxn ang="0">
                  <a:pos x="56" y="48"/>
                </a:cxn>
                <a:cxn ang="0">
                  <a:pos x="68" y="32"/>
                </a:cxn>
                <a:cxn ang="0">
                  <a:pos x="94" y="22"/>
                </a:cxn>
                <a:cxn ang="0">
                  <a:pos x="107" y="1"/>
                </a:cxn>
                <a:cxn ang="0">
                  <a:pos x="120" y="6"/>
                </a:cxn>
                <a:cxn ang="0">
                  <a:pos x="149" y="8"/>
                </a:cxn>
                <a:cxn ang="0">
                  <a:pos x="158" y="9"/>
                </a:cxn>
                <a:cxn ang="0">
                  <a:pos x="161" y="11"/>
                </a:cxn>
                <a:cxn ang="0">
                  <a:pos x="166" y="14"/>
                </a:cxn>
                <a:cxn ang="0">
                  <a:pos x="168" y="16"/>
                </a:cxn>
                <a:cxn ang="0">
                  <a:pos x="168" y="22"/>
                </a:cxn>
                <a:cxn ang="0">
                  <a:pos x="169" y="29"/>
                </a:cxn>
                <a:cxn ang="0">
                  <a:pos x="171" y="35"/>
                </a:cxn>
                <a:cxn ang="0">
                  <a:pos x="179" y="40"/>
                </a:cxn>
                <a:cxn ang="0">
                  <a:pos x="176" y="45"/>
                </a:cxn>
                <a:cxn ang="0">
                  <a:pos x="149" y="50"/>
                </a:cxn>
                <a:cxn ang="0">
                  <a:pos x="136" y="53"/>
                </a:cxn>
                <a:cxn ang="0">
                  <a:pos x="137" y="58"/>
                </a:cxn>
                <a:cxn ang="0">
                  <a:pos x="139" y="59"/>
                </a:cxn>
                <a:cxn ang="0">
                  <a:pos x="115" y="70"/>
                </a:cxn>
                <a:cxn ang="0">
                  <a:pos x="96" y="72"/>
                </a:cxn>
                <a:cxn ang="0">
                  <a:pos x="88" y="75"/>
                </a:cxn>
                <a:cxn ang="0">
                  <a:pos x="78" y="78"/>
                </a:cxn>
                <a:cxn ang="0">
                  <a:pos x="65" y="85"/>
                </a:cxn>
                <a:cxn ang="0">
                  <a:pos x="65" y="98"/>
                </a:cxn>
              </a:cxnLst>
              <a:rect l="0" t="0" r="r" b="b"/>
              <a:pathLst>
                <a:path w="179" h="98">
                  <a:moveTo>
                    <a:pt x="65" y="98"/>
                  </a:moveTo>
                  <a:lnTo>
                    <a:pt x="49" y="98"/>
                  </a:lnTo>
                  <a:lnTo>
                    <a:pt x="32" y="98"/>
                  </a:lnTo>
                  <a:lnTo>
                    <a:pt x="16" y="98"/>
                  </a:lnTo>
                  <a:lnTo>
                    <a:pt x="0" y="98"/>
                  </a:lnTo>
                  <a:lnTo>
                    <a:pt x="1" y="96"/>
                  </a:lnTo>
                  <a:lnTo>
                    <a:pt x="20" y="93"/>
                  </a:lnTo>
                  <a:lnTo>
                    <a:pt x="27" y="88"/>
                  </a:lnTo>
                  <a:lnTo>
                    <a:pt x="40" y="82"/>
                  </a:lnTo>
                  <a:lnTo>
                    <a:pt x="44" y="77"/>
                  </a:lnTo>
                  <a:lnTo>
                    <a:pt x="49" y="70"/>
                  </a:lnTo>
                  <a:lnTo>
                    <a:pt x="49" y="67"/>
                  </a:lnTo>
                  <a:lnTo>
                    <a:pt x="46" y="64"/>
                  </a:lnTo>
                  <a:lnTo>
                    <a:pt x="48" y="56"/>
                  </a:lnTo>
                  <a:lnTo>
                    <a:pt x="52" y="50"/>
                  </a:lnTo>
                  <a:lnTo>
                    <a:pt x="56" y="48"/>
                  </a:lnTo>
                  <a:lnTo>
                    <a:pt x="57" y="42"/>
                  </a:lnTo>
                  <a:lnTo>
                    <a:pt x="68" y="32"/>
                  </a:lnTo>
                  <a:lnTo>
                    <a:pt x="85" y="27"/>
                  </a:lnTo>
                  <a:lnTo>
                    <a:pt x="94" y="22"/>
                  </a:lnTo>
                  <a:lnTo>
                    <a:pt x="99" y="16"/>
                  </a:lnTo>
                  <a:lnTo>
                    <a:pt x="107" y="1"/>
                  </a:lnTo>
                  <a:lnTo>
                    <a:pt x="113" y="0"/>
                  </a:lnTo>
                  <a:lnTo>
                    <a:pt x="120" y="6"/>
                  </a:lnTo>
                  <a:lnTo>
                    <a:pt x="129" y="9"/>
                  </a:lnTo>
                  <a:lnTo>
                    <a:pt x="149" y="8"/>
                  </a:lnTo>
                  <a:lnTo>
                    <a:pt x="155" y="9"/>
                  </a:lnTo>
                  <a:lnTo>
                    <a:pt x="158" y="9"/>
                  </a:lnTo>
                  <a:lnTo>
                    <a:pt x="163" y="9"/>
                  </a:lnTo>
                  <a:lnTo>
                    <a:pt x="161" y="11"/>
                  </a:lnTo>
                  <a:lnTo>
                    <a:pt x="161" y="13"/>
                  </a:lnTo>
                  <a:lnTo>
                    <a:pt x="166" y="14"/>
                  </a:lnTo>
                  <a:lnTo>
                    <a:pt x="166" y="14"/>
                  </a:lnTo>
                  <a:lnTo>
                    <a:pt x="168" y="16"/>
                  </a:lnTo>
                  <a:lnTo>
                    <a:pt x="166" y="17"/>
                  </a:lnTo>
                  <a:lnTo>
                    <a:pt x="168" y="22"/>
                  </a:lnTo>
                  <a:lnTo>
                    <a:pt x="168" y="25"/>
                  </a:lnTo>
                  <a:lnTo>
                    <a:pt x="169" y="29"/>
                  </a:lnTo>
                  <a:lnTo>
                    <a:pt x="169" y="32"/>
                  </a:lnTo>
                  <a:lnTo>
                    <a:pt x="171" y="35"/>
                  </a:lnTo>
                  <a:lnTo>
                    <a:pt x="173" y="38"/>
                  </a:lnTo>
                  <a:lnTo>
                    <a:pt x="179" y="40"/>
                  </a:lnTo>
                  <a:lnTo>
                    <a:pt x="176" y="43"/>
                  </a:lnTo>
                  <a:lnTo>
                    <a:pt x="176" y="45"/>
                  </a:lnTo>
                  <a:lnTo>
                    <a:pt x="150" y="46"/>
                  </a:lnTo>
                  <a:lnTo>
                    <a:pt x="149" y="50"/>
                  </a:lnTo>
                  <a:lnTo>
                    <a:pt x="137" y="51"/>
                  </a:lnTo>
                  <a:lnTo>
                    <a:pt x="136" y="53"/>
                  </a:lnTo>
                  <a:lnTo>
                    <a:pt x="139" y="54"/>
                  </a:lnTo>
                  <a:lnTo>
                    <a:pt x="137" y="58"/>
                  </a:lnTo>
                  <a:lnTo>
                    <a:pt x="141" y="58"/>
                  </a:lnTo>
                  <a:lnTo>
                    <a:pt x="139" y="59"/>
                  </a:lnTo>
                  <a:lnTo>
                    <a:pt x="121" y="64"/>
                  </a:lnTo>
                  <a:lnTo>
                    <a:pt x="115" y="70"/>
                  </a:lnTo>
                  <a:lnTo>
                    <a:pt x="110" y="72"/>
                  </a:lnTo>
                  <a:lnTo>
                    <a:pt x="96" y="72"/>
                  </a:lnTo>
                  <a:lnTo>
                    <a:pt x="96" y="75"/>
                  </a:lnTo>
                  <a:lnTo>
                    <a:pt x="88" y="75"/>
                  </a:lnTo>
                  <a:lnTo>
                    <a:pt x="81" y="78"/>
                  </a:lnTo>
                  <a:lnTo>
                    <a:pt x="78" y="78"/>
                  </a:lnTo>
                  <a:lnTo>
                    <a:pt x="72" y="82"/>
                  </a:lnTo>
                  <a:lnTo>
                    <a:pt x="65" y="85"/>
                  </a:lnTo>
                  <a:lnTo>
                    <a:pt x="65" y="98"/>
                  </a:lnTo>
                  <a:lnTo>
                    <a:pt x="65" y="9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8" name="Freeform 375">
              <a:extLst>
                <a:ext uri="{FF2B5EF4-FFF2-40B4-BE49-F238E27FC236}">
                  <a16:creationId xmlns:a16="http://schemas.microsoft.com/office/drawing/2014/main" id="{E8CCE687-C260-1F78-29F6-3641CC2B0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3568" y="-2003213"/>
              <a:ext cx="250158" cy="186260"/>
            </a:xfrm>
            <a:custGeom>
              <a:avLst/>
              <a:gdLst/>
              <a:ahLst/>
              <a:cxnLst>
                <a:cxn ang="0">
                  <a:pos x="122" y="129"/>
                </a:cxn>
                <a:cxn ang="0">
                  <a:pos x="157" y="129"/>
                </a:cxn>
                <a:cxn ang="0">
                  <a:pos x="178" y="121"/>
                </a:cxn>
                <a:cxn ang="0">
                  <a:pos x="170" y="108"/>
                </a:cxn>
                <a:cxn ang="0">
                  <a:pos x="167" y="85"/>
                </a:cxn>
                <a:cxn ang="0">
                  <a:pos x="162" y="61"/>
                </a:cxn>
                <a:cxn ang="0">
                  <a:pos x="159" y="37"/>
                </a:cxn>
                <a:cxn ang="0">
                  <a:pos x="170" y="26"/>
                </a:cxn>
                <a:cxn ang="0">
                  <a:pos x="170" y="20"/>
                </a:cxn>
                <a:cxn ang="0">
                  <a:pos x="143" y="7"/>
                </a:cxn>
                <a:cxn ang="0">
                  <a:pos x="128" y="15"/>
                </a:cxn>
                <a:cxn ang="0">
                  <a:pos x="104" y="15"/>
                </a:cxn>
                <a:cxn ang="0">
                  <a:pos x="80" y="15"/>
                </a:cxn>
                <a:cxn ang="0">
                  <a:pos x="79" y="33"/>
                </a:cxn>
                <a:cxn ang="0">
                  <a:pos x="64" y="45"/>
                </a:cxn>
                <a:cxn ang="0">
                  <a:pos x="61" y="57"/>
                </a:cxn>
                <a:cxn ang="0">
                  <a:pos x="48" y="66"/>
                </a:cxn>
                <a:cxn ang="0">
                  <a:pos x="19" y="66"/>
                </a:cxn>
                <a:cxn ang="0">
                  <a:pos x="0" y="69"/>
                </a:cxn>
                <a:cxn ang="0">
                  <a:pos x="6" y="74"/>
                </a:cxn>
                <a:cxn ang="0">
                  <a:pos x="11" y="77"/>
                </a:cxn>
                <a:cxn ang="0">
                  <a:pos x="11" y="82"/>
                </a:cxn>
                <a:cxn ang="0">
                  <a:pos x="13" y="92"/>
                </a:cxn>
                <a:cxn ang="0">
                  <a:pos x="14" y="106"/>
                </a:cxn>
                <a:cxn ang="0">
                  <a:pos x="10" y="118"/>
                </a:cxn>
                <a:cxn ang="0">
                  <a:pos x="27" y="116"/>
                </a:cxn>
                <a:cxn ang="0">
                  <a:pos x="46" y="122"/>
                </a:cxn>
                <a:cxn ang="0">
                  <a:pos x="56" y="127"/>
                </a:cxn>
                <a:cxn ang="0">
                  <a:pos x="63" y="130"/>
                </a:cxn>
                <a:cxn ang="0">
                  <a:pos x="72" y="137"/>
                </a:cxn>
                <a:cxn ang="0">
                  <a:pos x="85" y="124"/>
                </a:cxn>
                <a:cxn ang="0">
                  <a:pos x="91" y="132"/>
                </a:cxn>
                <a:cxn ang="0">
                  <a:pos x="104" y="129"/>
                </a:cxn>
              </a:cxnLst>
              <a:rect l="0" t="0" r="r" b="b"/>
              <a:pathLst>
                <a:path w="184" h="137">
                  <a:moveTo>
                    <a:pt x="104" y="129"/>
                  </a:moveTo>
                  <a:lnTo>
                    <a:pt x="122" y="129"/>
                  </a:lnTo>
                  <a:lnTo>
                    <a:pt x="139" y="129"/>
                  </a:lnTo>
                  <a:lnTo>
                    <a:pt x="157" y="129"/>
                  </a:lnTo>
                  <a:lnTo>
                    <a:pt x="175" y="129"/>
                  </a:lnTo>
                  <a:lnTo>
                    <a:pt x="178" y="121"/>
                  </a:lnTo>
                  <a:lnTo>
                    <a:pt x="172" y="119"/>
                  </a:lnTo>
                  <a:lnTo>
                    <a:pt x="170" y="108"/>
                  </a:lnTo>
                  <a:lnTo>
                    <a:pt x="168" y="97"/>
                  </a:lnTo>
                  <a:lnTo>
                    <a:pt x="167" y="85"/>
                  </a:lnTo>
                  <a:lnTo>
                    <a:pt x="165" y="73"/>
                  </a:lnTo>
                  <a:lnTo>
                    <a:pt x="162" y="61"/>
                  </a:lnTo>
                  <a:lnTo>
                    <a:pt x="160" y="50"/>
                  </a:lnTo>
                  <a:lnTo>
                    <a:pt x="159" y="37"/>
                  </a:lnTo>
                  <a:lnTo>
                    <a:pt x="157" y="26"/>
                  </a:lnTo>
                  <a:lnTo>
                    <a:pt x="170" y="26"/>
                  </a:lnTo>
                  <a:lnTo>
                    <a:pt x="184" y="26"/>
                  </a:lnTo>
                  <a:lnTo>
                    <a:pt x="170" y="20"/>
                  </a:lnTo>
                  <a:lnTo>
                    <a:pt x="156" y="13"/>
                  </a:lnTo>
                  <a:lnTo>
                    <a:pt x="143" y="7"/>
                  </a:lnTo>
                  <a:lnTo>
                    <a:pt x="128" y="0"/>
                  </a:lnTo>
                  <a:lnTo>
                    <a:pt x="128" y="15"/>
                  </a:lnTo>
                  <a:lnTo>
                    <a:pt x="115" y="15"/>
                  </a:lnTo>
                  <a:lnTo>
                    <a:pt x="104" y="15"/>
                  </a:lnTo>
                  <a:lnTo>
                    <a:pt x="91" y="15"/>
                  </a:lnTo>
                  <a:lnTo>
                    <a:pt x="80" y="15"/>
                  </a:lnTo>
                  <a:lnTo>
                    <a:pt x="80" y="23"/>
                  </a:lnTo>
                  <a:lnTo>
                    <a:pt x="79" y="33"/>
                  </a:lnTo>
                  <a:lnTo>
                    <a:pt x="79" y="42"/>
                  </a:lnTo>
                  <a:lnTo>
                    <a:pt x="64" y="45"/>
                  </a:lnTo>
                  <a:lnTo>
                    <a:pt x="61" y="49"/>
                  </a:lnTo>
                  <a:lnTo>
                    <a:pt x="61" y="57"/>
                  </a:lnTo>
                  <a:lnTo>
                    <a:pt x="63" y="66"/>
                  </a:lnTo>
                  <a:lnTo>
                    <a:pt x="48" y="66"/>
                  </a:lnTo>
                  <a:lnTo>
                    <a:pt x="34" y="66"/>
                  </a:lnTo>
                  <a:lnTo>
                    <a:pt x="19" y="66"/>
                  </a:lnTo>
                  <a:lnTo>
                    <a:pt x="5" y="66"/>
                  </a:lnTo>
                  <a:lnTo>
                    <a:pt x="0" y="69"/>
                  </a:lnTo>
                  <a:lnTo>
                    <a:pt x="3" y="69"/>
                  </a:lnTo>
                  <a:lnTo>
                    <a:pt x="6" y="74"/>
                  </a:lnTo>
                  <a:lnTo>
                    <a:pt x="10" y="74"/>
                  </a:lnTo>
                  <a:lnTo>
                    <a:pt x="11" y="77"/>
                  </a:lnTo>
                  <a:lnTo>
                    <a:pt x="13" y="82"/>
                  </a:lnTo>
                  <a:lnTo>
                    <a:pt x="11" y="82"/>
                  </a:lnTo>
                  <a:lnTo>
                    <a:pt x="8" y="87"/>
                  </a:lnTo>
                  <a:lnTo>
                    <a:pt x="13" y="92"/>
                  </a:lnTo>
                  <a:lnTo>
                    <a:pt x="14" y="97"/>
                  </a:lnTo>
                  <a:lnTo>
                    <a:pt x="14" y="106"/>
                  </a:lnTo>
                  <a:lnTo>
                    <a:pt x="5" y="122"/>
                  </a:lnTo>
                  <a:lnTo>
                    <a:pt x="10" y="118"/>
                  </a:lnTo>
                  <a:lnTo>
                    <a:pt x="18" y="119"/>
                  </a:lnTo>
                  <a:lnTo>
                    <a:pt x="27" y="116"/>
                  </a:lnTo>
                  <a:lnTo>
                    <a:pt x="38" y="116"/>
                  </a:lnTo>
                  <a:lnTo>
                    <a:pt x="46" y="122"/>
                  </a:lnTo>
                  <a:lnTo>
                    <a:pt x="53" y="122"/>
                  </a:lnTo>
                  <a:lnTo>
                    <a:pt x="56" y="127"/>
                  </a:lnTo>
                  <a:lnTo>
                    <a:pt x="61" y="129"/>
                  </a:lnTo>
                  <a:lnTo>
                    <a:pt x="63" y="130"/>
                  </a:lnTo>
                  <a:lnTo>
                    <a:pt x="61" y="130"/>
                  </a:lnTo>
                  <a:lnTo>
                    <a:pt x="72" y="137"/>
                  </a:lnTo>
                  <a:lnTo>
                    <a:pt x="79" y="132"/>
                  </a:lnTo>
                  <a:lnTo>
                    <a:pt x="85" y="124"/>
                  </a:lnTo>
                  <a:lnTo>
                    <a:pt x="88" y="126"/>
                  </a:lnTo>
                  <a:lnTo>
                    <a:pt x="91" y="132"/>
                  </a:lnTo>
                  <a:lnTo>
                    <a:pt x="96" y="132"/>
                  </a:lnTo>
                  <a:lnTo>
                    <a:pt x="104" y="129"/>
                  </a:lnTo>
                  <a:lnTo>
                    <a:pt x="104" y="12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9" name="Freeform 376">
              <a:extLst>
                <a:ext uri="{FF2B5EF4-FFF2-40B4-BE49-F238E27FC236}">
                  <a16:creationId xmlns:a16="http://schemas.microsoft.com/office/drawing/2014/main" id="{1E370B08-7B56-24D2-4C7E-33561B31B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3568" y="-2008651"/>
              <a:ext cx="174023" cy="99248"/>
            </a:xfrm>
            <a:custGeom>
              <a:avLst/>
              <a:gdLst/>
              <a:ahLst/>
              <a:cxnLst>
                <a:cxn ang="0">
                  <a:pos x="128" y="19"/>
                </a:cxn>
                <a:cxn ang="0">
                  <a:pos x="115" y="19"/>
                </a:cxn>
                <a:cxn ang="0">
                  <a:pos x="104" y="19"/>
                </a:cxn>
                <a:cxn ang="0">
                  <a:pos x="91" y="19"/>
                </a:cxn>
                <a:cxn ang="0">
                  <a:pos x="80" y="19"/>
                </a:cxn>
                <a:cxn ang="0">
                  <a:pos x="80" y="27"/>
                </a:cxn>
                <a:cxn ang="0">
                  <a:pos x="79" y="37"/>
                </a:cxn>
                <a:cxn ang="0">
                  <a:pos x="79" y="46"/>
                </a:cxn>
                <a:cxn ang="0">
                  <a:pos x="64" y="49"/>
                </a:cxn>
                <a:cxn ang="0">
                  <a:pos x="61" y="53"/>
                </a:cxn>
                <a:cxn ang="0">
                  <a:pos x="61" y="61"/>
                </a:cxn>
                <a:cxn ang="0">
                  <a:pos x="63" y="70"/>
                </a:cxn>
                <a:cxn ang="0">
                  <a:pos x="48" y="70"/>
                </a:cxn>
                <a:cxn ang="0">
                  <a:pos x="34" y="70"/>
                </a:cxn>
                <a:cxn ang="0">
                  <a:pos x="19" y="70"/>
                </a:cxn>
                <a:cxn ang="0">
                  <a:pos x="5" y="70"/>
                </a:cxn>
                <a:cxn ang="0">
                  <a:pos x="0" y="73"/>
                </a:cxn>
                <a:cxn ang="0">
                  <a:pos x="2" y="65"/>
                </a:cxn>
                <a:cxn ang="0">
                  <a:pos x="5" y="61"/>
                </a:cxn>
                <a:cxn ang="0">
                  <a:pos x="8" y="61"/>
                </a:cxn>
                <a:cxn ang="0">
                  <a:pos x="14" y="53"/>
                </a:cxn>
                <a:cxn ang="0">
                  <a:pos x="14" y="51"/>
                </a:cxn>
                <a:cxn ang="0">
                  <a:pos x="21" y="43"/>
                </a:cxn>
                <a:cxn ang="0">
                  <a:pos x="35" y="30"/>
                </a:cxn>
                <a:cxn ang="0">
                  <a:pos x="40" y="19"/>
                </a:cxn>
                <a:cxn ang="0">
                  <a:pos x="45" y="14"/>
                </a:cxn>
                <a:cxn ang="0">
                  <a:pos x="54" y="11"/>
                </a:cxn>
                <a:cxn ang="0">
                  <a:pos x="58" y="6"/>
                </a:cxn>
                <a:cxn ang="0">
                  <a:pos x="63" y="0"/>
                </a:cxn>
                <a:cxn ang="0">
                  <a:pos x="79" y="0"/>
                </a:cxn>
                <a:cxn ang="0">
                  <a:pos x="95" y="0"/>
                </a:cxn>
                <a:cxn ang="0">
                  <a:pos x="112" y="0"/>
                </a:cxn>
                <a:cxn ang="0">
                  <a:pos x="128" y="0"/>
                </a:cxn>
                <a:cxn ang="0">
                  <a:pos x="128" y="4"/>
                </a:cxn>
                <a:cxn ang="0">
                  <a:pos x="128" y="19"/>
                </a:cxn>
                <a:cxn ang="0">
                  <a:pos x="128" y="19"/>
                </a:cxn>
              </a:cxnLst>
              <a:rect l="0" t="0" r="r" b="b"/>
              <a:pathLst>
                <a:path w="128" h="73">
                  <a:moveTo>
                    <a:pt x="128" y="19"/>
                  </a:moveTo>
                  <a:lnTo>
                    <a:pt x="115" y="19"/>
                  </a:lnTo>
                  <a:lnTo>
                    <a:pt x="104" y="19"/>
                  </a:lnTo>
                  <a:lnTo>
                    <a:pt x="91" y="19"/>
                  </a:lnTo>
                  <a:lnTo>
                    <a:pt x="80" y="19"/>
                  </a:lnTo>
                  <a:lnTo>
                    <a:pt x="80" y="27"/>
                  </a:lnTo>
                  <a:lnTo>
                    <a:pt x="79" y="37"/>
                  </a:lnTo>
                  <a:lnTo>
                    <a:pt x="79" y="46"/>
                  </a:lnTo>
                  <a:lnTo>
                    <a:pt x="64" y="49"/>
                  </a:lnTo>
                  <a:lnTo>
                    <a:pt x="61" y="53"/>
                  </a:lnTo>
                  <a:lnTo>
                    <a:pt x="61" y="61"/>
                  </a:lnTo>
                  <a:lnTo>
                    <a:pt x="63" y="70"/>
                  </a:lnTo>
                  <a:lnTo>
                    <a:pt x="48" y="70"/>
                  </a:lnTo>
                  <a:lnTo>
                    <a:pt x="34" y="70"/>
                  </a:lnTo>
                  <a:lnTo>
                    <a:pt x="19" y="70"/>
                  </a:lnTo>
                  <a:lnTo>
                    <a:pt x="5" y="70"/>
                  </a:lnTo>
                  <a:lnTo>
                    <a:pt x="0" y="73"/>
                  </a:lnTo>
                  <a:lnTo>
                    <a:pt x="2" y="65"/>
                  </a:lnTo>
                  <a:lnTo>
                    <a:pt x="5" y="61"/>
                  </a:lnTo>
                  <a:lnTo>
                    <a:pt x="8" y="61"/>
                  </a:lnTo>
                  <a:lnTo>
                    <a:pt x="14" y="53"/>
                  </a:lnTo>
                  <a:lnTo>
                    <a:pt x="14" y="51"/>
                  </a:lnTo>
                  <a:lnTo>
                    <a:pt x="21" y="43"/>
                  </a:lnTo>
                  <a:lnTo>
                    <a:pt x="35" y="30"/>
                  </a:lnTo>
                  <a:lnTo>
                    <a:pt x="40" y="19"/>
                  </a:lnTo>
                  <a:lnTo>
                    <a:pt x="45" y="14"/>
                  </a:lnTo>
                  <a:lnTo>
                    <a:pt x="54" y="11"/>
                  </a:lnTo>
                  <a:lnTo>
                    <a:pt x="58" y="6"/>
                  </a:lnTo>
                  <a:lnTo>
                    <a:pt x="63" y="0"/>
                  </a:lnTo>
                  <a:lnTo>
                    <a:pt x="79" y="0"/>
                  </a:lnTo>
                  <a:lnTo>
                    <a:pt x="95" y="0"/>
                  </a:lnTo>
                  <a:lnTo>
                    <a:pt x="112" y="0"/>
                  </a:lnTo>
                  <a:lnTo>
                    <a:pt x="128" y="0"/>
                  </a:lnTo>
                  <a:lnTo>
                    <a:pt x="128" y="4"/>
                  </a:lnTo>
                  <a:lnTo>
                    <a:pt x="128" y="19"/>
                  </a:lnTo>
                  <a:lnTo>
                    <a:pt x="128" y="1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0" name="Freeform 377">
              <a:extLst>
                <a:ext uri="{FF2B5EF4-FFF2-40B4-BE49-F238E27FC236}">
                  <a16:creationId xmlns:a16="http://schemas.microsoft.com/office/drawing/2014/main" id="{7788E2B0-5514-9DA6-DA50-4A799D15C0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7591" y="-2163641"/>
              <a:ext cx="418744" cy="285507"/>
            </a:xfrm>
            <a:custGeom>
              <a:avLst/>
              <a:gdLst/>
              <a:ahLst/>
              <a:cxnLst>
                <a:cxn ang="0">
                  <a:pos x="15" y="125"/>
                </a:cxn>
                <a:cxn ang="0">
                  <a:pos x="42" y="138"/>
                </a:cxn>
                <a:cxn ang="0">
                  <a:pos x="68" y="149"/>
                </a:cxn>
                <a:cxn ang="0">
                  <a:pos x="90" y="160"/>
                </a:cxn>
                <a:cxn ang="0">
                  <a:pos x="113" y="170"/>
                </a:cxn>
                <a:cxn ang="0">
                  <a:pos x="135" y="181"/>
                </a:cxn>
                <a:cxn ang="0">
                  <a:pos x="148" y="189"/>
                </a:cxn>
                <a:cxn ang="0">
                  <a:pos x="159" y="195"/>
                </a:cxn>
                <a:cxn ang="0">
                  <a:pos x="167" y="197"/>
                </a:cxn>
                <a:cxn ang="0">
                  <a:pos x="180" y="203"/>
                </a:cxn>
                <a:cxn ang="0">
                  <a:pos x="181" y="210"/>
                </a:cxn>
                <a:cxn ang="0">
                  <a:pos x="206" y="205"/>
                </a:cxn>
                <a:cxn ang="0">
                  <a:pos x="226" y="199"/>
                </a:cxn>
                <a:cxn ang="0">
                  <a:pos x="242" y="191"/>
                </a:cxn>
                <a:cxn ang="0">
                  <a:pos x="258" y="183"/>
                </a:cxn>
                <a:cxn ang="0">
                  <a:pos x="273" y="176"/>
                </a:cxn>
                <a:cxn ang="0">
                  <a:pos x="286" y="170"/>
                </a:cxn>
                <a:cxn ang="0">
                  <a:pos x="300" y="163"/>
                </a:cxn>
                <a:cxn ang="0">
                  <a:pos x="300" y="151"/>
                </a:cxn>
                <a:cxn ang="0">
                  <a:pos x="284" y="149"/>
                </a:cxn>
                <a:cxn ang="0">
                  <a:pos x="278" y="139"/>
                </a:cxn>
                <a:cxn ang="0">
                  <a:pos x="270" y="128"/>
                </a:cxn>
                <a:cxn ang="0">
                  <a:pos x="274" y="112"/>
                </a:cxn>
                <a:cxn ang="0">
                  <a:pos x="265" y="88"/>
                </a:cxn>
                <a:cxn ang="0">
                  <a:pos x="268" y="83"/>
                </a:cxn>
                <a:cxn ang="0">
                  <a:pos x="250" y="58"/>
                </a:cxn>
                <a:cxn ang="0">
                  <a:pos x="247" y="50"/>
                </a:cxn>
                <a:cxn ang="0">
                  <a:pos x="236" y="40"/>
                </a:cxn>
                <a:cxn ang="0">
                  <a:pos x="252" y="24"/>
                </a:cxn>
                <a:cxn ang="0">
                  <a:pos x="250" y="9"/>
                </a:cxn>
                <a:cxn ang="0">
                  <a:pos x="255" y="1"/>
                </a:cxn>
                <a:cxn ang="0">
                  <a:pos x="234" y="0"/>
                </a:cxn>
                <a:cxn ang="0">
                  <a:pos x="220" y="0"/>
                </a:cxn>
                <a:cxn ang="0">
                  <a:pos x="206" y="6"/>
                </a:cxn>
                <a:cxn ang="0">
                  <a:pos x="186" y="3"/>
                </a:cxn>
                <a:cxn ang="0">
                  <a:pos x="172" y="5"/>
                </a:cxn>
                <a:cxn ang="0">
                  <a:pos x="146" y="8"/>
                </a:cxn>
                <a:cxn ang="0">
                  <a:pos x="130" y="14"/>
                </a:cxn>
                <a:cxn ang="0">
                  <a:pos x="116" y="17"/>
                </a:cxn>
                <a:cxn ang="0">
                  <a:pos x="98" y="25"/>
                </a:cxn>
                <a:cxn ang="0">
                  <a:pos x="96" y="29"/>
                </a:cxn>
                <a:cxn ang="0">
                  <a:pos x="101" y="30"/>
                </a:cxn>
                <a:cxn ang="0">
                  <a:pos x="101" y="33"/>
                </a:cxn>
                <a:cxn ang="0">
                  <a:pos x="103" y="41"/>
                </a:cxn>
                <a:cxn ang="0">
                  <a:pos x="104" y="48"/>
                </a:cxn>
                <a:cxn ang="0">
                  <a:pos x="108" y="54"/>
                </a:cxn>
                <a:cxn ang="0">
                  <a:pos x="111" y="59"/>
                </a:cxn>
                <a:cxn ang="0">
                  <a:pos x="85" y="62"/>
                </a:cxn>
                <a:cxn ang="0">
                  <a:pos x="72" y="67"/>
                </a:cxn>
                <a:cxn ang="0">
                  <a:pos x="74" y="70"/>
                </a:cxn>
                <a:cxn ang="0">
                  <a:pos x="76" y="74"/>
                </a:cxn>
                <a:cxn ang="0">
                  <a:pos x="56" y="80"/>
                </a:cxn>
                <a:cxn ang="0">
                  <a:pos x="45" y="88"/>
                </a:cxn>
                <a:cxn ang="0">
                  <a:pos x="31" y="91"/>
                </a:cxn>
                <a:cxn ang="0">
                  <a:pos x="16" y="94"/>
                </a:cxn>
                <a:cxn ang="0">
                  <a:pos x="7" y="98"/>
                </a:cxn>
                <a:cxn ang="0">
                  <a:pos x="0" y="114"/>
                </a:cxn>
                <a:cxn ang="0">
                  <a:pos x="0" y="118"/>
                </a:cxn>
              </a:cxnLst>
              <a:rect l="0" t="0" r="r" b="b"/>
              <a:pathLst>
                <a:path w="308" h="210">
                  <a:moveTo>
                    <a:pt x="0" y="118"/>
                  </a:moveTo>
                  <a:lnTo>
                    <a:pt x="15" y="125"/>
                  </a:lnTo>
                  <a:lnTo>
                    <a:pt x="28" y="131"/>
                  </a:lnTo>
                  <a:lnTo>
                    <a:pt x="42" y="138"/>
                  </a:lnTo>
                  <a:lnTo>
                    <a:pt x="56" y="144"/>
                  </a:lnTo>
                  <a:lnTo>
                    <a:pt x="68" y="149"/>
                  </a:lnTo>
                  <a:lnTo>
                    <a:pt x="79" y="155"/>
                  </a:lnTo>
                  <a:lnTo>
                    <a:pt x="90" y="160"/>
                  </a:lnTo>
                  <a:lnTo>
                    <a:pt x="101" y="165"/>
                  </a:lnTo>
                  <a:lnTo>
                    <a:pt x="113" y="170"/>
                  </a:lnTo>
                  <a:lnTo>
                    <a:pt x="124" y="175"/>
                  </a:lnTo>
                  <a:lnTo>
                    <a:pt x="135" y="181"/>
                  </a:lnTo>
                  <a:lnTo>
                    <a:pt x="146" y="186"/>
                  </a:lnTo>
                  <a:lnTo>
                    <a:pt x="148" y="189"/>
                  </a:lnTo>
                  <a:lnTo>
                    <a:pt x="154" y="192"/>
                  </a:lnTo>
                  <a:lnTo>
                    <a:pt x="159" y="195"/>
                  </a:lnTo>
                  <a:lnTo>
                    <a:pt x="165" y="195"/>
                  </a:lnTo>
                  <a:lnTo>
                    <a:pt x="167" y="197"/>
                  </a:lnTo>
                  <a:lnTo>
                    <a:pt x="178" y="200"/>
                  </a:lnTo>
                  <a:lnTo>
                    <a:pt x="180" y="203"/>
                  </a:lnTo>
                  <a:lnTo>
                    <a:pt x="178" y="208"/>
                  </a:lnTo>
                  <a:lnTo>
                    <a:pt x="181" y="210"/>
                  </a:lnTo>
                  <a:lnTo>
                    <a:pt x="194" y="207"/>
                  </a:lnTo>
                  <a:lnTo>
                    <a:pt x="206" y="205"/>
                  </a:lnTo>
                  <a:lnTo>
                    <a:pt x="217" y="203"/>
                  </a:lnTo>
                  <a:lnTo>
                    <a:pt x="226" y="199"/>
                  </a:lnTo>
                  <a:lnTo>
                    <a:pt x="234" y="195"/>
                  </a:lnTo>
                  <a:lnTo>
                    <a:pt x="242" y="191"/>
                  </a:lnTo>
                  <a:lnTo>
                    <a:pt x="250" y="186"/>
                  </a:lnTo>
                  <a:lnTo>
                    <a:pt x="258" y="183"/>
                  </a:lnTo>
                  <a:lnTo>
                    <a:pt x="265" y="179"/>
                  </a:lnTo>
                  <a:lnTo>
                    <a:pt x="273" y="176"/>
                  </a:lnTo>
                  <a:lnTo>
                    <a:pt x="279" y="173"/>
                  </a:lnTo>
                  <a:lnTo>
                    <a:pt x="286" y="170"/>
                  </a:lnTo>
                  <a:lnTo>
                    <a:pt x="294" y="167"/>
                  </a:lnTo>
                  <a:lnTo>
                    <a:pt x="300" y="163"/>
                  </a:lnTo>
                  <a:lnTo>
                    <a:pt x="308" y="160"/>
                  </a:lnTo>
                  <a:lnTo>
                    <a:pt x="300" y="151"/>
                  </a:lnTo>
                  <a:lnTo>
                    <a:pt x="292" y="149"/>
                  </a:lnTo>
                  <a:lnTo>
                    <a:pt x="284" y="149"/>
                  </a:lnTo>
                  <a:lnTo>
                    <a:pt x="279" y="146"/>
                  </a:lnTo>
                  <a:lnTo>
                    <a:pt x="278" y="139"/>
                  </a:lnTo>
                  <a:lnTo>
                    <a:pt x="270" y="130"/>
                  </a:lnTo>
                  <a:lnTo>
                    <a:pt x="270" y="128"/>
                  </a:lnTo>
                  <a:lnTo>
                    <a:pt x="274" y="126"/>
                  </a:lnTo>
                  <a:lnTo>
                    <a:pt x="274" y="112"/>
                  </a:lnTo>
                  <a:lnTo>
                    <a:pt x="271" y="94"/>
                  </a:lnTo>
                  <a:lnTo>
                    <a:pt x="265" y="88"/>
                  </a:lnTo>
                  <a:lnTo>
                    <a:pt x="266" y="85"/>
                  </a:lnTo>
                  <a:lnTo>
                    <a:pt x="268" y="83"/>
                  </a:lnTo>
                  <a:lnTo>
                    <a:pt x="262" y="62"/>
                  </a:lnTo>
                  <a:lnTo>
                    <a:pt x="250" y="58"/>
                  </a:lnTo>
                  <a:lnTo>
                    <a:pt x="249" y="54"/>
                  </a:lnTo>
                  <a:lnTo>
                    <a:pt x="247" y="50"/>
                  </a:lnTo>
                  <a:lnTo>
                    <a:pt x="241" y="48"/>
                  </a:lnTo>
                  <a:lnTo>
                    <a:pt x="236" y="40"/>
                  </a:lnTo>
                  <a:lnTo>
                    <a:pt x="249" y="32"/>
                  </a:lnTo>
                  <a:lnTo>
                    <a:pt x="252" y="24"/>
                  </a:lnTo>
                  <a:lnTo>
                    <a:pt x="250" y="16"/>
                  </a:lnTo>
                  <a:lnTo>
                    <a:pt x="250" y="9"/>
                  </a:lnTo>
                  <a:lnTo>
                    <a:pt x="249" y="8"/>
                  </a:lnTo>
                  <a:lnTo>
                    <a:pt x="255" y="1"/>
                  </a:lnTo>
                  <a:lnTo>
                    <a:pt x="242" y="3"/>
                  </a:lnTo>
                  <a:lnTo>
                    <a:pt x="234" y="0"/>
                  </a:lnTo>
                  <a:lnTo>
                    <a:pt x="230" y="3"/>
                  </a:lnTo>
                  <a:lnTo>
                    <a:pt x="220" y="0"/>
                  </a:lnTo>
                  <a:lnTo>
                    <a:pt x="218" y="3"/>
                  </a:lnTo>
                  <a:lnTo>
                    <a:pt x="206" y="6"/>
                  </a:lnTo>
                  <a:lnTo>
                    <a:pt x="201" y="3"/>
                  </a:lnTo>
                  <a:lnTo>
                    <a:pt x="186" y="3"/>
                  </a:lnTo>
                  <a:lnTo>
                    <a:pt x="178" y="5"/>
                  </a:lnTo>
                  <a:lnTo>
                    <a:pt x="172" y="5"/>
                  </a:lnTo>
                  <a:lnTo>
                    <a:pt x="167" y="6"/>
                  </a:lnTo>
                  <a:lnTo>
                    <a:pt x="146" y="8"/>
                  </a:lnTo>
                  <a:lnTo>
                    <a:pt x="133" y="13"/>
                  </a:lnTo>
                  <a:lnTo>
                    <a:pt x="130" y="14"/>
                  </a:lnTo>
                  <a:lnTo>
                    <a:pt x="129" y="16"/>
                  </a:lnTo>
                  <a:lnTo>
                    <a:pt x="116" y="17"/>
                  </a:lnTo>
                  <a:lnTo>
                    <a:pt x="108" y="24"/>
                  </a:lnTo>
                  <a:lnTo>
                    <a:pt x="98" y="25"/>
                  </a:lnTo>
                  <a:lnTo>
                    <a:pt x="96" y="27"/>
                  </a:lnTo>
                  <a:lnTo>
                    <a:pt x="96" y="29"/>
                  </a:lnTo>
                  <a:lnTo>
                    <a:pt x="101" y="30"/>
                  </a:lnTo>
                  <a:lnTo>
                    <a:pt x="101" y="30"/>
                  </a:lnTo>
                  <a:lnTo>
                    <a:pt x="103" y="32"/>
                  </a:lnTo>
                  <a:lnTo>
                    <a:pt x="101" y="33"/>
                  </a:lnTo>
                  <a:lnTo>
                    <a:pt x="103" y="38"/>
                  </a:lnTo>
                  <a:lnTo>
                    <a:pt x="103" y="41"/>
                  </a:lnTo>
                  <a:lnTo>
                    <a:pt x="104" y="45"/>
                  </a:lnTo>
                  <a:lnTo>
                    <a:pt x="104" y="48"/>
                  </a:lnTo>
                  <a:lnTo>
                    <a:pt x="106" y="51"/>
                  </a:lnTo>
                  <a:lnTo>
                    <a:pt x="108" y="54"/>
                  </a:lnTo>
                  <a:lnTo>
                    <a:pt x="114" y="56"/>
                  </a:lnTo>
                  <a:lnTo>
                    <a:pt x="111" y="59"/>
                  </a:lnTo>
                  <a:lnTo>
                    <a:pt x="111" y="61"/>
                  </a:lnTo>
                  <a:lnTo>
                    <a:pt x="85" y="62"/>
                  </a:lnTo>
                  <a:lnTo>
                    <a:pt x="84" y="66"/>
                  </a:lnTo>
                  <a:lnTo>
                    <a:pt x="72" y="67"/>
                  </a:lnTo>
                  <a:lnTo>
                    <a:pt x="71" y="69"/>
                  </a:lnTo>
                  <a:lnTo>
                    <a:pt x="74" y="70"/>
                  </a:lnTo>
                  <a:lnTo>
                    <a:pt x="72" y="74"/>
                  </a:lnTo>
                  <a:lnTo>
                    <a:pt x="76" y="74"/>
                  </a:lnTo>
                  <a:lnTo>
                    <a:pt x="74" y="75"/>
                  </a:lnTo>
                  <a:lnTo>
                    <a:pt x="56" y="80"/>
                  </a:lnTo>
                  <a:lnTo>
                    <a:pt x="50" y="86"/>
                  </a:lnTo>
                  <a:lnTo>
                    <a:pt x="45" y="88"/>
                  </a:lnTo>
                  <a:lnTo>
                    <a:pt x="31" y="88"/>
                  </a:lnTo>
                  <a:lnTo>
                    <a:pt x="31" y="91"/>
                  </a:lnTo>
                  <a:lnTo>
                    <a:pt x="23" y="91"/>
                  </a:lnTo>
                  <a:lnTo>
                    <a:pt x="16" y="94"/>
                  </a:lnTo>
                  <a:lnTo>
                    <a:pt x="13" y="94"/>
                  </a:lnTo>
                  <a:lnTo>
                    <a:pt x="7" y="98"/>
                  </a:lnTo>
                  <a:lnTo>
                    <a:pt x="0" y="101"/>
                  </a:lnTo>
                  <a:lnTo>
                    <a:pt x="0" y="114"/>
                  </a:lnTo>
                  <a:lnTo>
                    <a:pt x="0" y="118"/>
                  </a:lnTo>
                  <a:lnTo>
                    <a:pt x="0" y="11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1" name="Freeform 378">
              <a:extLst>
                <a:ext uri="{FF2B5EF4-FFF2-40B4-BE49-F238E27FC236}">
                  <a16:creationId xmlns:a16="http://schemas.microsoft.com/office/drawing/2014/main" id="{4CA84A0B-9B72-3ED7-7AED-D6987DC57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456" y="-1967865"/>
              <a:ext cx="342608" cy="213451"/>
            </a:xfrm>
            <a:custGeom>
              <a:avLst/>
              <a:gdLst/>
              <a:ahLst/>
              <a:cxnLst>
                <a:cxn ang="0">
                  <a:pos x="50" y="103"/>
                </a:cxn>
                <a:cxn ang="0">
                  <a:pos x="85" y="103"/>
                </a:cxn>
                <a:cxn ang="0">
                  <a:pos x="106" y="95"/>
                </a:cxn>
                <a:cxn ang="0">
                  <a:pos x="98" y="82"/>
                </a:cxn>
                <a:cxn ang="0">
                  <a:pos x="95" y="59"/>
                </a:cxn>
                <a:cxn ang="0">
                  <a:pos x="90" y="35"/>
                </a:cxn>
                <a:cxn ang="0">
                  <a:pos x="87" y="11"/>
                </a:cxn>
                <a:cxn ang="0">
                  <a:pos x="98" y="0"/>
                </a:cxn>
                <a:cxn ang="0">
                  <a:pos x="124" y="5"/>
                </a:cxn>
                <a:cxn ang="0">
                  <a:pos x="146" y="16"/>
                </a:cxn>
                <a:cxn ang="0">
                  <a:pos x="169" y="26"/>
                </a:cxn>
                <a:cxn ang="0">
                  <a:pos x="191" y="37"/>
                </a:cxn>
                <a:cxn ang="0">
                  <a:pos x="204" y="45"/>
                </a:cxn>
                <a:cxn ang="0">
                  <a:pos x="215" y="51"/>
                </a:cxn>
                <a:cxn ang="0">
                  <a:pos x="223" y="53"/>
                </a:cxn>
                <a:cxn ang="0">
                  <a:pos x="236" y="59"/>
                </a:cxn>
                <a:cxn ang="0">
                  <a:pos x="237" y="66"/>
                </a:cxn>
                <a:cxn ang="0">
                  <a:pos x="250" y="72"/>
                </a:cxn>
                <a:cxn ang="0">
                  <a:pos x="250" y="88"/>
                </a:cxn>
                <a:cxn ang="0">
                  <a:pos x="247" y="98"/>
                </a:cxn>
                <a:cxn ang="0">
                  <a:pos x="225" y="104"/>
                </a:cxn>
                <a:cxn ang="0">
                  <a:pos x="201" y="108"/>
                </a:cxn>
                <a:cxn ang="0">
                  <a:pos x="175" y="109"/>
                </a:cxn>
                <a:cxn ang="0">
                  <a:pos x="128" y="127"/>
                </a:cxn>
                <a:cxn ang="0">
                  <a:pos x="111" y="144"/>
                </a:cxn>
                <a:cxn ang="0">
                  <a:pos x="108" y="156"/>
                </a:cxn>
                <a:cxn ang="0">
                  <a:pos x="103" y="154"/>
                </a:cxn>
                <a:cxn ang="0">
                  <a:pos x="95" y="157"/>
                </a:cxn>
                <a:cxn ang="0">
                  <a:pos x="92" y="152"/>
                </a:cxn>
                <a:cxn ang="0">
                  <a:pos x="88" y="154"/>
                </a:cxn>
                <a:cxn ang="0">
                  <a:pos x="85" y="156"/>
                </a:cxn>
                <a:cxn ang="0">
                  <a:pos x="79" y="157"/>
                </a:cxn>
                <a:cxn ang="0">
                  <a:pos x="74" y="157"/>
                </a:cxn>
                <a:cxn ang="0">
                  <a:pos x="64" y="157"/>
                </a:cxn>
                <a:cxn ang="0">
                  <a:pos x="59" y="149"/>
                </a:cxn>
                <a:cxn ang="0">
                  <a:pos x="55" y="149"/>
                </a:cxn>
                <a:cxn ang="0">
                  <a:pos x="59" y="146"/>
                </a:cxn>
                <a:cxn ang="0">
                  <a:pos x="55" y="144"/>
                </a:cxn>
                <a:cxn ang="0">
                  <a:pos x="51" y="143"/>
                </a:cxn>
                <a:cxn ang="0">
                  <a:pos x="51" y="136"/>
                </a:cxn>
                <a:cxn ang="0">
                  <a:pos x="48" y="133"/>
                </a:cxn>
                <a:cxn ang="0">
                  <a:pos x="43" y="135"/>
                </a:cxn>
                <a:cxn ang="0">
                  <a:pos x="39" y="138"/>
                </a:cxn>
                <a:cxn ang="0">
                  <a:pos x="24" y="140"/>
                </a:cxn>
                <a:cxn ang="0">
                  <a:pos x="15" y="138"/>
                </a:cxn>
                <a:cxn ang="0">
                  <a:pos x="11" y="138"/>
                </a:cxn>
                <a:cxn ang="0">
                  <a:pos x="13" y="128"/>
                </a:cxn>
                <a:cxn ang="0">
                  <a:pos x="7" y="125"/>
                </a:cxn>
                <a:cxn ang="0">
                  <a:pos x="5" y="119"/>
                </a:cxn>
                <a:cxn ang="0">
                  <a:pos x="0" y="114"/>
                </a:cxn>
                <a:cxn ang="0">
                  <a:pos x="7" y="106"/>
                </a:cxn>
                <a:cxn ang="0">
                  <a:pos x="16" y="100"/>
                </a:cxn>
                <a:cxn ang="0">
                  <a:pos x="24" y="106"/>
                </a:cxn>
                <a:cxn ang="0">
                  <a:pos x="32" y="103"/>
                </a:cxn>
              </a:cxnLst>
              <a:rect l="0" t="0" r="r" b="b"/>
              <a:pathLst>
                <a:path w="252" h="157">
                  <a:moveTo>
                    <a:pt x="32" y="103"/>
                  </a:moveTo>
                  <a:lnTo>
                    <a:pt x="50" y="103"/>
                  </a:lnTo>
                  <a:lnTo>
                    <a:pt x="67" y="103"/>
                  </a:lnTo>
                  <a:lnTo>
                    <a:pt x="85" y="103"/>
                  </a:lnTo>
                  <a:lnTo>
                    <a:pt x="103" y="103"/>
                  </a:lnTo>
                  <a:lnTo>
                    <a:pt x="106" y="95"/>
                  </a:lnTo>
                  <a:lnTo>
                    <a:pt x="100" y="93"/>
                  </a:lnTo>
                  <a:lnTo>
                    <a:pt x="98" y="82"/>
                  </a:lnTo>
                  <a:lnTo>
                    <a:pt x="96" y="71"/>
                  </a:lnTo>
                  <a:lnTo>
                    <a:pt x="95" y="59"/>
                  </a:lnTo>
                  <a:lnTo>
                    <a:pt x="93" y="47"/>
                  </a:lnTo>
                  <a:lnTo>
                    <a:pt x="90" y="35"/>
                  </a:lnTo>
                  <a:lnTo>
                    <a:pt x="88" y="24"/>
                  </a:lnTo>
                  <a:lnTo>
                    <a:pt x="87" y="11"/>
                  </a:lnTo>
                  <a:lnTo>
                    <a:pt x="85" y="0"/>
                  </a:lnTo>
                  <a:lnTo>
                    <a:pt x="98" y="0"/>
                  </a:lnTo>
                  <a:lnTo>
                    <a:pt x="112" y="0"/>
                  </a:lnTo>
                  <a:lnTo>
                    <a:pt x="124" y="5"/>
                  </a:lnTo>
                  <a:lnTo>
                    <a:pt x="135" y="11"/>
                  </a:lnTo>
                  <a:lnTo>
                    <a:pt x="146" y="16"/>
                  </a:lnTo>
                  <a:lnTo>
                    <a:pt x="157" y="21"/>
                  </a:lnTo>
                  <a:lnTo>
                    <a:pt x="169" y="26"/>
                  </a:lnTo>
                  <a:lnTo>
                    <a:pt x="180" y="31"/>
                  </a:lnTo>
                  <a:lnTo>
                    <a:pt x="191" y="37"/>
                  </a:lnTo>
                  <a:lnTo>
                    <a:pt x="202" y="42"/>
                  </a:lnTo>
                  <a:lnTo>
                    <a:pt x="204" y="45"/>
                  </a:lnTo>
                  <a:lnTo>
                    <a:pt x="210" y="48"/>
                  </a:lnTo>
                  <a:lnTo>
                    <a:pt x="215" y="51"/>
                  </a:lnTo>
                  <a:lnTo>
                    <a:pt x="221" y="51"/>
                  </a:lnTo>
                  <a:lnTo>
                    <a:pt x="223" y="53"/>
                  </a:lnTo>
                  <a:lnTo>
                    <a:pt x="234" y="56"/>
                  </a:lnTo>
                  <a:lnTo>
                    <a:pt x="236" y="59"/>
                  </a:lnTo>
                  <a:lnTo>
                    <a:pt x="234" y="64"/>
                  </a:lnTo>
                  <a:lnTo>
                    <a:pt x="237" y="66"/>
                  </a:lnTo>
                  <a:lnTo>
                    <a:pt x="250" y="63"/>
                  </a:lnTo>
                  <a:lnTo>
                    <a:pt x="250" y="72"/>
                  </a:lnTo>
                  <a:lnTo>
                    <a:pt x="250" y="80"/>
                  </a:lnTo>
                  <a:lnTo>
                    <a:pt x="250" y="88"/>
                  </a:lnTo>
                  <a:lnTo>
                    <a:pt x="252" y="96"/>
                  </a:lnTo>
                  <a:lnTo>
                    <a:pt x="247" y="98"/>
                  </a:lnTo>
                  <a:lnTo>
                    <a:pt x="241" y="104"/>
                  </a:lnTo>
                  <a:lnTo>
                    <a:pt x="225" y="104"/>
                  </a:lnTo>
                  <a:lnTo>
                    <a:pt x="207" y="104"/>
                  </a:lnTo>
                  <a:lnTo>
                    <a:pt x="201" y="108"/>
                  </a:lnTo>
                  <a:lnTo>
                    <a:pt x="191" y="108"/>
                  </a:lnTo>
                  <a:lnTo>
                    <a:pt x="175" y="109"/>
                  </a:lnTo>
                  <a:lnTo>
                    <a:pt x="149" y="122"/>
                  </a:lnTo>
                  <a:lnTo>
                    <a:pt x="128" y="127"/>
                  </a:lnTo>
                  <a:lnTo>
                    <a:pt x="122" y="136"/>
                  </a:lnTo>
                  <a:lnTo>
                    <a:pt x="111" y="144"/>
                  </a:lnTo>
                  <a:lnTo>
                    <a:pt x="108" y="149"/>
                  </a:lnTo>
                  <a:lnTo>
                    <a:pt x="108" y="156"/>
                  </a:lnTo>
                  <a:lnTo>
                    <a:pt x="104" y="156"/>
                  </a:lnTo>
                  <a:lnTo>
                    <a:pt x="103" y="154"/>
                  </a:lnTo>
                  <a:lnTo>
                    <a:pt x="100" y="154"/>
                  </a:lnTo>
                  <a:lnTo>
                    <a:pt x="95" y="157"/>
                  </a:lnTo>
                  <a:lnTo>
                    <a:pt x="93" y="157"/>
                  </a:lnTo>
                  <a:lnTo>
                    <a:pt x="92" y="152"/>
                  </a:lnTo>
                  <a:lnTo>
                    <a:pt x="90" y="152"/>
                  </a:lnTo>
                  <a:lnTo>
                    <a:pt x="88" y="154"/>
                  </a:lnTo>
                  <a:lnTo>
                    <a:pt x="85" y="152"/>
                  </a:lnTo>
                  <a:lnTo>
                    <a:pt x="85" y="156"/>
                  </a:lnTo>
                  <a:lnTo>
                    <a:pt x="80" y="156"/>
                  </a:lnTo>
                  <a:lnTo>
                    <a:pt x="79" y="157"/>
                  </a:lnTo>
                  <a:lnTo>
                    <a:pt x="76" y="156"/>
                  </a:lnTo>
                  <a:lnTo>
                    <a:pt x="74" y="157"/>
                  </a:lnTo>
                  <a:lnTo>
                    <a:pt x="72" y="154"/>
                  </a:lnTo>
                  <a:lnTo>
                    <a:pt x="64" y="157"/>
                  </a:lnTo>
                  <a:lnTo>
                    <a:pt x="59" y="154"/>
                  </a:lnTo>
                  <a:lnTo>
                    <a:pt x="59" y="149"/>
                  </a:lnTo>
                  <a:lnTo>
                    <a:pt x="56" y="149"/>
                  </a:lnTo>
                  <a:lnTo>
                    <a:pt x="55" y="149"/>
                  </a:lnTo>
                  <a:lnTo>
                    <a:pt x="55" y="149"/>
                  </a:lnTo>
                  <a:lnTo>
                    <a:pt x="59" y="146"/>
                  </a:lnTo>
                  <a:lnTo>
                    <a:pt x="59" y="144"/>
                  </a:lnTo>
                  <a:lnTo>
                    <a:pt x="55" y="144"/>
                  </a:lnTo>
                  <a:lnTo>
                    <a:pt x="53" y="143"/>
                  </a:lnTo>
                  <a:lnTo>
                    <a:pt x="51" y="143"/>
                  </a:lnTo>
                  <a:lnTo>
                    <a:pt x="51" y="140"/>
                  </a:lnTo>
                  <a:lnTo>
                    <a:pt x="51" y="136"/>
                  </a:lnTo>
                  <a:lnTo>
                    <a:pt x="50" y="136"/>
                  </a:lnTo>
                  <a:lnTo>
                    <a:pt x="48" y="133"/>
                  </a:lnTo>
                  <a:lnTo>
                    <a:pt x="43" y="133"/>
                  </a:lnTo>
                  <a:lnTo>
                    <a:pt x="43" y="135"/>
                  </a:lnTo>
                  <a:lnTo>
                    <a:pt x="39" y="136"/>
                  </a:lnTo>
                  <a:lnTo>
                    <a:pt x="39" y="138"/>
                  </a:lnTo>
                  <a:lnTo>
                    <a:pt x="29" y="136"/>
                  </a:lnTo>
                  <a:lnTo>
                    <a:pt x="24" y="140"/>
                  </a:lnTo>
                  <a:lnTo>
                    <a:pt x="19" y="136"/>
                  </a:lnTo>
                  <a:lnTo>
                    <a:pt x="15" y="138"/>
                  </a:lnTo>
                  <a:lnTo>
                    <a:pt x="13" y="138"/>
                  </a:lnTo>
                  <a:lnTo>
                    <a:pt x="11" y="138"/>
                  </a:lnTo>
                  <a:lnTo>
                    <a:pt x="13" y="135"/>
                  </a:lnTo>
                  <a:lnTo>
                    <a:pt x="13" y="128"/>
                  </a:lnTo>
                  <a:lnTo>
                    <a:pt x="10" y="125"/>
                  </a:lnTo>
                  <a:lnTo>
                    <a:pt x="7" y="125"/>
                  </a:lnTo>
                  <a:lnTo>
                    <a:pt x="3" y="122"/>
                  </a:lnTo>
                  <a:lnTo>
                    <a:pt x="5" y="119"/>
                  </a:lnTo>
                  <a:lnTo>
                    <a:pt x="3" y="116"/>
                  </a:lnTo>
                  <a:lnTo>
                    <a:pt x="0" y="114"/>
                  </a:lnTo>
                  <a:lnTo>
                    <a:pt x="0" y="111"/>
                  </a:lnTo>
                  <a:lnTo>
                    <a:pt x="7" y="106"/>
                  </a:lnTo>
                  <a:lnTo>
                    <a:pt x="13" y="98"/>
                  </a:lnTo>
                  <a:lnTo>
                    <a:pt x="16" y="100"/>
                  </a:lnTo>
                  <a:lnTo>
                    <a:pt x="19" y="106"/>
                  </a:lnTo>
                  <a:lnTo>
                    <a:pt x="24" y="106"/>
                  </a:lnTo>
                  <a:lnTo>
                    <a:pt x="32" y="103"/>
                  </a:lnTo>
                  <a:lnTo>
                    <a:pt x="32" y="10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2" name="Freeform 379">
              <a:extLst>
                <a:ext uri="{FF2B5EF4-FFF2-40B4-BE49-F238E27FC236}">
                  <a16:creationId xmlns:a16="http://schemas.microsoft.com/office/drawing/2014/main" id="{568F154C-6520-92DD-7C00-915D093CA6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288" y="-1821033"/>
              <a:ext cx="159069" cy="76135"/>
            </a:xfrm>
            <a:custGeom>
              <a:avLst/>
              <a:gdLst/>
              <a:ahLst/>
              <a:cxnLst>
                <a:cxn ang="0">
                  <a:pos x="40" y="56"/>
                </a:cxn>
                <a:cxn ang="0">
                  <a:pos x="38" y="48"/>
                </a:cxn>
                <a:cxn ang="0">
                  <a:pos x="35" y="44"/>
                </a:cxn>
                <a:cxn ang="0">
                  <a:pos x="36" y="41"/>
                </a:cxn>
                <a:cxn ang="0">
                  <a:pos x="69" y="41"/>
                </a:cxn>
                <a:cxn ang="0">
                  <a:pos x="78" y="41"/>
                </a:cxn>
                <a:cxn ang="0">
                  <a:pos x="85" y="41"/>
                </a:cxn>
                <a:cxn ang="0">
                  <a:pos x="88" y="41"/>
                </a:cxn>
                <a:cxn ang="0">
                  <a:pos x="94" y="41"/>
                </a:cxn>
                <a:cxn ang="0">
                  <a:pos x="102" y="36"/>
                </a:cxn>
                <a:cxn ang="0">
                  <a:pos x="112" y="36"/>
                </a:cxn>
                <a:cxn ang="0">
                  <a:pos x="117" y="32"/>
                </a:cxn>
                <a:cxn ang="0">
                  <a:pos x="112" y="28"/>
                </a:cxn>
                <a:cxn ang="0">
                  <a:pos x="112" y="27"/>
                </a:cxn>
                <a:cxn ang="0">
                  <a:pos x="115" y="27"/>
                </a:cxn>
                <a:cxn ang="0">
                  <a:pos x="113" y="24"/>
                </a:cxn>
                <a:cxn ang="0">
                  <a:pos x="110" y="24"/>
                </a:cxn>
                <a:cxn ang="0">
                  <a:pos x="105" y="25"/>
                </a:cxn>
                <a:cxn ang="0">
                  <a:pos x="101" y="24"/>
                </a:cxn>
                <a:cxn ang="0">
                  <a:pos x="94" y="16"/>
                </a:cxn>
                <a:cxn ang="0">
                  <a:pos x="85" y="9"/>
                </a:cxn>
                <a:cxn ang="0">
                  <a:pos x="85" y="6"/>
                </a:cxn>
                <a:cxn ang="0">
                  <a:pos x="81" y="4"/>
                </a:cxn>
                <a:cxn ang="0">
                  <a:pos x="83" y="0"/>
                </a:cxn>
                <a:cxn ang="0">
                  <a:pos x="67" y="1"/>
                </a:cxn>
                <a:cxn ang="0">
                  <a:pos x="41" y="14"/>
                </a:cxn>
                <a:cxn ang="0">
                  <a:pos x="20" y="19"/>
                </a:cxn>
                <a:cxn ang="0">
                  <a:pos x="14" y="28"/>
                </a:cxn>
                <a:cxn ang="0">
                  <a:pos x="3" y="36"/>
                </a:cxn>
                <a:cxn ang="0">
                  <a:pos x="0" y="41"/>
                </a:cxn>
                <a:cxn ang="0">
                  <a:pos x="0" y="48"/>
                </a:cxn>
                <a:cxn ang="0">
                  <a:pos x="4" y="52"/>
                </a:cxn>
                <a:cxn ang="0">
                  <a:pos x="8" y="54"/>
                </a:cxn>
                <a:cxn ang="0">
                  <a:pos x="11" y="54"/>
                </a:cxn>
                <a:cxn ang="0">
                  <a:pos x="12" y="56"/>
                </a:cxn>
                <a:cxn ang="0">
                  <a:pos x="14" y="54"/>
                </a:cxn>
                <a:cxn ang="0">
                  <a:pos x="25" y="51"/>
                </a:cxn>
                <a:cxn ang="0">
                  <a:pos x="30" y="52"/>
                </a:cxn>
                <a:cxn ang="0">
                  <a:pos x="32" y="52"/>
                </a:cxn>
                <a:cxn ang="0">
                  <a:pos x="36" y="56"/>
                </a:cxn>
                <a:cxn ang="0">
                  <a:pos x="40" y="56"/>
                </a:cxn>
                <a:cxn ang="0">
                  <a:pos x="40" y="56"/>
                </a:cxn>
              </a:cxnLst>
              <a:rect l="0" t="0" r="r" b="b"/>
              <a:pathLst>
                <a:path w="117" h="56">
                  <a:moveTo>
                    <a:pt x="40" y="56"/>
                  </a:moveTo>
                  <a:lnTo>
                    <a:pt x="38" y="48"/>
                  </a:lnTo>
                  <a:lnTo>
                    <a:pt x="35" y="44"/>
                  </a:lnTo>
                  <a:lnTo>
                    <a:pt x="36" y="41"/>
                  </a:lnTo>
                  <a:lnTo>
                    <a:pt x="69" y="41"/>
                  </a:lnTo>
                  <a:lnTo>
                    <a:pt x="78" y="41"/>
                  </a:lnTo>
                  <a:lnTo>
                    <a:pt x="85" y="41"/>
                  </a:lnTo>
                  <a:lnTo>
                    <a:pt x="88" y="41"/>
                  </a:lnTo>
                  <a:lnTo>
                    <a:pt x="94" y="41"/>
                  </a:lnTo>
                  <a:lnTo>
                    <a:pt x="102" y="36"/>
                  </a:lnTo>
                  <a:lnTo>
                    <a:pt x="112" y="36"/>
                  </a:lnTo>
                  <a:lnTo>
                    <a:pt x="117" y="32"/>
                  </a:lnTo>
                  <a:lnTo>
                    <a:pt x="112" y="28"/>
                  </a:lnTo>
                  <a:lnTo>
                    <a:pt x="112" y="27"/>
                  </a:lnTo>
                  <a:lnTo>
                    <a:pt x="115" y="27"/>
                  </a:lnTo>
                  <a:lnTo>
                    <a:pt x="113" y="24"/>
                  </a:lnTo>
                  <a:lnTo>
                    <a:pt x="110" y="24"/>
                  </a:lnTo>
                  <a:lnTo>
                    <a:pt x="105" y="25"/>
                  </a:lnTo>
                  <a:lnTo>
                    <a:pt x="101" y="24"/>
                  </a:lnTo>
                  <a:lnTo>
                    <a:pt x="94" y="16"/>
                  </a:lnTo>
                  <a:lnTo>
                    <a:pt x="85" y="9"/>
                  </a:lnTo>
                  <a:lnTo>
                    <a:pt x="85" y="6"/>
                  </a:lnTo>
                  <a:lnTo>
                    <a:pt x="81" y="4"/>
                  </a:lnTo>
                  <a:lnTo>
                    <a:pt x="83" y="0"/>
                  </a:lnTo>
                  <a:lnTo>
                    <a:pt x="67" y="1"/>
                  </a:lnTo>
                  <a:lnTo>
                    <a:pt x="41" y="14"/>
                  </a:lnTo>
                  <a:lnTo>
                    <a:pt x="20" y="19"/>
                  </a:lnTo>
                  <a:lnTo>
                    <a:pt x="14" y="28"/>
                  </a:lnTo>
                  <a:lnTo>
                    <a:pt x="3" y="36"/>
                  </a:lnTo>
                  <a:lnTo>
                    <a:pt x="0" y="41"/>
                  </a:lnTo>
                  <a:lnTo>
                    <a:pt x="0" y="48"/>
                  </a:lnTo>
                  <a:lnTo>
                    <a:pt x="4" y="52"/>
                  </a:lnTo>
                  <a:lnTo>
                    <a:pt x="8" y="54"/>
                  </a:lnTo>
                  <a:lnTo>
                    <a:pt x="11" y="54"/>
                  </a:lnTo>
                  <a:lnTo>
                    <a:pt x="12" y="56"/>
                  </a:lnTo>
                  <a:lnTo>
                    <a:pt x="14" y="54"/>
                  </a:lnTo>
                  <a:lnTo>
                    <a:pt x="25" y="51"/>
                  </a:lnTo>
                  <a:lnTo>
                    <a:pt x="30" y="52"/>
                  </a:lnTo>
                  <a:lnTo>
                    <a:pt x="32" y="52"/>
                  </a:lnTo>
                  <a:lnTo>
                    <a:pt x="36" y="56"/>
                  </a:lnTo>
                  <a:lnTo>
                    <a:pt x="40" y="56"/>
                  </a:lnTo>
                  <a:lnTo>
                    <a:pt x="40" y="5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3" name="Freeform 380">
              <a:extLst>
                <a:ext uri="{FF2B5EF4-FFF2-40B4-BE49-F238E27FC236}">
                  <a16:creationId xmlns:a16="http://schemas.microsoft.com/office/drawing/2014/main" id="{6428B21C-A741-FC5E-1721-74029F0FC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482" y="-1671481"/>
              <a:ext cx="110125" cy="76135"/>
            </a:xfrm>
            <a:custGeom>
              <a:avLst/>
              <a:gdLst/>
              <a:ahLst/>
              <a:cxnLst>
                <a:cxn ang="0">
                  <a:pos x="12" y="29"/>
                </a:cxn>
                <a:cxn ang="0">
                  <a:pos x="12" y="31"/>
                </a:cxn>
                <a:cxn ang="0">
                  <a:pos x="13" y="31"/>
                </a:cxn>
                <a:cxn ang="0">
                  <a:pos x="18" y="26"/>
                </a:cxn>
                <a:cxn ang="0">
                  <a:pos x="23" y="24"/>
                </a:cxn>
                <a:cxn ang="0">
                  <a:pos x="24" y="23"/>
                </a:cxn>
                <a:cxn ang="0">
                  <a:pos x="24" y="19"/>
                </a:cxn>
                <a:cxn ang="0">
                  <a:pos x="23" y="19"/>
                </a:cxn>
                <a:cxn ang="0">
                  <a:pos x="16" y="18"/>
                </a:cxn>
                <a:cxn ang="0">
                  <a:pos x="15" y="15"/>
                </a:cxn>
                <a:cxn ang="0">
                  <a:pos x="15" y="5"/>
                </a:cxn>
                <a:cxn ang="0">
                  <a:pos x="16" y="3"/>
                </a:cxn>
                <a:cxn ang="0">
                  <a:pos x="31" y="3"/>
                </a:cxn>
                <a:cxn ang="0">
                  <a:pos x="32" y="5"/>
                </a:cxn>
                <a:cxn ang="0">
                  <a:pos x="45" y="3"/>
                </a:cxn>
                <a:cxn ang="0">
                  <a:pos x="55" y="3"/>
                </a:cxn>
                <a:cxn ang="0">
                  <a:pos x="61" y="0"/>
                </a:cxn>
                <a:cxn ang="0">
                  <a:pos x="68" y="2"/>
                </a:cxn>
                <a:cxn ang="0">
                  <a:pos x="73" y="10"/>
                </a:cxn>
                <a:cxn ang="0">
                  <a:pos x="79" y="13"/>
                </a:cxn>
                <a:cxn ang="0">
                  <a:pos x="81" y="21"/>
                </a:cxn>
                <a:cxn ang="0">
                  <a:pos x="81" y="26"/>
                </a:cxn>
                <a:cxn ang="0">
                  <a:pos x="68" y="40"/>
                </a:cxn>
                <a:cxn ang="0">
                  <a:pos x="68" y="40"/>
                </a:cxn>
                <a:cxn ang="0">
                  <a:pos x="66" y="40"/>
                </a:cxn>
                <a:cxn ang="0">
                  <a:pos x="63" y="39"/>
                </a:cxn>
                <a:cxn ang="0">
                  <a:pos x="61" y="40"/>
                </a:cxn>
                <a:cxn ang="0">
                  <a:pos x="58" y="39"/>
                </a:cxn>
                <a:cxn ang="0">
                  <a:pos x="57" y="39"/>
                </a:cxn>
                <a:cxn ang="0">
                  <a:pos x="52" y="42"/>
                </a:cxn>
                <a:cxn ang="0">
                  <a:pos x="50" y="40"/>
                </a:cxn>
                <a:cxn ang="0">
                  <a:pos x="47" y="40"/>
                </a:cxn>
                <a:cxn ang="0">
                  <a:pos x="45" y="40"/>
                </a:cxn>
                <a:cxn ang="0">
                  <a:pos x="45" y="40"/>
                </a:cxn>
                <a:cxn ang="0">
                  <a:pos x="44" y="42"/>
                </a:cxn>
                <a:cxn ang="0">
                  <a:pos x="42" y="40"/>
                </a:cxn>
                <a:cxn ang="0">
                  <a:pos x="40" y="42"/>
                </a:cxn>
                <a:cxn ang="0">
                  <a:pos x="37" y="43"/>
                </a:cxn>
                <a:cxn ang="0">
                  <a:pos x="36" y="43"/>
                </a:cxn>
                <a:cxn ang="0">
                  <a:pos x="34" y="45"/>
                </a:cxn>
                <a:cxn ang="0">
                  <a:pos x="36" y="45"/>
                </a:cxn>
                <a:cxn ang="0">
                  <a:pos x="32" y="50"/>
                </a:cxn>
                <a:cxn ang="0">
                  <a:pos x="34" y="52"/>
                </a:cxn>
                <a:cxn ang="0">
                  <a:pos x="13" y="52"/>
                </a:cxn>
                <a:cxn ang="0">
                  <a:pos x="8" y="53"/>
                </a:cxn>
                <a:cxn ang="0">
                  <a:pos x="7" y="56"/>
                </a:cxn>
                <a:cxn ang="0">
                  <a:pos x="0" y="55"/>
                </a:cxn>
                <a:cxn ang="0">
                  <a:pos x="0" y="45"/>
                </a:cxn>
                <a:cxn ang="0">
                  <a:pos x="0" y="43"/>
                </a:cxn>
                <a:cxn ang="0">
                  <a:pos x="2" y="37"/>
                </a:cxn>
                <a:cxn ang="0">
                  <a:pos x="12" y="29"/>
                </a:cxn>
                <a:cxn ang="0">
                  <a:pos x="12" y="29"/>
                </a:cxn>
              </a:cxnLst>
              <a:rect l="0" t="0" r="r" b="b"/>
              <a:pathLst>
                <a:path w="81" h="56">
                  <a:moveTo>
                    <a:pt x="12" y="29"/>
                  </a:moveTo>
                  <a:lnTo>
                    <a:pt x="12" y="31"/>
                  </a:lnTo>
                  <a:lnTo>
                    <a:pt x="13" y="31"/>
                  </a:lnTo>
                  <a:lnTo>
                    <a:pt x="18" y="26"/>
                  </a:lnTo>
                  <a:lnTo>
                    <a:pt x="23" y="24"/>
                  </a:lnTo>
                  <a:lnTo>
                    <a:pt x="24" y="23"/>
                  </a:lnTo>
                  <a:lnTo>
                    <a:pt x="24" y="19"/>
                  </a:lnTo>
                  <a:lnTo>
                    <a:pt x="23" y="19"/>
                  </a:lnTo>
                  <a:lnTo>
                    <a:pt x="16" y="18"/>
                  </a:lnTo>
                  <a:lnTo>
                    <a:pt x="15" y="15"/>
                  </a:lnTo>
                  <a:lnTo>
                    <a:pt x="15" y="5"/>
                  </a:lnTo>
                  <a:lnTo>
                    <a:pt x="16" y="3"/>
                  </a:lnTo>
                  <a:lnTo>
                    <a:pt x="31" y="3"/>
                  </a:lnTo>
                  <a:lnTo>
                    <a:pt x="32" y="5"/>
                  </a:lnTo>
                  <a:lnTo>
                    <a:pt x="45" y="3"/>
                  </a:lnTo>
                  <a:lnTo>
                    <a:pt x="55" y="3"/>
                  </a:lnTo>
                  <a:lnTo>
                    <a:pt x="61" y="0"/>
                  </a:lnTo>
                  <a:lnTo>
                    <a:pt x="68" y="2"/>
                  </a:lnTo>
                  <a:lnTo>
                    <a:pt x="73" y="10"/>
                  </a:lnTo>
                  <a:lnTo>
                    <a:pt x="79" y="13"/>
                  </a:lnTo>
                  <a:lnTo>
                    <a:pt x="81" y="21"/>
                  </a:lnTo>
                  <a:lnTo>
                    <a:pt x="81" y="26"/>
                  </a:lnTo>
                  <a:lnTo>
                    <a:pt x="68" y="40"/>
                  </a:lnTo>
                  <a:lnTo>
                    <a:pt x="68" y="40"/>
                  </a:lnTo>
                  <a:lnTo>
                    <a:pt x="66" y="40"/>
                  </a:lnTo>
                  <a:lnTo>
                    <a:pt x="63" y="39"/>
                  </a:lnTo>
                  <a:lnTo>
                    <a:pt x="61" y="40"/>
                  </a:lnTo>
                  <a:lnTo>
                    <a:pt x="58" y="39"/>
                  </a:lnTo>
                  <a:lnTo>
                    <a:pt x="57" y="39"/>
                  </a:lnTo>
                  <a:lnTo>
                    <a:pt x="52" y="42"/>
                  </a:lnTo>
                  <a:lnTo>
                    <a:pt x="50" y="40"/>
                  </a:lnTo>
                  <a:lnTo>
                    <a:pt x="47" y="40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4" y="42"/>
                  </a:lnTo>
                  <a:lnTo>
                    <a:pt x="42" y="40"/>
                  </a:lnTo>
                  <a:lnTo>
                    <a:pt x="40" y="42"/>
                  </a:lnTo>
                  <a:lnTo>
                    <a:pt x="37" y="43"/>
                  </a:lnTo>
                  <a:lnTo>
                    <a:pt x="36" y="43"/>
                  </a:lnTo>
                  <a:lnTo>
                    <a:pt x="34" y="45"/>
                  </a:lnTo>
                  <a:lnTo>
                    <a:pt x="36" y="45"/>
                  </a:lnTo>
                  <a:lnTo>
                    <a:pt x="32" y="50"/>
                  </a:lnTo>
                  <a:lnTo>
                    <a:pt x="34" y="52"/>
                  </a:lnTo>
                  <a:lnTo>
                    <a:pt x="13" y="52"/>
                  </a:lnTo>
                  <a:lnTo>
                    <a:pt x="8" y="53"/>
                  </a:lnTo>
                  <a:lnTo>
                    <a:pt x="7" y="56"/>
                  </a:lnTo>
                  <a:lnTo>
                    <a:pt x="0" y="55"/>
                  </a:lnTo>
                  <a:lnTo>
                    <a:pt x="0" y="45"/>
                  </a:lnTo>
                  <a:lnTo>
                    <a:pt x="0" y="43"/>
                  </a:lnTo>
                  <a:lnTo>
                    <a:pt x="2" y="37"/>
                  </a:lnTo>
                  <a:lnTo>
                    <a:pt x="12" y="29"/>
                  </a:lnTo>
                  <a:lnTo>
                    <a:pt x="12" y="2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4" name="Freeform 381">
              <a:extLst>
                <a:ext uri="{FF2B5EF4-FFF2-40B4-BE49-F238E27FC236}">
                  <a16:creationId xmlns:a16="http://schemas.microsoft.com/office/drawing/2014/main" id="{9DD6FD8B-FEF6-3F5F-F481-7C0FC4A4F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302" y="-1942034"/>
              <a:ext cx="337170" cy="277350"/>
            </a:xfrm>
            <a:custGeom>
              <a:avLst/>
              <a:gdLst/>
              <a:ahLst/>
              <a:cxnLst>
                <a:cxn ang="0">
                  <a:pos x="27" y="50"/>
                </a:cxn>
                <a:cxn ang="0">
                  <a:pos x="29" y="69"/>
                </a:cxn>
                <a:cxn ang="0">
                  <a:pos x="13" y="81"/>
                </a:cxn>
                <a:cxn ang="0">
                  <a:pos x="5" y="93"/>
                </a:cxn>
                <a:cxn ang="0">
                  <a:pos x="1" y="100"/>
                </a:cxn>
                <a:cxn ang="0">
                  <a:pos x="0" y="109"/>
                </a:cxn>
                <a:cxn ang="0">
                  <a:pos x="6" y="111"/>
                </a:cxn>
                <a:cxn ang="0">
                  <a:pos x="16" y="127"/>
                </a:cxn>
                <a:cxn ang="0">
                  <a:pos x="13" y="129"/>
                </a:cxn>
                <a:cxn ang="0">
                  <a:pos x="29" y="141"/>
                </a:cxn>
                <a:cxn ang="0">
                  <a:pos x="30" y="153"/>
                </a:cxn>
                <a:cxn ang="0">
                  <a:pos x="40" y="156"/>
                </a:cxn>
                <a:cxn ang="0">
                  <a:pos x="54" y="159"/>
                </a:cxn>
                <a:cxn ang="0">
                  <a:pos x="72" y="172"/>
                </a:cxn>
                <a:cxn ang="0">
                  <a:pos x="90" y="183"/>
                </a:cxn>
                <a:cxn ang="0">
                  <a:pos x="104" y="196"/>
                </a:cxn>
                <a:cxn ang="0">
                  <a:pos x="114" y="194"/>
                </a:cxn>
                <a:cxn ang="0">
                  <a:pos x="128" y="194"/>
                </a:cxn>
                <a:cxn ang="0">
                  <a:pos x="149" y="204"/>
                </a:cxn>
                <a:cxn ang="0">
                  <a:pos x="165" y="202"/>
                </a:cxn>
                <a:cxn ang="0">
                  <a:pos x="179" y="202"/>
                </a:cxn>
                <a:cxn ang="0">
                  <a:pos x="195" y="199"/>
                </a:cxn>
                <a:cxn ang="0">
                  <a:pos x="226" y="194"/>
                </a:cxn>
                <a:cxn ang="0">
                  <a:pos x="213" y="185"/>
                </a:cxn>
                <a:cxn ang="0">
                  <a:pos x="195" y="169"/>
                </a:cxn>
                <a:cxn ang="0">
                  <a:pos x="176" y="161"/>
                </a:cxn>
                <a:cxn ang="0">
                  <a:pos x="179" y="156"/>
                </a:cxn>
                <a:cxn ang="0">
                  <a:pos x="194" y="153"/>
                </a:cxn>
                <a:cxn ang="0">
                  <a:pos x="194" y="135"/>
                </a:cxn>
                <a:cxn ang="0">
                  <a:pos x="203" y="129"/>
                </a:cxn>
                <a:cxn ang="0">
                  <a:pos x="213" y="113"/>
                </a:cxn>
                <a:cxn ang="0">
                  <a:pos x="224" y="98"/>
                </a:cxn>
                <a:cxn ang="0">
                  <a:pos x="223" y="89"/>
                </a:cxn>
                <a:cxn ang="0">
                  <a:pos x="232" y="65"/>
                </a:cxn>
                <a:cxn ang="0">
                  <a:pos x="247" y="60"/>
                </a:cxn>
                <a:cxn ang="0">
                  <a:pos x="247" y="53"/>
                </a:cxn>
                <a:cxn ang="0">
                  <a:pos x="240" y="50"/>
                </a:cxn>
                <a:cxn ang="0">
                  <a:pos x="231" y="45"/>
                </a:cxn>
                <a:cxn ang="0">
                  <a:pos x="226" y="23"/>
                </a:cxn>
                <a:cxn ang="0">
                  <a:pos x="218" y="13"/>
                </a:cxn>
                <a:cxn ang="0">
                  <a:pos x="202" y="4"/>
                </a:cxn>
                <a:cxn ang="0">
                  <a:pos x="192" y="4"/>
                </a:cxn>
                <a:cxn ang="0">
                  <a:pos x="186" y="8"/>
                </a:cxn>
                <a:cxn ang="0">
                  <a:pos x="176" y="15"/>
                </a:cxn>
                <a:cxn ang="0">
                  <a:pos x="163" y="13"/>
                </a:cxn>
                <a:cxn ang="0">
                  <a:pos x="136" y="13"/>
                </a:cxn>
                <a:cxn ang="0">
                  <a:pos x="136" y="10"/>
                </a:cxn>
                <a:cxn ang="0">
                  <a:pos x="122" y="13"/>
                </a:cxn>
                <a:cxn ang="0">
                  <a:pos x="98" y="13"/>
                </a:cxn>
                <a:cxn ang="0">
                  <a:pos x="75" y="13"/>
                </a:cxn>
                <a:cxn ang="0">
                  <a:pos x="51" y="13"/>
                </a:cxn>
                <a:cxn ang="0">
                  <a:pos x="40" y="23"/>
                </a:cxn>
                <a:cxn ang="0">
                  <a:pos x="25" y="34"/>
                </a:cxn>
                <a:cxn ang="0">
                  <a:pos x="27" y="40"/>
                </a:cxn>
              </a:cxnLst>
              <a:rect l="0" t="0" r="r" b="b"/>
              <a:pathLst>
                <a:path w="248" h="204">
                  <a:moveTo>
                    <a:pt x="27" y="40"/>
                  </a:moveTo>
                  <a:lnTo>
                    <a:pt x="27" y="50"/>
                  </a:lnTo>
                  <a:lnTo>
                    <a:pt x="29" y="60"/>
                  </a:lnTo>
                  <a:lnTo>
                    <a:pt x="29" y="69"/>
                  </a:lnTo>
                  <a:lnTo>
                    <a:pt x="29" y="79"/>
                  </a:lnTo>
                  <a:lnTo>
                    <a:pt x="13" y="81"/>
                  </a:lnTo>
                  <a:lnTo>
                    <a:pt x="11" y="87"/>
                  </a:lnTo>
                  <a:lnTo>
                    <a:pt x="5" y="93"/>
                  </a:lnTo>
                  <a:lnTo>
                    <a:pt x="5" y="98"/>
                  </a:lnTo>
                  <a:lnTo>
                    <a:pt x="1" y="100"/>
                  </a:lnTo>
                  <a:lnTo>
                    <a:pt x="1" y="105"/>
                  </a:lnTo>
                  <a:lnTo>
                    <a:pt x="0" y="109"/>
                  </a:lnTo>
                  <a:lnTo>
                    <a:pt x="0" y="113"/>
                  </a:lnTo>
                  <a:lnTo>
                    <a:pt x="6" y="111"/>
                  </a:lnTo>
                  <a:lnTo>
                    <a:pt x="8" y="117"/>
                  </a:lnTo>
                  <a:lnTo>
                    <a:pt x="16" y="127"/>
                  </a:lnTo>
                  <a:lnTo>
                    <a:pt x="16" y="129"/>
                  </a:lnTo>
                  <a:lnTo>
                    <a:pt x="13" y="129"/>
                  </a:lnTo>
                  <a:lnTo>
                    <a:pt x="27" y="138"/>
                  </a:lnTo>
                  <a:lnTo>
                    <a:pt x="29" y="141"/>
                  </a:lnTo>
                  <a:lnTo>
                    <a:pt x="27" y="151"/>
                  </a:lnTo>
                  <a:lnTo>
                    <a:pt x="30" y="153"/>
                  </a:lnTo>
                  <a:lnTo>
                    <a:pt x="37" y="153"/>
                  </a:lnTo>
                  <a:lnTo>
                    <a:pt x="40" y="156"/>
                  </a:lnTo>
                  <a:lnTo>
                    <a:pt x="48" y="158"/>
                  </a:lnTo>
                  <a:lnTo>
                    <a:pt x="54" y="159"/>
                  </a:lnTo>
                  <a:lnTo>
                    <a:pt x="56" y="164"/>
                  </a:lnTo>
                  <a:lnTo>
                    <a:pt x="72" y="172"/>
                  </a:lnTo>
                  <a:lnTo>
                    <a:pt x="78" y="180"/>
                  </a:lnTo>
                  <a:lnTo>
                    <a:pt x="90" y="183"/>
                  </a:lnTo>
                  <a:lnTo>
                    <a:pt x="94" y="188"/>
                  </a:lnTo>
                  <a:lnTo>
                    <a:pt x="104" y="196"/>
                  </a:lnTo>
                  <a:lnTo>
                    <a:pt x="110" y="198"/>
                  </a:lnTo>
                  <a:lnTo>
                    <a:pt x="114" y="194"/>
                  </a:lnTo>
                  <a:lnTo>
                    <a:pt x="125" y="196"/>
                  </a:lnTo>
                  <a:lnTo>
                    <a:pt x="128" y="194"/>
                  </a:lnTo>
                  <a:lnTo>
                    <a:pt x="147" y="204"/>
                  </a:lnTo>
                  <a:lnTo>
                    <a:pt x="149" y="204"/>
                  </a:lnTo>
                  <a:lnTo>
                    <a:pt x="150" y="202"/>
                  </a:lnTo>
                  <a:lnTo>
                    <a:pt x="165" y="202"/>
                  </a:lnTo>
                  <a:lnTo>
                    <a:pt x="166" y="204"/>
                  </a:lnTo>
                  <a:lnTo>
                    <a:pt x="179" y="202"/>
                  </a:lnTo>
                  <a:lnTo>
                    <a:pt x="189" y="202"/>
                  </a:lnTo>
                  <a:lnTo>
                    <a:pt x="195" y="199"/>
                  </a:lnTo>
                  <a:lnTo>
                    <a:pt x="203" y="194"/>
                  </a:lnTo>
                  <a:lnTo>
                    <a:pt x="226" y="194"/>
                  </a:lnTo>
                  <a:lnTo>
                    <a:pt x="224" y="186"/>
                  </a:lnTo>
                  <a:lnTo>
                    <a:pt x="213" y="185"/>
                  </a:lnTo>
                  <a:lnTo>
                    <a:pt x="205" y="174"/>
                  </a:lnTo>
                  <a:lnTo>
                    <a:pt x="195" y="169"/>
                  </a:lnTo>
                  <a:lnTo>
                    <a:pt x="191" y="164"/>
                  </a:lnTo>
                  <a:lnTo>
                    <a:pt x="176" y="161"/>
                  </a:lnTo>
                  <a:lnTo>
                    <a:pt x="179" y="159"/>
                  </a:lnTo>
                  <a:lnTo>
                    <a:pt x="179" y="156"/>
                  </a:lnTo>
                  <a:lnTo>
                    <a:pt x="189" y="156"/>
                  </a:lnTo>
                  <a:lnTo>
                    <a:pt x="194" y="153"/>
                  </a:lnTo>
                  <a:lnTo>
                    <a:pt x="192" y="133"/>
                  </a:lnTo>
                  <a:lnTo>
                    <a:pt x="194" y="135"/>
                  </a:lnTo>
                  <a:lnTo>
                    <a:pt x="197" y="130"/>
                  </a:lnTo>
                  <a:lnTo>
                    <a:pt x="203" y="129"/>
                  </a:lnTo>
                  <a:lnTo>
                    <a:pt x="205" y="122"/>
                  </a:lnTo>
                  <a:lnTo>
                    <a:pt x="213" y="113"/>
                  </a:lnTo>
                  <a:lnTo>
                    <a:pt x="219" y="109"/>
                  </a:lnTo>
                  <a:lnTo>
                    <a:pt x="224" y="98"/>
                  </a:lnTo>
                  <a:lnTo>
                    <a:pt x="223" y="95"/>
                  </a:lnTo>
                  <a:lnTo>
                    <a:pt x="223" y="89"/>
                  </a:lnTo>
                  <a:lnTo>
                    <a:pt x="227" y="66"/>
                  </a:lnTo>
                  <a:lnTo>
                    <a:pt x="232" y="65"/>
                  </a:lnTo>
                  <a:lnTo>
                    <a:pt x="235" y="63"/>
                  </a:lnTo>
                  <a:lnTo>
                    <a:pt x="247" y="60"/>
                  </a:lnTo>
                  <a:lnTo>
                    <a:pt x="248" y="55"/>
                  </a:lnTo>
                  <a:lnTo>
                    <a:pt x="247" y="53"/>
                  </a:lnTo>
                  <a:lnTo>
                    <a:pt x="243" y="53"/>
                  </a:lnTo>
                  <a:lnTo>
                    <a:pt x="240" y="50"/>
                  </a:lnTo>
                  <a:lnTo>
                    <a:pt x="234" y="48"/>
                  </a:lnTo>
                  <a:lnTo>
                    <a:pt x="231" y="45"/>
                  </a:lnTo>
                  <a:lnTo>
                    <a:pt x="227" y="36"/>
                  </a:lnTo>
                  <a:lnTo>
                    <a:pt x="226" y="23"/>
                  </a:lnTo>
                  <a:lnTo>
                    <a:pt x="219" y="18"/>
                  </a:lnTo>
                  <a:lnTo>
                    <a:pt x="218" y="13"/>
                  </a:lnTo>
                  <a:lnTo>
                    <a:pt x="208" y="7"/>
                  </a:lnTo>
                  <a:lnTo>
                    <a:pt x="202" y="4"/>
                  </a:lnTo>
                  <a:lnTo>
                    <a:pt x="199" y="0"/>
                  </a:lnTo>
                  <a:lnTo>
                    <a:pt x="192" y="4"/>
                  </a:lnTo>
                  <a:lnTo>
                    <a:pt x="189" y="4"/>
                  </a:lnTo>
                  <a:lnTo>
                    <a:pt x="186" y="8"/>
                  </a:lnTo>
                  <a:lnTo>
                    <a:pt x="178" y="10"/>
                  </a:lnTo>
                  <a:lnTo>
                    <a:pt x="176" y="15"/>
                  </a:lnTo>
                  <a:lnTo>
                    <a:pt x="168" y="15"/>
                  </a:lnTo>
                  <a:lnTo>
                    <a:pt x="163" y="13"/>
                  </a:lnTo>
                  <a:lnTo>
                    <a:pt x="149" y="13"/>
                  </a:lnTo>
                  <a:lnTo>
                    <a:pt x="136" y="13"/>
                  </a:lnTo>
                  <a:lnTo>
                    <a:pt x="138" y="12"/>
                  </a:lnTo>
                  <a:lnTo>
                    <a:pt x="136" y="10"/>
                  </a:lnTo>
                  <a:lnTo>
                    <a:pt x="133" y="13"/>
                  </a:lnTo>
                  <a:lnTo>
                    <a:pt x="122" y="13"/>
                  </a:lnTo>
                  <a:lnTo>
                    <a:pt x="110" y="13"/>
                  </a:lnTo>
                  <a:lnTo>
                    <a:pt x="98" y="13"/>
                  </a:lnTo>
                  <a:lnTo>
                    <a:pt x="86" y="13"/>
                  </a:lnTo>
                  <a:lnTo>
                    <a:pt x="75" y="13"/>
                  </a:lnTo>
                  <a:lnTo>
                    <a:pt x="62" y="13"/>
                  </a:lnTo>
                  <a:lnTo>
                    <a:pt x="51" y="13"/>
                  </a:lnTo>
                  <a:lnTo>
                    <a:pt x="38" y="13"/>
                  </a:lnTo>
                  <a:lnTo>
                    <a:pt x="40" y="23"/>
                  </a:lnTo>
                  <a:lnTo>
                    <a:pt x="41" y="34"/>
                  </a:lnTo>
                  <a:lnTo>
                    <a:pt x="25" y="34"/>
                  </a:lnTo>
                  <a:lnTo>
                    <a:pt x="27" y="40"/>
                  </a:lnTo>
                  <a:lnTo>
                    <a:pt x="27" y="4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5" name="Freeform 382">
              <a:extLst>
                <a:ext uri="{FF2B5EF4-FFF2-40B4-BE49-F238E27FC236}">
                  <a16:creationId xmlns:a16="http://schemas.microsoft.com/office/drawing/2014/main" id="{58E96EE5-2DB9-9306-D368-C051E2EED0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9405" y="-1780246"/>
              <a:ext cx="202574" cy="187619"/>
            </a:xfrm>
            <a:custGeom>
              <a:avLst/>
              <a:gdLst/>
              <a:ahLst/>
              <a:cxnLst>
                <a:cxn ang="0">
                  <a:pos x="90" y="50"/>
                </a:cxn>
                <a:cxn ang="0">
                  <a:pos x="71" y="64"/>
                </a:cxn>
                <a:cxn ang="0">
                  <a:pos x="42" y="71"/>
                </a:cxn>
                <a:cxn ang="0">
                  <a:pos x="27" y="77"/>
                </a:cxn>
                <a:cxn ang="0">
                  <a:pos x="16" y="80"/>
                </a:cxn>
                <a:cxn ang="0">
                  <a:pos x="7" y="88"/>
                </a:cxn>
                <a:cxn ang="0">
                  <a:pos x="0" y="103"/>
                </a:cxn>
                <a:cxn ang="0">
                  <a:pos x="3" y="122"/>
                </a:cxn>
                <a:cxn ang="0">
                  <a:pos x="15" y="138"/>
                </a:cxn>
                <a:cxn ang="0">
                  <a:pos x="29" y="123"/>
                </a:cxn>
                <a:cxn ang="0">
                  <a:pos x="42" y="115"/>
                </a:cxn>
                <a:cxn ang="0">
                  <a:pos x="77" y="99"/>
                </a:cxn>
                <a:cxn ang="0">
                  <a:pos x="103" y="80"/>
                </a:cxn>
                <a:cxn ang="0">
                  <a:pos x="119" y="64"/>
                </a:cxn>
                <a:cxn ang="0">
                  <a:pos x="130" y="45"/>
                </a:cxn>
                <a:cxn ang="0">
                  <a:pos x="133" y="39"/>
                </a:cxn>
                <a:cxn ang="0">
                  <a:pos x="143" y="18"/>
                </a:cxn>
                <a:cxn ang="0">
                  <a:pos x="146" y="16"/>
                </a:cxn>
                <a:cxn ang="0">
                  <a:pos x="146" y="14"/>
                </a:cxn>
                <a:cxn ang="0">
                  <a:pos x="143" y="6"/>
                </a:cxn>
                <a:cxn ang="0">
                  <a:pos x="137" y="0"/>
                </a:cxn>
                <a:cxn ang="0">
                  <a:pos x="116" y="6"/>
                </a:cxn>
                <a:cxn ang="0">
                  <a:pos x="104" y="6"/>
                </a:cxn>
                <a:cxn ang="0">
                  <a:pos x="85" y="8"/>
                </a:cxn>
                <a:cxn ang="0">
                  <a:pos x="63" y="11"/>
                </a:cxn>
                <a:cxn ang="0">
                  <a:pos x="42" y="16"/>
                </a:cxn>
                <a:cxn ang="0">
                  <a:pos x="23" y="5"/>
                </a:cxn>
                <a:cxn ang="0">
                  <a:pos x="16" y="13"/>
                </a:cxn>
                <a:cxn ang="0">
                  <a:pos x="31" y="26"/>
                </a:cxn>
                <a:cxn ang="0">
                  <a:pos x="50" y="32"/>
                </a:cxn>
                <a:cxn ang="0">
                  <a:pos x="76" y="37"/>
                </a:cxn>
                <a:cxn ang="0">
                  <a:pos x="103" y="40"/>
                </a:cxn>
                <a:cxn ang="0">
                  <a:pos x="100" y="43"/>
                </a:cxn>
              </a:cxnLst>
              <a:rect l="0" t="0" r="r" b="b"/>
              <a:pathLst>
                <a:path w="149" h="138">
                  <a:moveTo>
                    <a:pt x="100" y="43"/>
                  </a:moveTo>
                  <a:lnTo>
                    <a:pt x="90" y="50"/>
                  </a:lnTo>
                  <a:lnTo>
                    <a:pt x="80" y="56"/>
                  </a:lnTo>
                  <a:lnTo>
                    <a:pt x="71" y="64"/>
                  </a:lnTo>
                  <a:lnTo>
                    <a:pt x="60" y="71"/>
                  </a:lnTo>
                  <a:lnTo>
                    <a:pt x="42" y="71"/>
                  </a:lnTo>
                  <a:lnTo>
                    <a:pt x="34" y="74"/>
                  </a:lnTo>
                  <a:lnTo>
                    <a:pt x="27" y="77"/>
                  </a:lnTo>
                  <a:lnTo>
                    <a:pt x="18" y="80"/>
                  </a:lnTo>
                  <a:lnTo>
                    <a:pt x="16" y="80"/>
                  </a:lnTo>
                  <a:lnTo>
                    <a:pt x="11" y="82"/>
                  </a:lnTo>
                  <a:lnTo>
                    <a:pt x="7" y="88"/>
                  </a:lnTo>
                  <a:lnTo>
                    <a:pt x="0" y="93"/>
                  </a:lnTo>
                  <a:lnTo>
                    <a:pt x="0" y="103"/>
                  </a:lnTo>
                  <a:lnTo>
                    <a:pt x="2" y="112"/>
                  </a:lnTo>
                  <a:lnTo>
                    <a:pt x="3" y="122"/>
                  </a:lnTo>
                  <a:lnTo>
                    <a:pt x="5" y="130"/>
                  </a:lnTo>
                  <a:lnTo>
                    <a:pt x="15" y="138"/>
                  </a:lnTo>
                  <a:lnTo>
                    <a:pt x="27" y="127"/>
                  </a:lnTo>
                  <a:lnTo>
                    <a:pt x="29" y="123"/>
                  </a:lnTo>
                  <a:lnTo>
                    <a:pt x="34" y="123"/>
                  </a:lnTo>
                  <a:lnTo>
                    <a:pt x="42" y="115"/>
                  </a:lnTo>
                  <a:lnTo>
                    <a:pt x="63" y="103"/>
                  </a:lnTo>
                  <a:lnTo>
                    <a:pt x="77" y="99"/>
                  </a:lnTo>
                  <a:lnTo>
                    <a:pt x="85" y="91"/>
                  </a:lnTo>
                  <a:lnTo>
                    <a:pt x="103" y="80"/>
                  </a:lnTo>
                  <a:lnTo>
                    <a:pt x="109" y="71"/>
                  </a:lnTo>
                  <a:lnTo>
                    <a:pt x="119" y="64"/>
                  </a:lnTo>
                  <a:lnTo>
                    <a:pt x="122" y="56"/>
                  </a:lnTo>
                  <a:lnTo>
                    <a:pt x="130" y="45"/>
                  </a:lnTo>
                  <a:lnTo>
                    <a:pt x="130" y="42"/>
                  </a:lnTo>
                  <a:lnTo>
                    <a:pt x="133" y="39"/>
                  </a:lnTo>
                  <a:lnTo>
                    <a:pt x="141" y="29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146" y="16"/>
                  </a:lnTo>
                  <a:lnTo>
                    <a:pt x="145" y="16"/>
                  </a:lnTo>
                  <a:lnTo>
                    <a:pt x="146" y="14"/>
                  </a:lnTo>
                  <a:lnTo>
                    <a:pt x="146" y="10"/>
                  </a:lnTo>
                  <a:lnTo>
                    <a:pt x="143" y="6"/>
                  </a:lnTo>
                  <a:lnTo>
                    <a:pt x="145" y="2"/>
                  </a:lnTo>
                  <a:lnTo>
                    <a:pt x="137" y="0"/>
                  </a:lnTo>
                  <a:lnTo>
                    <a:pt x="128" y="5"/>
                  </a:lnTo>
                  <a:lnTo>
                    <a:pt x="116" y="6"/>
                  </a:lnTo>
                  <a:lnTo>
                    <a:pt x="111" y="6"/>
                  </a:lnTo>
                  <a:lnTo>
                    <a:pt x="104" y="6"/>
                  </a:lnTo>
                  <a:lnTo>
                    <a:pt x="100" y="8"/>
                  </a:lnTo>
                  <a:lnTo>
                    <a:pt x="85" y="8"/>
                  </a:lnTo>
                  <a:lnTo>
                    <a:pt x="74" y="13"/>
                  </a:lnTo>
                  <a:lnTo>
                    <a:pt x="63" y="11"/>
                  </a:lnTo>
                  <a:lnTo>
                    <a:pt x="50" y="16"/>
                  </a:lnTo>
                  <a:lnTo>
                    <a:pt x="42" y="16"/>
                  </a:lnTo>
                  <a:lnTo>
                    <a:pt x="37" y="14"/>
                  </a:lnTo>
                  <a:lnTo>
                    <a:pt x="23" y="5"/>
                  </a:lnTo>
                  <a:lnTo>
                    <a:pt x="18" y="11"/>
                  </a:lnTo>
                  <a:lnTo>
                    <a:pt x="16" y="13"/>
                  </a:lnTo>
                  <a:lnTo>
                    <a:pt x="19" y="18"/>
                  </a:lnTo>
                  <a:lnTo>
                    <a:pt x="31" y="26"/>
                  </a:lnTo>
                  <a:lnTo>
                    <a:pt x="39" y="29"/>
                  </a:lnTo>
                  <a:lnTo>
                    <a:pt x="50" y="32"/>
                  </a:lnTo>
                  <a:lnTo>
                    <a:pt x="63" y="35"/>
                  </a:lnTo>
                  <a:lnTo>
                    <a:pt x="76" y="37"/>
                  </a:lnTo>
                  <a:lnTo>
                    <a:pt x="87" y="40"/>
                  </a:lnTo>
                  <a:lnTo>
                    <a:pt x="103" y="40"/>
                  </a:lnTo>
                  <a:lnTo>
                    <a:pt x="100" y="43"/>
                  </a:lnTo>
                  <a:lnTo>
                    <a:pt x="100" y="4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6" name="Freeform 383">
              <a:extLst>
                <a:ext uri="{FF2B5EF4-FFF2-40B4-BE49-F238E27FC236}">
                  <a16:creationId xmlns:a16="http://schemas.microsoft.com/office/drawing/2014/main" id="{82B0428A-5F47-919B-505E-E1890ADE5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8584" y="-1821033"/>
              <a:ext cx="320855" cy="159069"/>
            </a:xfrm>
            <a:custGeom>
              <a:avLst/>
              <a:gdLst/>
              <a:ahLst/>
              <a:cxnLst>
                <a:cxn ang="0">
                  <a:pos x="223" y="80"/>
                </a:cxn>
                <a:cxn ang="0">
                  <a:pos x="204" y="94"/>
                </a:cxn>
                <a:cxn ang="0">
                  <a:pos x="175" y="101"/>
                </a:cxn>
                <a:cxn ang="0">
                  <a:pos x="160" y="107"/>
                </a:cxn>
                <a:cxn ang="0">
                  <a:pos x="149" y="110"/>
                </a:cxn>
                <a:cxn ang="0">
                  <a:pos x="136" y="112"/>
                </a:cxn>
                <a:cxn ang="0">
                  <a:pos x="117" y="110"/>
                </a:cxn>
                <a:cxn ang="0">
                  <a:pos x="106" y="117"/>
                </a:cxn>
                <a:cxn ang="0">
                  <a:pos x="82" y="113"/>
                </a:cxn>
                <a:cxn ang="0">
                  <a:pos x="50" y="105"/>
                </a:cxn>
                <a:cxn ang="0">
                  <a:pos x="37" y="96"/>
                </a:cxn>
                <a:cxn ang="0">
                  <a:pos x="19" y="80"/>
                </a:cxn>
                <a:cxn ang="0">
                  <a:pos x="0" y="72"/>
                </a:cxn>
                <a:cxn ang="0">
                  <a:pos x="3" y="67"/>
                </a:cxn>
                <a:cxn ang="0">
                  <a:pos x="18" y="64"/>
                </a:cxn>
                <a:cxn ang="0">
                  <a:pos x="18" y="46"/>
                </a:cxn>
                <a:cxn ang="0">
                  <a:pos x="27" y="40"/>
                </a:cxn>
                <a:cxn ang="0">
                  <a:pos x="37" y="24"/>
                </a:cxn>
                <a:cxn ang="0">
                  <a:pos x="48" y="9"/>
                </a:cxn>
                <a:cxn ang="0">
                  <a:pos x="55" y="6"/>
                </a:cxn>
                <a:cxn ang="0">
                  <a:pos x="58" y="4"/>
                </a:cxn>
                <a:cxn ang="0">
                  <a:pos x="67" y="0"/>
                </a:cxn>
                <a:cxn ang="0">
                  <a:pos x="75" y="4"/>
                </a:cxn>
                <a:cxn ang="0">
                  <a:pos x="83" y="3"/>
                </a:cxn>
                <a:cxn ang="0">
                  <a:pos x="93" y="3"/>
                </a:cxn>
                <a:cxn ang="0">
                  <a:pos x="103" y="4"/>
                </a:cxn>
                <a:cxn ang="0">
                  <a:pos x="120" y="12"/>
                </a:cxn>
                <a:cxn ang="0">
                  <a:pos x="133" y="20"/>
                </a:cxn>
                <a:cxn ang="0">
                  <a:pos x="138" y="27"/>
                </a:cxn>
                <a:cxn ang="0">
                  <a:pos x="133" y="38"/>
                </a:cxn>
                <a:cxn ang="0">
                  <a:pos x="143" y="41"/>
                </a:cxn>
                <a:cxn ang="0">
                  <a:pos x="151" y="41"/>
                </a:cxn>
                <a:cxn ang="0">
                  <a:pos x="152" y="48"/>
                </a:cxn>
                <a:cxn ang="0">
                  <a:pos x="172" y="59"/>
                </a:cxn>
                <a:cxn ang="0">
                  <a:pos x="196" y="65"/>
                </a:cxn>
                <a:cxn ang="0">
                  <a:pos x="220" y="70"/>
                </a:cxn>
                <a:cxn ang="0">
                  <a:pos x="233" y="73"/>
                </a:cxn>
              </a:cxnLst>
              <a:rect l="0" t="0" r="r" b="b"/>
              <a:pathLst>
                <a:path w="236" h="117">
                  <a:moveTo>
                    <a:pt x="233" y="73"/>
                  </a:moveTo>
                  <a:lnTo>
                    <a:pt x="223" y="80"/>
                  </a:lnTo>
                  <a:lnTo>
                    <a:pt x="213" y="86"/>
                  </a:lnTo>
                  <a:lnTo>
                    <a:pt x="204" y="94"/>
                  </a:lnTo>
                  <a:lnTo>
                    <a:pt x="193" y="101"/>
                  </a:lnTo>
                  <a:lnTo>
                    <a:pt x="175" y="101"/>
                  </a:lnTo>
                  <a:lnTo>
                    <a:pt x="167" y="104"/>
                  </a:lnTo>
                  <a:lnTo>
                    <a:pt x="160" y="107"/>
                  </a:lnTo>
                  <a:lnTo>
                    <a:pt x="151" y="110"/>
                  </a:lnTo>
                  <a:lnTo>
                    <a:pt x="149" y="110"/>
                  </a:lnTo>
                  <a:lnTo>
                    <a:pt x="144" y="112"/>
                  </a:lnTo>
                  <a:lnTo>
                    <a:pt x="136" y="112"/>
                  </a:lnTo>
                  <a:lnTo>
                    <a:pt x="127" y="109"/>
                  </a:lnTo>
                  <a:lnTo>
                    <a:pt x="117" y="110"/>
                  </a:lnTo>
                  <a:lnTo>
                    <a:pt x="112" y="113"/>
                  </a:lnTo>
                  <a:lnTo>
                    <a:pt x="106" y="117"/>
                  </a:lnTo>
                  <a:lnTo>
                    <a:pt x="100" y="117"/>
                  </a:lnTo>
                  <a:lnTo>
                    <a:pt x="82" y="113"/>
                  </a:lnTo>
                  <a:lnTo>
                    <a:pt x="61" y="105"/>
                  </a:lnTo>
                  <a:lnTo>
                    <a:pt x="50" y="105"/>
                  </a:lnTo>
                  <a:lnTo>
                    <a:pt x="48" y="97"/>
                  </a:lnTo>
                  <a:lnTo>
                    <a:pt x="37" y="96"/>
                  </a:lnTo>
                  <a:lnTo>
                    <a:pt x="29" y="85"/>
                  </a:lnTo>
                  <a:lnTo>
                    <a:pt x="19" y="80"/>
                  </a:lnTo>
                  <a:lnTo>
                    <a:pt x="15" y="75"/>
                  </a:lnTo>
                  <a:lnTo>
                    <a:pt x="0" y="72"/>
                  </a:lnTo>
                  <a:lnTo>
                    <a:pt x="3" y="70"/>
                  </a:lnTo>
                  <a:lnTo>
                    <a:pt x="3" y="67"/>
                  </a:lnTo>
                  <a:lnTo>
                    <a:pt x="13" y="67"/>
                  </a:lnTo>
                  <a:lnTo>
                    <a:pt x="18" y="64"/>
                  </a:lnTo>
                  <a:lnTo>
                    <a:pt x="16" y="44"/>
                  </a:lnTo>
                  <a:lnTo>
                    <a:pt x="18" y="46"/>
                  </a:lnTo>
                  <a:lnTo>
                    <a:pt x="21" y="41"/>
                  </a:lnTo>
                  <a:lnTo>
                    <a:pt x="27" y="40"/>
                  </a:lnTo>
                  <a:lnTo>
                    <a:pt x="29" y="33"/>
                  </a:lnTo>
                  <a:lnTo>
                    <a:pt x="37" y="24"/>
                  </a:lnTo>
                  <a:lnTo>
                    <a:pt x="43" y="20"/>
                  </a:lnTo>
                  <a:lnTo>
                    <a:pt x="48" y="9"/>
                  </a:lnTo>
                  <a:lnTo>
                    <a:pt x="47" y="6"/>
                  </a:lnTo>
                  <a:lnTo>
                    <a:pt x="55" y="6"/>
                  </a:lnTo>
                  <a:lnTo>
                    <a:pt x="56" y="4"/>
                  </a:lnTo>
                  <a:lnTo>
                    <a:pt x="58" y="4"/>
                  </a:lnTo>
                  <a:lnTo>
                    <a:pt x="63" y="8"/>
                  </a:lnTo>
                  <a:lnTo>
                    <a:pt x="67" y="0"/>
                  </a:lnTo>
                  <a:lnTo>
                    <a:pt x="72" y="3"/>
                  </a:lnTo>
                  <a:lnTo>
                    <a:pt x="75" y="4"/>
                  </a:lnTo>
                  <a:lnTo>
                    <a:pt x="83" y="4"/>
                  </a:lnTo>
                  <a:lnTo>
                    <a:pt x="83" y="3"/>
                  </a:lnTo>
                  <a:lnTo>
                    <a:pt x="88" y="4"/>
                  </a:lnTo>
                  <a:lnTo>
                    <a:pt x="93" y="3"/>
                  </a:lnTo>
                  <a:lnTo>
                    <a:pt x="98" y="4"/>
                  </a:lnTo>
                  <a:lnTo>
                    <a:pt x="103" y="4"/>
                  </a:lnTo>
                  <a:lnTo>
                    <a:pt x="112" y="8"/>
                  </a:lnTo>
                  <a:lnTo>
                    <a:pt x="120" y="12"/>
                  </a:lnTo>
                  <a:lnTo>
                    <a:pt x="128" y="17"/>
                  </a:lnTo>
                  <a:lnTo>
                    <a:pt x="133" y="20"/>
                  </a:lnTo>
                  <a:lnTo>
                    <a:pt x="140" y="25"/>
                  </a:lnTo>
                  <a:lnTo>
                    <a:pt x="138" y="27"/>
                  </a:lnTo>
                  <a:lnTo>
                    <a:pt x="138" y="33"/>
                  </a:lnTo>
                  <a:lnTo>
                    <a:pt x="133" y="38"/>
                  </a:lnTo>
                  <a:lnTo>
                    <a:pt x="136" y="40"/>
                  </a:lnTo>
                  <a:lnTo>
                    <a:pt x="143" y="41"/>
                  </a:lnTo>
                  <a:lnTo>
                    <a:pt x="148" y="40"/>
                  </a:lnTo>
                  <a:lnTo>
                    <a:pt x="151" y="41"/>
                  </a:lnTo>
                  <a:lnTo>
                    <a:pt x="149" y="43"/>
                  </a:lnTo>
                  <a:lnTo>
                    <a:pt x="152" y="48"/>
                  </a:lnTo>
                  <a:lnTo>
                    <a:pt x="164" y="56"/>
                  </a:lnTo>
                  <a:lnTo>
                    <a:pt x="172" y="59"/>
                  </a:lnTo>
                  <a:lnTo>
                    <a:pt x="183" y="62"/>
                  </a:lnTo>
                  <a:lnTo>
                    <a:pt x="196" y="65"/>
                  </a:lnTo>
                  <a:lnTo>
                    <a:pt x="209" y="67"/>
                  </a:lnTo>
                  <a:lnTo>
                    <a:pt x="220" y="70"/>
                  </a:lnTo>
                  <a:lnTo>
                    <a:pt x="236" y="70"/>
                  </a:lnTo>
                  <a:lnTo>
                    <a:pt x="233" y="73"/>
                  </a:lnTo>
                  <a:lnTo>
                    <a:pt x="233" y="7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7" name="Freeform 384">
              <a:extLst>
                <a:ext uri="{FF2B5EF4-FFF2-40B4-BE49-F238E27FC236}">
                  <a16:creationId xmlns:a16="http://schemas.microsoft.com/office/drawing/2014/main" id="{C261FE51-C2C6-0B1A-B571-E6CB113E3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8584" y="-2083427"/>
              <a:ext cx="447295" cy="251518"/>
            </a:xfrm>
            <a:custGeom>
              <a:avLst/>
              <a:gdLst/>
              <a:ahLst/>
              <a:cxnLst>
                <a:cxn ang="0">
                  <a:pos x="306" y="109"/>
                </a:cxn>
                <a:cxn ang="0">
                  <a:pos x="282" y="106"/>
                </a:cxn>
                <a:cxn ang="0">
                  <a:pos x="265" y="96"/>
                </a:cxn>
                <a:cxn ang="0">
                  <a:pos x="253" y="88"/>
                </a:cxn>
                <a:cxn ang="0">
                  <a:pos x="245" y="82"/>
                </a:cxn>
                <a:cxn ang="0">
                  <a:pos x="237" y="74"/>
                </a:cxn>
                <a:cxn ang="0">
                  <a:pos x="236" y="66"/>
                </a:cxn>
                <a:cxn ang="0">
                  <a:pos x="223" y="58"/>
                </a:cxn>
                <a:cxn ang="0">
                  <a:pos x="213" y="51"/>
                </a:cxn>
                <a:cxn ang="0">
                  <a:pos x="197" y="42"/>
                </a:cxn>
                <a:cxn ang="0">
                  <a:pos x="180" y="35"/>
                </a:cxn>
                <a:cxn ang="0">
                  <a:pos x="135" y="31"/>
                </a:cxn>
                <a:cxn ang="0">
                  <a:pos x="124" y="21"/>
                </a:cxn>
                <a:cxn ang="0">
                  <a:pos x="104" y="13"/>
                </a:cxn>
                <a:cxn ang="0">
                  <a:pos x="63" y="0"/>
                </a:cxn>
                <a:cxn ang="0">
                  <a:pos x="31" y="8"/>
                </a:cxn>
                <a:cxn ang="0">
                  <a:pos x="42" y="21"/>
                </a:cxn>
                <a:cxn ang="0">
                  <a:pos x="29" y="27"/>
                </a:cxn>
                <a:cxn ang="0">
                  <a:pos x="21" y="37"/>
                </a:cxn>
                <a:cxn ang="0">
                  <a:pos x="3" y="34"/>
                </a:cxn>
                <a:cxn ang="0">
                  <a:pos x="0" y="48"/>
                </a:cxn>
                <a:cxn ang="0">
                  <a:pos x="10" y="50"/>
                </a:cxn>
                <a:cxn ang="0">
                  <a:pos x="26" y="66"/>
                </a:cxn>
                <a:cxn ang="0">
                  <a:pos x="40" y="79"/>
                </a:cxn>
                <a:cxn ang="0">
                  <a:pos x="48" y="92"/>
                </a:cxn>
                <a:cxn ang="0">
                  <a:pos x="63" y="96"/>
                </a:cxn>
                <a:cxn ang="0">
                  <a:pos x="75" y="117"/>
                </a:cxn>
                <a:cxn ang="0">
                  <a:pos x="98" y="138"/>
                </a:cxn>
                <a:cxn ang="0">
                  <a:pos x="112" y="151"/>
                </a:cxn>
                <a:cxn ang="0">
                  <a:pos x="130" y="165"/>
                </a:cxn>
                <a:cxn ang="0">
                  <a:pos x="138" y="173"/>
                </a:cxn>
                <a:cxn ang="0">
                  <a:pos x="143" y="175"/>
                </a:cxn>
                <a:cxn ang="0">
                  <a:pos x="151" y="170"/>
                </a:cxn>
                <a:cxn ang="0">
                  <a:pos x="180" y="170"/>
                </a:cxn>
                <a:cxn ang="0">
                  <a:pos x="196" y="185"/>
                </a:cxn>
                <a:cxn ang="0">
                  <a:pos x="213" y="170"/>
                </a:cxn>
                <a:cxn ang="0">
                  <a:pos x="231" y="156"/>
                </a:cxn>
                <a:cxn ang="0">
                  <a:pos x="255" y="152"/>
                </a:cxn>
                <a:cxn ang="0">
                  <a:pos x="279" y="149"/>
                </a:cxn>
                <a:cxn ang="0">
                  <a:pos x="300" y="143"/>
                </a:cxn>
                <a:cxn ang="0">
                  <a:pos x="322" y="138"/>
                </a:cxn>
                <a:cxn ang="0">
                  <a:pos x="326" y="127"/>
                </a:cxn>
                <a:cxn ang="0">
                  <a:pos x="329" y="116"/>
                </a:cxn>
                <a:cxn ang="0">
                  <a:pos x="318" y="111"/>
                </a:cxn>
              </a:cxnLst>
              <a:rect l="0" t="0" r="r" b="b"/>
              <a:pathLst>
                <a:path w="329" h="185">
                  <a:moveTo>
                    <a:pt x="318" y="111"/>
                  </a:moveTo>
                  <a:lnTo>
                    <a:pt x="306" y="109"/>
                  </a:lnTo>
                  <a:lnTo>
                    <a:pt x="295" y="108"/>
                  </a:lnTo>
                  <a:lnTo>
                    <a:pt x="282" y="106"/>
                  </a:lnTo>
                  <a:lnTo>
                    <a:pt x="271" y="104"/>
                  </a:lnTo>
                  <a:lnTo>
                    <a:pt x="265" y="96"/>
                  </a:lnTo>
                  <a:lnTo>
                    <a:pt x="255" y="92"/>
                  </a:lnTo>
                  <a:lnTo>
                    <a:pt x="253" y="88"/>
                  </a:lnTo>
                  <a:lnTo>
                    <a:pt x="250" y="85"/>
                  </a:lnTo>
                  <a:lnTo>
                    <a:pt x="245" y="82"/>
                  </a:lnTo>
                  <a:lnTo>
                    <a:pt x="244" y="79"/>
                  </a:lnTo>
                  <a:lnTo>
                    <a:pt x="237" y="74"/>
                  </a:lnTo>
                  <a:lnTo>
                    <a:pt x="237" y="69"/>
                  </a:lnTo>
                  <a:lnTo>
                    <a:pt x="236" y="66"/>
                  </a:lnTo>
                  <a:lnTo>
                    <a:pt x="234" y="64"/>
                  </a:lnTo>
                  <a:lnTo>
                    <a:pt x="223" y="58"/>
                  </a:lnTo>
                  <a:lnTo>
                    <a:pt x="223" y="55"/>
                  </a:lnTo>
                  <a:lnTo>
                    <a:pt x="213" y="51"/>
                  </a:lnTo>
                  <a:lnTo>
                    <a:pt x="207" y="42"/>
                  </a:lnTo>
                  <a:lnTo>
                    <a:pt x="197" y="42"/>
                  </a:lnTo>
                  <a:lnTo>
                    <a:pt x="193" y="39"/>
                  </a:lnTo>
                  <a:lnTo>
                    <a:pt x="180" y="35"/>
                  </a:lnTo>
                  <a:lnTo>
                    <a:pt x="152" y="35"/>
                  </a:lnTo>
                  <a:lnTo>
                    <a:pt x="135" y="31"/>
                  </a:lnTo>
                  <a:lnTo>
                    <a:pt x="132" y="21"/>
                  </a:lnTo>
                  <a:lnTo>
                    <a:pt x="124" y="21"/>
                  </a:lnTo>
                  <a:lnTo>
                    <a:pt x="119" y="16"/>
                  </a:lnTo>
                  <a:lnTo>
                    <a:pt x="104" y="13"/>
                  </a:lnTo>
                  <a:lnTo>
                    <a:pt x="85" y="5"/>
                  </a:lnTo>
                  <a:lnTo>
                    <a:pt x="63" y="0"/>
                  </a:lnTo>
                  <a:lnTo>
                    <a:pt x="58" y="3"/>
                  </a:lnTo>
                  <a:lnTo>
                    <a:pt x="31" y="8"/>
                  </a:lnTo>
                  <a:lnTo>
                    <a:pt x="48" y="19"/>
                  </a:lnTo>
                  <a:lnTo>
                    <a:pt x="42" y="21"/>
                  </a:lnTo>
                  <a:lnTo>
                    <a:pt x="40" y="26"/>
                  </a:lnTo>
                  <a:lnTo>
                    <a:pt x="29" y="27"/>
                  </a:lnTo>
                  <a:lnTo>
                    <a:pt x="26" y="34"/>
                  </a:lnTo>
                  <a:lnTo>
                    <a:pt x="21" y="37"/>
                  </a:lnTo>
                  <a:lnTo>
                    <a:pt x="5" y="35"/>
                  </a:lnTo>
                  <a:lnTo>
                    <a:pt x="3" y="34"/>
                  </a:lnTo>
                  <a:lnTo>
                    <a:pt x="3" y="43"/>
                  </a:lnTo>
                  <a:lnTo>
                    <a:pt x="0" y="48"/>
                  </a:lnTo>
                  <a:lnTo>
                    <a:pt x="2" y="48"/>
                  </a:lnTo>
                  <a:lnTo>
                    <a:pt x="10" y="50"/>
                  </a:lnTo>
                  <a:lnTo>
                    <a:pt x="18" y="59"/>
                  </a:lnTo>
                  <a:lnTo>
                    <a:pt x="26" y="66"/>
                  </a:lnTo>
                  <a:lnTo>
                    <a:pt x="34" y="74"/>
                  </a:lnTo>
                  <a:lnTo>
                    <a:pt x="40" y="79"/>
                  </a:lnTo>
                  <a:lnTo>
                    <a:pt x="43" y="87"/>
                  </a:lnTo>
                  <a:lnTo>
                    <a:pt x="48" y="92"/>
                  </a:lnTo>
                  <a:lnTo>
                    <a:pt x="55" y="92"/>
                  </a:lnTo>
                  <a:lnTo>
                    <a:pt x="63" y="96"/>
                  </a:lnTo>
                  <a:lnTo>
                    <a:pt x="75" y="112"/>
                  </a:lnTo>
                  <a:lnTo>
                    <a:pt x="75" y="117"/>
                  </a:lnTo>
                  <a:lnTo>
                    <a:pt x="82" y="130"/>
                  </a:lnTo>
                  <a:lnTo>
                    <a:pt x="98" y="138"/>
                  </a:lnTo>
                  <a:lnTo>
                    <a:pt x="108" y="143"/>
                  </a:lnTo>
                  <a:lnTo>
                    <a:pt x="112" y="151"/>
                  </a:lnTo>
                  <a:lnTo>
                    <a:pt x="120" y="159"/>
                  </a:lnTo>
                  <a:lnTo>
                    <a:pt x="130" y="165"/>
                  </a:lnTo>
                  <a:lnTo>
                    <a:pt x="132" y="169"/>
                  </a:lnTo>
                  <a:lnTo>
                    <a:pt x="138" y="173"/>
                  </a:lnTo>
                  <a:lnTo>
                    <a:pt x="140" y="177"/>
                  </a:lnTo>
                  <a:lnTo>
                    <a:pt x="143" y="175"/>
                  </a:lnTo>
                  <a:lnTo>
                    <a:pt x="144" y="173"/>
                  </a:lnTo>
                  <a:lnTo>
                    <a:pt x="151" y="170"/>
                  </a:lnTo>
                  <a:lnTo>
                    <a:pt x="165" y="167"/>
                  </a:lnTo>
                  <a:lnTo>
                    <a:pt x="180" y="170"/>
                  </a:lnTo>
                  <a:lnTo>
                    <a:pt x="194" y="173"/>
                  </a:lnTo>
                  <a:lnTo>
                    <a:pt x="196" y="185"/>
                  </a:lnTo>
                  <a:lnTo>
                    <a:pt x="205" y="178"/>
                  </a:lnTo>
                  <a:lnTo>
                    <a:pt x="213" y="170"/>
                  </a:lnTo>
                  <a:lnTo>
                    <a:pt x="221" y="164"/>
                  </a:lnTo>
                  <a:lnTo>
                    <a:pt x="231" y="156"/>
                  </a:lnTo>
                  <a:lnTo>
                    <a:pt x="242" y="154"/>
                  </a:lnTo>
                  <a:lnTo>
                    <a:pt x="255" y="152"/>
                  </a:lnTo>
                  <a:lnTo>
                    <a:pt x="266" y="151"/>
                  </a:lnTo>
                  <a:lnTo>
                    <a:pt x="279" y="149"/>
                  </a:lnTo>
                  <a:lnTo>
                    <a:pt x="289" y="146"/>
                  </a:lnTo>
                  <a:lnTo>
                    <a:pt x="300" y="143"/>
                  </a:lnTo>
                  <a:lnTo>
                    <a:pt x="311" y="140"/>
                  </a:lnTo>
                  <a:lnTo>
                    <a:pt x="322" y="138"/>
                  </a:lnTo>
                  <a:lnTo>
                    <a:pt x="324" y="132"/>
                  </a:lnTo>
                  <a:lnTo>
                    <a:pt x="326" y="127"/>
                  </a:lnTo>
                  <a:lnTo>
                    <a:pt x="327" y="122"/>
                  </a:lnTo>
                  <a:lnTo>
                    <a:pt x="329" y="116"/>
                  </a:lnTo>
                  <a:lnTo>
                    <a:pt x="321" y="108"/>
                  </a:lnTo>
                  <a:lnTo>
                    <a:pt x="318" y="111"/>
                  </a:lnTo>
                  <a:lnTo>
                    <a:pt x="318" y="11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8" name="Freeform 385">
              <a:extLst>
                <a:ext uri="{FF2B5EF4-FFF2-40B4-BE49-F238E27FC236}">
                  <a16:creationId xmlns:a16="http://schemas.microsoft.com/office/drawing/2014/main" id="{31482184-1FE6-3C8D-6D28-B4EA2BBC4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4698" y="-2325429"/>
              <a:ext cx="353485" cy="154989"/>
            </a:xfrm>
            <a:custGeom>
              <a:avLst/>
              <a:gdLst/>
              <a:ahLst/>
              <a:cxnLst>
                <a:cxn ang="0">
                  <a:pos x="123" y="27"/>
                </a:cxn>
                <a:cxn ang="0">
                  <a:pos x="103" y="29"/>
                </a:cxn>
                <a:cxn ang="0">
                  <a:pos x="83" y="26"/>
                </a:cxn>
                <a:cxn ang="0">
                  <a:pos x="67" y="15"/>
                </a:cxn>
                <a:cxn ang="0">
                  <a:pos x="45" y="3"/>
                </a:cxn>
                <a:cxn ang="0">
                  <a:pos x="27" y="3"/>
                </a:cxn>
                <a:cxn ang="0">
                  <a:pos x="10" y="8"/>
                </a:cxn>
                <a:cxn ang="0">
                  <a:pos x="3" y="23"/>
                </a:cxn>
                <a:cxn ang="0">
                  <a:pos x="6" y="48"/>
                </a:cxn>
                <a:cxn ang="0">
                  <a:pos x="24" y="61"/>
                </a:cxn>
                <a:cxn ang="0">
                  <a:pos x="22" y="53"/>
                </a:cxn>
                <a:cxn ang="0">
                  <a:pos x="26" y="48"/>
                </a:cxn>
                <a:cxn ang="0">
                  <a:pos x="35" y="45"/>
                </a:cxn>
                <a:cxn ang="0">
                  <a:pos x="43" y="47"/>
                </a:cxn>
                <a:cxn ang="0">
                  <a:pos x="42" y="42"/>
                </a:cxn>
                <a:cxn ang="0">
                  <a:pos x="56" y="47"/>
                </a:cxn>
                <a:cxn ang="0">
                  <a:pos x="66" y="51"/>
                </a:cxn>
                <a:cxn ang="0">
                  <a:pos x="67" y="55"/>
                </a:cxn>
                <a:cxn ang="0">
                  <a:pos x="69" y="59"/>
                </a:cxn>
                <a:cxn ang="0">
                  <a:pos x="91" y="59"/>
                </a:cxn>
                <a:cxn ang="0">
                  <a:pos x="99" y="69"/>
                </a:cxn>
                <a:cxn ang="0">
                  <a:pos x="106" y="76"/>
                </a:cxn>
                <a:cxn ang="0">
                  <a:pos x="125" y="85"/>
                </a:cxn>
                <a:cxn ang="0">
                  <a:pos x="141" y="93"/>
                </a:cxn>
                <a:cxn ang="0">
                  <a:pos x="162" y="100"/>
                </a:cxn>
                <a:cxn ang="0">
                  <a:pos x="173" y="104"/>
                </a:cxn>
                <a:cxn ang="0">
                  <a:pos x="173" y="112"/>
                </a:cxn>
                <a:cxn ang="0">
                  <a:pos x="192" y="112"/>
                </a:cxn>
                <a:cxn ang="0">
                  <a:pos x="192" y="108"/>
                </a:cxn>
                <a:cxn ang="0">
                  <a:pos x="192" y="95"/>
                </a:cxn>
                <a:cxn ang="0">
                  <a:pos x="186" y="90"/>
                </a:cxn>
                <a:cxn ang="0">
                  <a:pos x="183" y="85"/>
                </a:cxn>
                <a:cxn ang="0">
                  <a:pos x="197" y="84"/>
                </a:cxn>
                <a:cxn ang="0">
                  <a:pos x="205" y="76"/>
                </a:cxn>
                <a:cxn ang="0">
                  <a:pos x="207" y="69"/>
                </a:cxn>
                <a:cxn ang="0">
                  <a:pos x="221" y="63"/>
                </a:cxn>
                <a:cxn ang="0">
                  <a:pos x="226" y="67"/>
                </a:cxn>
                <a:cxn ang="0">
                  <a:pos x="224" y="74"/>
                </a:cxn>
                <a:cxn ang="0">
                  <a:pos x="229" y="74"/>
                </a:cxn>
                <a:cxn ang="0">
                  <a:pos x="248" y="71"/>
                </a:cxn>
                <a:cxn ang="0">
                  <a:pos x="260" y="66"/>
                </a:cxn>
                <a:cxn ang="0">
                  <a:pos x="240" y="61"/>
                </a:cxn>
                <a:cxn ang="0">
                  <a:pos x="237" y="58"/>
                </a:cxn>
                <a:cxn ang="0">
                  <a:pos x="226" y="61"/>
                </a:cxn>
                <a:cxn ang="0">
                  <a:pos x="216" y="58"/>
                </a:cxn>
                <a:cxn ang="0">
                  <a:pos x="229" y="48"/>
                </a:cxn>
                <a:cxn ang="0">
                  <a:pos x="223" y="45"/>
                </a:cxn>
                <a:cxn ang="0">
                  <a:pos x="216" y="50"/>
                </a:cxn>
                <a:cxn ang="0">
                  <a:pos x="205" y="56"/>
                </a:cxn>
                <a:cxn ang="0">
                  <a:pos x="183" y="61"/>
                </a:cxn>
                <a:cxn ang="0">
                  <a:pos x="163" y="53"/>
                </a:cxn>
                <a:cxn ang="0">
                  <a:pos x="154" y="47"/>
                </a:cxn>
                <a:cxn ang="0">
                  <a:pos x="154" y="39"/>
                </a:cxn>
                <a:cxn ang="0">
                  <a:pos x="144" y="32"/>
                </a:cxn>
                <a:cxn ang="0">
                  <a:pos x="133" y="27"/>
                </a:cxn>
              </a:cxnLst>
              <a:rect l="0" t="0" r="r" b="b"/>
              <a:pathLst>
                <a:path w="260" h="114">
                  <a:moveTo>
                    <a:pt x="133" y="27"/>
                  </a:moveTo>
                  <a:lnTo>
                    <a:pt x="123" y="27"/>
                  </a:lnTo>
                  <a:lnTo>
                    <a:pt x="112" y="29"/>
                  </a:lnTo>
                  <a:lnTo>
                    <a:pt x="103" y="29"/>
                  </a:lnTo>
                  <a:lnTo>
                    <a:pt x="91" y="31"/>
                  </a:lnTo>
                  <a:lnTo>
                    <a:pt x="83" y="26"/>
                  </a:lnTo>
                  <a:lnTo>
                    <a:pt x="75" y="19"/>
                  </a:lnTo>
                  <a:lnTo>
                    <a:pt x="67" y="15"/>
                  </a:lnTo>
                  <a:lnTo>
                    <a:pt x="59" y="10"/>
                  </a:lnTo>
                  <a:lnTo>
                    <a:pt x="45" y="3"/>
                  </a:lnTo>
                  <a:lnTo>
                    <a:pt x="35" y="0"/>
                  </a:lnTo>
                  <a:lnTo>
                    <a:pt x="27" y="3"/>
                  </a:lnTo>
                  <a:lnTo>
                    <a:pt x="18" y="5"/>
                  </a:lnTo>
                  <a:lnTo>
                    <a:pt x="10" y="8"/>
                  </a:lnTo>
                  <a:lnTo>
                    <a:pt x="0" y="10"/>
                  </a:lnTo>
                  <a:lnTo>
                    <a:pt x="3" y="23"/>
                  </a:lnTo>
                  <a:lnTo>
                    <a:pt x="5" y="35"/>
                  </a:lnTo>
                  <a:lnTo>
                    <a:pt x="6" y="48"/>
                  </a:lnTo>
                  <a:lnTo>
                    <a:pt x="10" y="59"/>
                  </a:lnTo>
                  <a:lnTo>
                    <a:pt x="24" y="61"/>
                  </a:lnTo>
                  <a:lnTo>
                    <a:pt x="26" y="61"/>
                  </a:lnTo>
                  <a:lnTo>
                    <a:pt x="22" y="53"/>
                  </a:lnTo>
                  <a:lnTo>
                    <a:pt x="22" y="53"/>
                  </a:lnTo>
                  <a:lnTo>
                    <a:pt x="26" y="48"/>
                  </a:lnTo>
                  <a:lnTo>
                    <a:pt x="35" y="48"/>
                  </a:lnTo>
                  <a:lnTo>
                    <a:pt x="35" y="45"/>
                  </a:lnTo>
                  <a:lnTo>
                    <a:pt x="37" y="45"/>
                  </a:lnTo>
                  <a:lnTo>
                    <a:pt x="43" y="47"/>
                  </a:lnTo>
                  <a:lnTo>
                    <a:pt x="38" y="43"/>
                  </a:lnTo>
                  <a:lnTo>
                    <a:pt x="42" y="42"/>
                  </a:lnTo>
                  <a:lnTo>
                    <a:pt x="43" y="40"/>
                  </a:lnTo>
                  <a:lnTo>
                    <a:pt x="56" y="47"/>
                  </a:lnTo>
                  <a:lnTo>
                    <a:pt x="64" y="48"/>
                  </a:lnTo>
                  <a:lnTo>
                    <a:pt x="66" y="51"/>
                  </a:lnTo>
                  <a:lnTo>
                    <a:pt x="69" y="53"/>
                  </a:lnTo>
                  <a:lnTo>
                    <a:pt x="67" y="55"/>
                  </a:lnTo>
                  <a:lnTo>
                    <a:pt x="67" y="58"/>
                  </a:lnTo>
                  <a:lnTo>
                    <a:pt x="69" y="59"/>
                  </a:lnTo>
                  <a:lnTo>
                    <a:pt x="87" y="63"/>
                  </a:lnTo>
                  <a:lnTo>
                    <a:pt x="91" y="59"/>
                  </a:lnTo>
                  <a:lnTo>
                    <a:pt x="96" y="63"/>
                  </a:lnTo>
                  <a:lnTo>
                    <a:pt x="99" y="69"/>
                  </a:lnTo>
                  <a:lnTo>
                    <a:pt x="104" y="71"/>
                  </a:lnTo>
                  <a:lnTo>
                    <a:pt x="106" y="76"/>
                  </a:lnTo>
                  <a:lnTo>
                    <a:pt x="111" y="80"/>
                  </a:lnTo>
                  <a:lnTo>
                    <a:pt x="125" y="85"/>
                  </a:lnTo>
                  <a:lnTo>
                    <a:pt x="133" y="92"/>
                  </a:lnTo>
                  <a:lnTo>
                    <a:pt x="141" y="93"/>
                  </a:lnTo>
                  <a:lnTo>
                    <a:pt x="155" y="101"/>
                  </a:lnTo>
                  <a:lnTo>
                    <a:pt x="162" y="100"/>
                  </a:lnTo>
                  <a:lnTo>
                    <a:pt x="172" y="103"/>
                  </a:lnTo>
                  <a:lnTo>
                    <a:pt x="173" y="104"/>
                  </a:lnTo>
                  <a:lnTo>
                    <a:pt x="172" y="108"/>
                  </a:lnTo>
                  <a:lnTo>
                    <a:pt x="173" y="112"/>
                  </a:lnTo>
                  <a:lnTo>
                    <a:pt x="192" y="114"/>
                  </a:lnTo>
                  <a:lnTo>
                    <a:pt x="192" y="112"/>
                  </a:lnTo>
                  <a:lnTo>
                    <a:pt x="191" y="111"/>
                  </a:lnTo>
                  <a:lnTo>
                    <a:pt x="192" y="108"/>
                  </a:lnTo>
                  <a:lnTo>
                    <a:pt x="199" y="101"/>
                  </a:lnTo>
                  <a:lnTo>
                    <a:pt x="192" y="95"/>
                  </a:lnTo>
                  <a:lnTo>
                    <a:pt x="192" y="92"/>
                  </a:lnTo>
                  <a:lnTo>
                    <a:pt x="186" y="90"/>
                  </a:lnTo>
                  <a:lnTo>
                    <a:pt x="181" y="87"/>
                  </a:lnTo>
                  <a:lnTo>
                    <a:pt x="183" y="85"/>
                  </a:lnTo>
                  <a:lnTo>
                    <a:pt x="183" y="84"/>
                  </a:lnTo>
                  <a:lnTo>
                    <a:pt x="197" y="84"/>
                  </a:lnTo>
                  <a:lnTo>
                    <a:pt x="199" y="77"/>
                  </a:lnTo>
                  <a:lnTo>
                    <a:pt x="205" y="76"/>
                  </a:lnTo>
                  <a:lnTo>
                    <a:pt x="205" y="71"/>
                  </a:lnTo>
                  <a:lnTo>
                    <a:pt x="207" y="69"/>
                  </a:lnTo>
                  <a:lnTo>
                    <a:pt x="212" y="69"/>
                  </a:lnTo>
                  <a:lnTo>
                    <a:pt x="221" y="63"/>
                  </a:lnTo>
                  <a:lnTo>
                    <a:pt x="223" y="63"/>
                  </a:lnTo>
                  <a:lnTo>
                    <a:pt x="226" y="67"/>
                  </a:lnTo>
                  <a:lnTo>
                    <a:pt x="221" y="71"/>
                  </a:lnTo>
                  <a:lnTo>
                    <a:pt x="224" y="74"/>
                  </a:lnTo>
                  <a:lnTo>
                    <a:pt x="224" y="74"/>
                  </a:lnTo>
                  <a:lnTo>
                    <a:pt x="229" y="74"/>
                  </a:lnTo>
                  <a:lnTo>
                    <a:pt x="244" y="74"/>
                  </a:lnTo>
                  <a:lnTo>
                    <a:pt x="248" y="71"/>
                  </a:lnTo>
                  <a:lnTo>
                    <a:pt x="253" y="71"/>
                  </a:lnTo>
                  <a:lnTo>
                    <a:pt x="260" y="66"/>
                  </a:lnTo>
                  <a:lnTo>
                    <a:pt x="247" y="63"/>
                  </a:lnTo>
                  <a:lnTo>
                    <a:pt x="240" y="61"/>
                  </a:lnTo>
                  <a:lnTo>
                    <a:pt x="240" y="59"/>
                  </a:lnTo>
                  <a:lnTo>
                    <a:pt x="237" y="58"/>
                  </a:lnTo>
                  <a:lnTo>
                    <a:pt x="234" y="63"/>
                  </a:lnTo>
                  <a:lnTo>
                    <a:pt x="226" y="61"/>
                  </a:lnTo>
                  <a:lnTo>
                    <a:pt x="223" y="58"/>
                  </a:lnTo>
                  <a:lnTo>
                    <a:pt x="216" y="58"/>
                  </a:lnTo>
                  <a:lnTo>
                    <a:pt x="216" y="56"/>
                  </a:lnTo>
                  <a:lnTo>
                    <a:pt x="229" y="48"/>
                  </a:lnTo>
                  <a:lnTo>
                    <a:pt x="228" y="47"/>
                  </a:lnTo>
                  <a:lnTo>
                    <a:pt x="223" y="45"/>
                  </a:lnTo>
                  <a:lnTo>
                    <a:pt x="221" y="50"/>
                  </a:lnTo>
                  <a:lnTo>
                    <a:pt x="216" y="50"/>
                  </a:lnTo>
                  <a:lnTo>
                    <a:pt x="213" y="53"/>
                  </a:lnTo>
                  <a:lnTo>
                    <a:pt x="205" y="56"/>
                  </a:lnTo>
                  <a:lnTo>
                    <a:pt x="196" y="64"/>
                  </a:lnTo>
                  <a:lnTo>
                    <a:pt x="183" y="61"/>
                  </a:lnTo>
                  <a:lnTo>
                    <a:pt x="168" y="61"/>
                  </a:lnTo>
                  <a:lnTo>
                    <a:pt x="163" y="53"/>
                  </a:lnTo>
                  <a:lnTo>
                    <a:pt x="155" y="51"/>
                  </a:lnTo>
                  <a:lnTo>
                    <a:pt x="154" y="47"/>
                  </a:lnTo>
                  <a:lnTo>
                    <a:pt x="155" y="47"/>
                  </a:lnTo>
                  <a:lnTo>
                    <a:pt x="154" y="39"/>
                  </a:lnTo>
                  <a:lnTo>
                    <a:pt x="151" y="39"/>
                  </a:lnTo>
                  <a:lnTo>
                    <a:pt x="144" y="32"/>
                  </a:lnTo>
                  <a:lnTo>
                    <a:pt x="133" y="27"/>
                  </a:lnTo>
                  <a:lnTo>
                    <a:pt x="133" y="2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9" name="Freeform 386">
              <a:extLst>
                <a:ext uri="{FF2B5EF4-FFF2-40B4-BE49-F238E27FC236}">
                  <a16:creationId xmlns:a16="http://schemas.microsoft.com/office/drawing/2014/main" id="{46DDFF9D-5B70-B0BD-B055-0328B70EE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8341" y="-1751696"/>
              <a:ext cx="50304" cy="5166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7" y="3"/>
                </a:cxn>
                <a:cxn ang="0">
                  <a:pos x="5" y="5"/>
                </a:cxn>
                <a:cxn ang="0">
                  <a:pos x="3" y="18"/>
                </a:cxn>
                <a:cxn ang="0">
                  <a:pos x="0" y="18"/>
                </a:cxn>
                <a:cxn ang="0">
                  <a:pos x="7" y="30"/>
                </a:cxn>
                <a:cxn ang="0">
                  <a:pos x="15" y="38"/>
                </a:cxn>
                <a:cxn ang="0">
                  <a:pos x="23" y="38"/>
                </a:cxn>
                <a:cxn ang="0">
                  <a:pos x="34" y="34"/>
                </a:cxn>
                <a:cxn ang="0">
                  <a:pos x="37" y="32"/>
                </a:cxn>
                <a:cxn ang="0">
                  <a:pos x="35" y="22"/>
                </a:cxn>
                <a:cxn ang="0">
                  <a:pos x="26" y="13"/>
                </a:cxn>
                <a:cxn ang="0">
                  <a:pos x="16" y="6"/>
                </a:cxn>
                <a:cxn ang="0">
                  <a:pos x="7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37" h="38">
                  <a:moveTo>
                    <a:pt x="2" y="0"/>
                  </a:moveTo>
                  <a:lnTo>
                    <a:pt x="0" y="0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18"/>
                  </a:lnTo>
                  <a:lnTo>
                    <a:pt x="0" y="18"/>
                  </a:lnTo>
                  <a:lnTo>
                    <a:pt x="7" y="30"/>
                  </a:lnTo>
                  <a:lnTo>
                    <a:pt x="15" y="38"/>
                  </a:lnTo>
                  <a:lnTo>
                    <a:pt x="23" y="38"/>
                  </a:lnTo>
                  <a:lnTo>
                    <a:pt x="34" y="34"/>
                  </a:lnTo>
                  <a:lnTo>
                    <a:pt x="37" y="32"/>
                  </a:lnTo>
                  <a:lnTo>
                    <a:pt x="35" y="22"/>
                  </a:lnTo>
                  <a:lnTo>
                    <a:pt x="26" y="13"/>
                  </a:lnTo>
                  <a:lnTo>
                    <a:pt x="16" y="6"/>
                  </a:lnTo>
                  <a:lnTo>
                    <a:pt x="7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0" name="Freeform 387">
              <a:extLst>
                <a:ext uri="{FF2B5EF4-FFF2-40B4-BE49-F238E27FC236}">
                  <a16:creationId xmlns:a16="http://schemas.microsoft.com/office/drawing/2014/main" id="{91AE0357-1FDA-51CE-9D88-FFB2B1D21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8446" y="-3543592"/>
              <a:ext cx="180822" cy="242001"/>
            </a:xfrm>
            <a:custGeom>
              <a:avLst/>
              <a:gdLst/>
              <a:ahLst/>
              <a:cxnLst>
                <a:cxn ang="0">
                  <a:pos x="55" y="27"/>
                </a:cxn>
                <a:cxn ang="0">
                  <a:pos x="58" y="53"/>
                </a:cxn>
                <a:cxn ang="0">
                  <a:pos x="71" y="64"/>
                </a:cxn>
                <a:cxn ang="0">
                  <a:pos x="66" y="51"/>
                </a:cxn>
                <a:cxn ang="0">
                  <a:pos x="59" y="13"/>
                </a:cxn>
                <a:cxn ang="0">
                  <a:pos x="63" y="9"/>
                </a:cxn>
                <a:cxn ang="0">
                  <a:pos x="66" y="0"/>
                </a:cxn>
                <a:cxn ang="0">
                  <a:pos x="71" y="11"/>
                </a:cxn>
                <a:cxn ang="0">
                  <a:pos x="87" y="19"/>
                </a:cxn>
                <a:cxn ang="0">
                  <a:pos x="85" y="35"/>
                </a:cxn>
                <a:cxn ang="0">
                  <a:pos x="88" y="35"/>
                </a:cxn>
                <a:cxn ang="0">
                  <a:pos x="90" y="27"/>
                </a:cxn>
                <a:cxn ang="0">
                  <a:pos x="99" y="40"/>
                </a:cxn>
                <a:cxn ang="0">
                  <a:pos x="109" y="53"/>
                </a:cxn>
                <a:cxn ang="0">
                  <a:pos x="131" y="67"/>
                </a:cxn>
                <a:cxn ang="0">
                  <a:pos x="131" y="77"/>
                </a:cxn>
                <a:cxn ang="0">
                  <a:pos x="111" y="83"/>
                </a:cxn>
                <a:cxn ang="0">
                  <a:pos x="104" y="90"/>
                </a:cxn>
                <a:cxn ang="0">
                  <a:pos x="106" y="110"/>
                </a:cxn>
                <a:cxn ang="0">
                  <a:pos x="101" y="120"/>
                </a:cxn>
                <a:cxn ang="0">
                  <a:pos x="90" y="138"/>
                </a:cxn>
                <a:cxn ang="0">
                  <a:pos x="88" y="146"/>
                </a:cxn>
                <a:cxn ang="0">
                  <a:pos x="90" y="160"/>
                </a:cxn>
                <a:cxn ang="0">
                  <a:pos x="87" y="173"/>
                </a:cxn>
                <a:cxn ang="0">
                  <a:pos x="77" y="178"/>
                </a:cxn>
                <a:cxn ang="0">
                  <a:pos x="67" y="163"/>
                </a:cxn>
                <a:cxn ang="0">
                  <a:pos x="77" y="159"/>
                </a:cxn>
                <a:cxn ang="0">
                  <a:pos x="51" y="150"/>
                </a:cxn>
                <a:cxn ang="0">
                  <a:pos x="48" y="138"/>
                </a:cxn>
                <a:cxn ang="0">
                  <a:pos x="56" y="128"/>
                </a:cxn>
                <a:cxn ang="0">
                  <a:pos x="82" y="122"/>
                </a:cxn>
                <a:cxn ang="0">
                  <a:pos x="80" y="115"/>
                </a:cxn>
                <a:cxn ang="0">
                  <a:pos x="42" y="125"/>
                </a:cxn>
                <a:cxn ang="0">
                  <a:pos x="48" y="114"/>
                </a:cxn>
                <a:cxn ang="0">
                  <a:pos x="58" y="107"/>
                </a:cxn>
                <a:cxn ang="0">
                  <a:pos x="72" y="90"/>
                </a:cxn>
                <a:cxn ang="0">
                  <a:pos x="77" y="78"/>
                </a:cxn>
                <a:cxn ang="0">
                  <a:pos x="71" y="85"/>
                </a:cxn>
                <a:cxn ang="0">
                  <a:pos x="59" y="82"/>
                </a:cxn>
                <a:cxn ang="0">
                  <a:pos x="59" y="69"/>
                </a:cxn>
                <a:cxn ang="0">
                  <a:pos x="53" y="78"/>
                </a:cxn>
                <a:cxn ang="0">
                  <a:pos x="50" y="75"/>
                </a:cxn>
                <a:cxn ang="0">
                  <a:pos x="51" y="93"/>
                </a:cxn>
                <a:cxn ang="0">
                  <a:pos x="45" y="99"/>
                </a:cxn>
                <a:cxn ang="0">
                  <a:pos x="32" y="101"/>
                </a:cxn>
                <a:cxn ang="0">
                  <a:pos x="32" y="98"/>
                </a:cxn>
                <a:cxn ang="0">
                  <a:pos x="24" y="90"/>
                </a:cxn>
                <a:cxn ang="0">
                  <a:pos x="19" y="82"/>
                </a:cxn>
                <a:cxn ang="0">
                  <a:pos x="10" y="62"/>
                </a:cxn>
                <a:cxn ang="0">
                  <a:pos x="21" y="62"/>
                </a:cxn>
                <a:cxn ang="0">
                  <a:pos x="18" y="46"/>
                </a:cxn>
                <a:cxn ang="0">
                  <a:pos x="13" y="49"/>
                </a:cxn>
                <a:cxn ang="0">
                  <a:pos x="3" y="45"/>
                </a:cxn>
                <a:cxn ang="0">
                  <a:pos x="3" y="30"/>
                </a:cxn>
                <a:cxn ang="0">
                  <a:pos x="6" y="27"/>
                </a:cxn>
                <a:cxn ang="0">
                  <a:pos x="11" y="16"/>
                </a:cxn>
                <a:cxn ang="0">
                  <a:pos x="16" y="14"/>
                </a:cxn>
                <a:cxn ang="0">
                  <a:pos x="35" y="14"/>
                </a:cxn>
                <a:cxn ang="0">
                  <a:pos x="37" y="22"/>
                </a:cxn>
                <a:cxn ang="0">
                  <a:pos x="30" y="33"/>
                </a:cxn>
                <a:cxn ang="0">
                  <a:pos x="34" y="35"/>
                </a:cxn>
                <a:cxn ang="0">
                  <a:pos x="38" y="32"/>
                </a:cxn>
                <a:cxn ang="0">
                  <a:pos x="48" y="19"/>
                </a:cxn>
              </a:cxnLst>
              <a:rect l="0" t="0" r="r" b="b"/>
              <a:pathLst>
                <a:path w="133" h="178">
                  <a:moveTo>
                    <a:pt x="48" y="19"/>
                  </a:moveTo>
                  <a:lnTo>
                    <a:pt x="55" y="27"/>
                  </a:lnTo>
                  <a:lnTo>
                    <a:pt x="59" y="45"/>
                  </a:lnTo>
                  <a:lnTo>
                    <a:pt x="58" y="53"/>
                  </a:lnTo>
                  <a:lnTo>
                    <a:pt x="61" y="51"/>
                  </a:lnTo>
                  <a:lnTo>
                    <a:pt x="71" y="64"/>
                  </a:lnTo>
                  <a:lnTo>
                    <a:pt x="72" y="64"/>
                  </a:lnTo>
                  <a:lnTo>
                    <a:pt x="66" y="51"/>
                  </a:lnTo>
                  <a:lnTo>
                    <a:pt x="59" y="19"/>
                  </a:lnTo>
                  <a:lnTo>
                    <a:pt x="59" y="13"/>
                  </a:lnTo>
                  <a:lnTo>
                    <a:pt x="63" y="11"/>
                  </a:lnTo>
                  <a:lnTo>
                    <a:pt x="63" y="9"/>
                  </a:lnTo>
                  <a:lnTo>
                    <a:pt x="63" y="5"/>
                  </a:lnTo>
                  <a:lnTo>
                    <a:pt x="66" y="0"/>
                  </a:lnTo>
                  <a:lnTo>
                    <a:pt x="69" y="3"/>
                  </a:lnTo>
                  <a:lnTo>
                    <a:pt x="71" y="11"/>
                  </a:lnTo>
                  <a:lnTo>
                    <a:pt x="75" y="8"/>
                  </a:lnTo>
                  <a:lnTo>
                    <a:pt x="87" y="19"/>
                  </a:lnTo>
                  <a:lnTo>
                    <a:pt x="82" y="32"/>
                  </a:lnTo>
                  <a:lnTo>
                    <a:pt x="85" y="35"/>
                  </a:lnTo>
                  <a:lnTo>
                    <a:pt x="83" y="41"/>
                  </a:lnTo>
                  <a:lnTo>
                    <a:pt x="88" y="35"/>
                  </a:lnTo>
                  <a:lnTo>
                    <a:pt x="88" y="30"/>
                  </a:lnTo>
                  <a:lnTo>
                    <a:pt x="90" y="27"/>
                  </a:lnTo>
                  <a:lnTo>
                    <a:pt x="93" y="29"/>
                  </a:lnTo>
                  <a:lnTo>
                    <a:pt x="99" y="40"/>
                  </a:lnTo>
                  <a:lnTo>
                    <a:pt x="99" y="49"/>
                  </a:lnTo>
                  <a:lnTo>
                    <a:pt x="109" y="53"/>
                  </a:lnTo>
                  <a:lnTo>
                    <a:pt x="119" y="64"/>
                  </a:lnTo>
                  <a:lnTo>
                    <a:pt x="131" y="67"/>
                  </a:lnTo>
                  <a:lnTo>
                    <a:pt x="133" y="72"/>
                  </a:lnTo>
                  <a:lnTo>
                    <a:pt x="131" y="77"/>
                  </a:lnTo>
                  <a:lnTo>
                    <a:pt x="111" y="82"/>
                  </a:lnTo>
                  <a:lnTo>
                    <a:pt x="111" y="83"/>
                  </a:lnTo>
                  <a:lnTo>
                    <a:pt x="111" y="88"/>
                  </a:lnTo>
                  <a:lnTo>
                    <a:pt x="104" y="90"/>
                  </a:lnTo>
                  <a:lnTo>
                    <a:pt x="106" y="98"/>
                  </a:lnTo>
                  <a:lnTo>
                    <a:pt x="106" y="110"/>
                  </a:lnTo>
                  <a:lnTo>
                    <a:pt x="99" y="110"/>
                  </a:lnTo>
                  <a:lnTo>
                    <a:pt x="101" y="120"/>
                  </a:lnTo>
                  <a:lnTo>
                    <a:pt x="99" y="136"/>
                  </a:lnTo>
                  <a:lnTo>
                    <a:pt x="90" y="138"/>
                  </a:lnTo>
                  <a:lnTo>
                    <a:pt x="93" y="141"/>
                  </a:lnTo>
                  <a:lnTo>
                    <a:pt x="88" y="146"/>
                  </a:lnTo>
                  <a:lnTo>
                    <a:pt x="88" y="157"/>
                  </a:lnTo>
                  <a:lnTo>
                    <a:pt x="90" y="160"/>
                  </a:lnTo>
                  <a:lnTo>
                    <a:pt x="85" y="165"/>
                  </a:lnTo>
                  <a:lnTo>
                    <a:pt x="87" y="173"/>
                  </a:lnTo>
                  <a:lnTo>
                    <a:pt x="87" y="175"/>
                  </a:lnTo>
                  <a:lnTo>
                    <a:pt x="77" y="178"/>
                  </a:lnTo>
                  <a:lnTo>
                    <a:pt x="77" y="171"/>
                  </a:lnTo>
                  <a:lnTo>
                    <a:pt x="67" y="163"/>
                  </a:lnTo>
                  <a:lnTo>
                    <a:pt x="75" y="163"/>
                  </a:lnTo>
                  <a:lnTo>
                    <a:pt x="77" y="159"/>
                  </a:lnTo>
                  <a:lnTo>
                    <a:pt x="64" y="159"/>
                  </a:lnTo>
                  <a:lnTo>
                    <a:pt x="51" y="150"/>
                  </a:lnTo>
                  <a:lnTo>
                    <a:pt x="46" y="141"/>
                  </a:lnTo>
                  <a:lnTo>
                    <a:pt x="48" y="138"/>
                  </a:lnTo>
                  <a:lnTo>
                    <a:pt x="46" y="134"/>
                  </a:lnTo>
                  <a:lnTo>
                    <a:pt x="56" y="128"/>
                  </a:lnTo>
                  <a:lnTo>
                    <a:pt x="80" y="122"/>
                  </a:lnTo>
                  <a:lnTo>
                    <a:pt x="82" y="122"/>
                  </a:lnTo>
                  <a:lnTo>
                    <a:pt x="79" y="117"/>
                  </a:lnTo>
                  <a:lnTo>
                    <a:pt x="80" y="115"/>
                  </a:lnTo>
                  <a:lnTo>
                    <a:pt x="43" y="125"/>
                  </a:lnTo>
                  <a:lnTo>
                    <a:pt x="42" y="125"/>
                  </a:lnTo>
                  <a:lnTo>
                    <a:pt x="40" y="110"/>
                  </a:lnTo>
                  <a:lnTo>
                    <a:pt x="48" y="114"/>
                  </a:lnTo>
                  <a:lnTo>
                    <a:pt x="46" y="109"/>
                  </a:lnTo>
                  <a:lnTo>
                    <a:pt x="58" y="107"/>
                  </a:lnTo>
                  <a:lnTo>
                    <a:pt x="66" y="94"/>
                  </a:lnTo>
                  <a:lnTo>
                    <a:pt x="72" y="90"/>
                  </a:lnTo>
                  <a:lnTo>
                    <a:pt x="74" y="83"/>
                  </a:lnTo>
                  <a:lnTo>
                    <a:pt x="77" y="78"/>
                  </a:lnTo>
                  <a:lnTo>
                    <a:pt x="74" y="75"/>
                  </a:lnTo>
                  <a:lnTo>
                    <a:pt x="71" y="85"/>
                  </a:lnTo>
                  <a:lnTo>
                    <a:pt x="63" y="90"/>
                  </a:lnTo>
                  <a:lnTo>
                    <a:pt x="59" y="82"/>
                  </a:lnTo>
                  <a:lnTo>
                    <a:pt x="61" y="75"/>
                  </a:lnTo>
                  <a:lnTo>
                    <a:pt x="59" y="69"/>
                  </a:lnTo>
                  <a:lnTo>
                    <a:pt x="56" y="82"/>
                  </a:lnTo>
                  <a:lnTo>
                    <a:pt x="53" y="78"/>
                  </a:lnTo>
                  <a:lnTo>
                    <a:pt x="53" y="75"/>
                  </a:lnTo>
                  <a:lnTo>
                    <a:pt x="50" y="75"/>
                  </a:lnTo>
                  <a:lnTo>
                    <a:pt x="48" y="88"/>
                  </a:lnTo>
                  <a:lnTo>
                    <a:pt x="51" y="93"/>
                  </a:lnTo>
                  <a:lnTo>
                    <a:pt x="46" y="93"/>
                  </a:lnTo>
                  <a:lnTo>
                    <a:pt x="45" y="99"/>
                  </a:lnTo>
                  <a:lnTo>
                    <a:pt x="42" y="102"/>
                  </a:lnTo>
                  <a:lnTo>
                    <a:pt x="32" y="101"/>
                  </a:lnTo>
                  <a:lnTo>
                    <a:pt x="30" y="98"/>
                  </a:lnTo>
                  <a:lnTo>
                    <a:pt x="32" y="98"/>
                  </a:lnTo>
                  <a:lnTo>
                    <a:pt x="32" y="94"/>
                  </a:lnTo>
                  <a:lnTo>
                    <a:pt x="24" y="90"/>
                  </a:lnTo>
                  <a:lnTo>
                    <a:pt x="34" y="83"/>
                  </a:lnTo>
                  <a:lnTo>
                    <a:pt x="19" y="82"/>
                  </a:lnTo>
                  <a:lnTo>
                    <a:pt x="14" y="75"/>
                  </a:lnTo>
                  <a:lnTo>
                    <a:pt x="10" y="62"/>
                  </a:lnTo>
                  <a:lnTo>
                    <a:pt x="22" y="67"/>
                  </a:lnTo>
                  <a:lnTo>
                    <a:pt x="21" y="62"/>
                  </a:lnTo>
                  <a:lnTo>
                    <a:pt x="13" y="59"/>
                  </a:lnTo>
                  <a:lnTo>
                    <a:pt x="18" y="46"/>
                  </a:lnTo>
                  <a:lnTo>
                    <a:pt x="10" y="46"/>
                  </a:lnTo>
                  <a:lnTo>
                    <a:pt x="13" y="49"/>
                  </a:lnTo>
                  <a:lnTo>
                    <a:pt x="8" y="56"/>
                  </a:lnTo>
                  <a:lnTo>
                    <a:pt x="3" y="45"/>
                  </a:lnTo>
                  <a:lnTo>
                    <a:pt x="0" y="32"/>
                  </a:lnTo>
                  <a:lnTo>
                    <a:pt x="3" y="30"/>
                  </a:lnTo>
                  <a:lnTo>
                    <a:pt x="2" y="22"/>
                  </a:lnTo>
                  <a:lnTo>
                    <a:pt x="6" y="27"/>
                  </a:lnTo>
                  <a:lnTo>
                    <a:pt x="5" y="19"/>
                  </a:lnTo>
                  <a:lnTo>
                    <a:pt x="11" y="16"/>
                  </a:lnTo>
                  <a:lnTo>
                    <a:pt x="18" y="24"/>
                  </a:lnTo>
                  <a:lnTo>
                    <a:pt x="16" y="14"/>
                  </a:lnTo>
                  <a:lnTo>
                    <a:pt x="21" y="19"/>
                  </a:lnTo>
                  <a:lnTo>
                    <a:pt x="35" y="14"/>
                  </a:lnTo>
                  <a:lnTo>
                    <a:pt x="37" y="17"/>
                  </a:lnTo>
                  <a:lnTo>
                    <a:pt x="37" y="22"/>
                  </a:lnTo>
                  <a:lnTo>
                    <a:pt x="34" y="30"/>
                  </a:lnTo>
                  <a:lnTo>
                    <a:pt x="30" y="33"/>
                  </a:lnTo>
                  <a:lnTo>
                    <a:pt x="30" y="38"/>
                  </a:lnTo>
                  <a:lnTo>
                    <a:pt x="34" y="35"/>
                  </a:lnTo>
                  <a:lnTo>
                    <a:pt x="43" y="49"/>
                  </a:lnTo>
                  <a:lnTo>
                    <a:pt x="38" y="32"/>
                  </a:lnTo>
                  <a:lnTo>
                    <a:pt x="45" y="17"/>
                  </a:lnTo>
                  <a:lnTo>
                    <a:pt x="48" y="19"/>
                  </a:lnTo>
                  <a:lnTo>
                    <a:pt x="48" y="1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1" name="Freeform 388">
              <a:extLst>
                <a:ext uri="{FF2B5EF4-FFF2-40B4-BE49-F238E27FC236}">
                  <a16:creationId xmlns:a16="http://schemas.microsoft.com/office/drawing/2014/main" id="{8F32D53F-CC07-59B2-E2DB-32B413D86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8446" y="-3452501"/>
              <a:ext cx="28551" cy="46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8"/>
                </a:cxn>
                <a:cxn ang="0">
                  <a:pos x="10" y="18"/>
                </a:cxn>
                <a:cxn ang="0">
                  <a:pos x="18" y="24"/>
                </a:cxn>
                <a:cxn ang="0">
                  <a:pos x="21" y="34"/>
                </a:cxn>
                <a:cxn ang="0">
                  <a:pos x="6" y="21"/>
                </a:cxn>
                <a:cxn ang="0">
                  <a:pos x="0" y="7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1" h="34">
                  <a:moveTo>
                    <a:pt x="0" y="0"/>
                  </a:moveTo>
                  <a:lnTo>
                    <a:pt x="8" y="8"/>
                  </a:lnTo>
                  <a:lnTo>
                    <a:pt x="10" y="18"/>
                  </a:lnTo>
                  <a:lnTo>
                    <a:pt x="18" y="24"/>
                  </a:lnTo>
                  <a:lnTo>
                    <a:pt x="21" y="34"/>
                  </a:lnTo>
                  <a:lnTo>
                    <a:pt x="6" y="21"/>
                  </a:lnTo>
                  <a:lnTo>
                    <a:pt x="0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2" name="Freeform 389">
              <a:extLst>
                <a:ext uri="{FF2B5EF4-FFF2-40B4-BE49-F238E27FC236}">
                  <a16:creationId xmlns:a16="http://schemas.microsoft.com/office/drawing/2014/main" id="{FE8BE477-2796-1072-3558-EC7A24A70B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0234" y="-3434827"/>
              <a:ext cx="36708" cy="28551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27" y="6"/>
                </a:cxn>
                <a:cxn ang="0">
                  <a:pos x="25" y="10"/>
                </a:cxn>
                <a:cxn ang="0">
                  <a:pos x="24" y="18"/>
                </a:cxn>
                <a:cxn ang="0">
                  <a:pos x="9" y="21"/>
                </a:cxn>
                <a:cxn ang="0">
                  <a:pos x="6" y="16"/>
                </a:cxn>
                <a:cxn ang="0">
                  <a:pos x="6" y="10"/>
                </a:cxn>
                <a:cxn ang="0">
                  <a:pos x="0" y="6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7" h="21">
                  <a:moveTo>
                    <a:pt x="14" y="0"/>
                  </a:moveTo>
                  <a:lnTo>
                    <a:pt x="27" y="6"/>
                  </a:lnTo>
                  <a:lnTo>
                    <a:pt x="25" y="10"/>
                  </a:lnTo>
                  <a:lnTo>
                    <a:pt x="24" y="18"/>
                  </a:lnTo>
                  <a:lnTo>
                    <a:pt x="9" y="21"/>
                  </a:lnTo>
                  <a:lnTo>
                    <a:pt x="6" y="16"/>
                  </a:lnTo>
                  <a:lnTo>
                    <a:pt x="6" y="10"/>
                  </a:lnTo>
                  <a:lnTo>
                    <a:pt x="0" y="6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3" name="Freeform 390">
              <a:extLst>
                <a:ext uri="{FF2B5EF4-FFF2-40B4-BE49-F238E27FC236}">
                  <a16:creationId xmlns:a16="http://schemas.microsoft.com/office/drawing/2014/main" id="{CDADA7A6-C839-D3FC-ACC2-C2F8F05128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2470" y="-3413074"/>
              <a:ext cx="70697" cy="67978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31" y="6"/>
                </a:cxn>
                <a:cxn ang="0">
                  <a:pos x="28" y="13"/>
                </a:cxn>
                <a:cxn ang="0">
                  <a:pos x="29" y="16"/>
                </a:cxn>
                <a:cxn ang="0">
                  <a:pos x="37" y="22"/>
                </a:cxn>
                <a:cxn ang="0">
                  <a:pos x="42" y="19"/>
                </a:cxn>
                <a:cxn ang="0">
                  <a:pos x="52" y="29"/>
                </a:cxn>
                <a:cxn ang="0">
                  <a:pos x="42" y="30"/>
                </a:cxn>
                <a:cxn ang="0">
                  <a:pos x="37" y="42"/>
                </a:cxn>
                <a:cxn ang="0">
                  <a:pos x="26" y="50"/>
                </a:cxn>
                <a:cxn ang="0">
                  <a:pos x="23" y="46"/>
                </a:cxn>
                <a:cxn ang="0">
                  <a:pos x="28" y="37"/>
                </a:cxn>
                <a:cxn ang="0">
                  <a:pos x="2" y="40"/>
                </a:cxn>
                <a:cxn ang="0">
                  <a:pos x="10" y="19"/>
                </a:cxn>
                <a:cxn ang="0">
                  <a:pos x="0" y="10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52" h="50">
                  <a:moveTo>
                    <a:pt x="24" y="0"/>
                  </a:moveTo>
                  <a:lnTo>
                    <a:pt x="31" y="6"/>
                  </a:lnTo>
                  <a:lnTo>
                    <a:pt x="28" y="13"/>
                  </a:lnTo>
                  <a:lnTo>
                    <a:pt x="29" y="16"/>
                  </a:lnTo>
                  <a:lnTo>
                    <a:pt x="37" y="22"/>
                  </a:lnTo>
                  <a:lnTo>
                    <a:pt x="42" y="19"/>
                  </a:lnTo>
                  <a:lnTo>
                    <a:pt x="52" y="29"/>
                  </a:lnTo>
                  <a:lnTo>
                    <a:pt x="42" y="30"/>
                  </a:lnTo>
                  <a:lnTo>
                    <a:pt x="37" y="42"/>
                  </a:lnTo>
                  <a:lnTo>
                    <a:pt x="26" y="50"/>
                  </a:lnTo>
                  <a:lnTo>
                    <a:pt x="23" y="46"/>
                  </a:lnTo>
                  <a:lnTo>
                    <a:pt x="28" y="37"/>
                  </a:lnTo>
                  <a:lnTo>
                    <a:pt x="2" y="40"/>
                  </a:lnTo>
                  <a:lnTo>
                    <a:pt x="10" y="19"/>
                  </a:lnTo>
                  <a:lnTo>
                    <a:pt x="0" y="10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4" name="Freeform 391">
              <a:extLst>
                <a:ext uri="{FF2B5EF4-FFF2-40B4-BE49-F238E27FC236}">
                  <a16:creationId xmlns:a16="http://schemas.microsoft.com/office/drawing/2014/main" id="{7DCE938B-D4AB-7477-EE71-4DCA5ED6F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1538" y="-3557187"/>
              <a:ext cx="32629" cy="13596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8" y="10"/>
                </a:cxn>
                <a:cxn ang="0">
                  <a:pos x="0" y="8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24" h="10">
                  <a:moveTo>
                    <a:pt x="24" y="0"/>
                  </a:moveTo>
                  <a:lnTo>
                    <a:pt x="8" y="10"/>
                  </a:lnTo>
                  <a:lnTo>
                    <a:pt x="0" y="8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5" name="Freeform 392">
              <a:extLst>
                <a:ext uri="{FF2B5EF4-FFF2-40B4-BE49-F238E27FC236}">
                  <a16:creationId xmlns:a16="http://schemas.microsoft.com/office/drawing/2014/main" id="{CCA3231A-0ABA-CD41-0385-153188583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9481" y="-3449782"/>
              <a:ext cx="10876" cy="8157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8" y="6"/>
                </a:cxn>
                <a:cxn ang="0">
                  <a:pos x="2" y="0"/>
                </a:cxn>
                <a:cxn ang="0">
                  <a:pos x="0" y="3"/>
                </a:cxn>
                <a:cxn ang="0">
                  <a:pos x="2" y="6"/>
                </a:cxn>
                <a:cxn ang="0">
                  <a:pos x="2" y="6"/>
                </a:cxn>
              </a:cxnLst>
              <a:rect l="0" t="0" r="r" b="b"/>
              <a:pathLst>
                <a:path w="8" h="6">
                  <a:moveTo>
                    <a:pt x="2" y="6"/>
                  </a:moveTo>
                  <a:lnTo>
                    <a:pt x="8" y="6"/>
                  </a:lnTo>
                  <a:lnTo>
                    <a:pt x="2" y="0"/>
                  </a:lnTo>
                  <a:lnTo>
                    <a:pt x="0" y="3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6" name="Freeform 393">
              <a:extLst>
                <a:ext uri="{FF2B5EF4-FFF2-40B4-BE49-F238E27FC236}">
                  <a16:creationId xmlns:a16="http://schemas.microsoft.com/office/drawing/2014/main" id="{1CD71104-60E9-5AC4-8CD3-9D5792AB0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953" y="-3460658"/>
              <a:ext cx="28551" cy="10876"/>
            </a:xfrm>
            <a:custGeom>
              <a:avLst/>
              <a:gdLst/>
              <a:ahLst/>
              <a:cxnLst>
                <a:cxn ang="0">
                  <a:pos x="14" y="6"/>
                </a:cxn>
                <a:cxn ang="0">
                  <a:pos x="21" y="3"/>
                </a:cxn>
                <a:cxn ang="0">
                  <a:pos x="8" y="0"/>
                </a:cxn>
                <a:cxn ang="0">
                  <a:pos x="0" y="8"/>
                </a:cxn>
                <a:cxn ang="0">
                  <a:pos x="14" y="6"/>
                </a:cxn>
                <a:cxn ang="0">
                  <a:pos x="14" y="6"/>
                </a:cxn>
              </a:cxnLst>
              <a:rect l="0" t="0" r="r" b="b"/>
              <a:pathLst>
                <a:path w="21" h="8">
                  <a:moveTo>
                    <a:pt x="14" y="6"/>
                  </a:moveTo>
                  <a:lnTo>
                    <a:pt x="21" y="3"/>
                  </a:lnTo>
                  <a:lnTo>
                    <a:pt x="8" y="0"/>
                  </a:lnTo>
                  <a:lnTo>
                    <a:pt x="0" y="8"/>
                  </a:lnTo>
                  <a:lnTo>
                    <a:pt x="14" y="6"/>
                  </a:lnTo>
                  <a:lnTo>
                    <a:pt x="14" y="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7" name="Freeform 394">
              <a:extLst>
                <a:ext uri="{FF2B5EF4-FFF2-40B4-BE49-F238E27FC236}">
                  <a16:creationId xmlns:a16="http://schemas.microsoft.com/office/drawing/2014/main" id="{546CB31C-FE49-22F5-0494-37DB11BF4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4796" y="-3186028"/>
              <a:ext cx="6798" cy="67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5"/>
                </a:cxn>
                <a:cxn ang="0">
                  <a:pos x="5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lnTo>
                    <a:pt x="4" y="5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8" name="Freeform 395">
              <a:extLst>
                <a:ext uri="{FF2B5EF4-FFF2-40B4-BE49-F238E27FC236}">
                  <a16:creationId xmlns:a16="http://schemas.microsoft.com/office/drawing/2014/main" id="{8BBB6133-6099-57E3-F543-96FF18497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7211" y="-3581659"/>
              <a:ext cx="159069" cy="107405"/>
            </a:xfrm>
            <a:custGeom>
              <a:avLst/>
              <a:gdLst/>
              <a:ahLst/>
              <a:cxnLst>
                <a:cxn ang="0">
                  <a:pos x="66" y="5"/>
                </a:cxn>
                <a:cxn ang="0">
                  <a:pos x="68" y="12"/>
                </a:cxn>
                <a:cxn ang="0">
                  <a:pos x="66" y="25"/>
                </a:cxn>
                <a:cxn ang="0">
                  <a:pos x="76" y="20"/>
                </a:cxn>
                <a:cxn ang="0">
                  <a:pos x="74" y="15"/>
                </a:cxn>
                <a:cxn ang="0">
                  <a:pos x="87" y="12"/>
                </a:cxn>
                <a:cxn ang="0">
                  <a:pos x="93" y="17"/>
                </a:cxn>
                <a:cxn ang="0">
                  <a:pos x="93" y="21"/>
                </a:cxn>
                <a:cxn ang="0">
                  <a:pos x="114" y="36"/>
                </a:cxn>
                <a:cxn ang="0">
                  <a:pos x="116" y="41"/>
                </a:cxn>
                <a:cxn ang="0">
                  <a:pos x="104" y="58"/>
                </a:cxn>
                <a:cxn ang="0">
                  <a:pos x="85" y="71"/>
                </a:cxn>
                <a:cxn ang="0">
                  <a:pos x="69" y="77"/>
                </a:cxn>
                <a:cxn ang="0">
                  <a:pos x="64" y="66"/>
                </a:cxn>
                <a:cxn ang="0">
                  <a:pos x="29" y="57"/>
                </a:cxn>
                <a:cxn ang="0">
                  <a:pos x="39" y="52"/>
                </a:cxn>
                <a:cxn ang="0">
                  <a:pos x="55" y="47"/>
                </a:cxn>
                <a:cxn ang="0">
                  <a:pos x="55" y="42"/>
                </a:cxn>
                <a:cxn ang="0">
                  <a:pos x="8" y="39"/>
                </a:cxn>
                <a:cxn ang="0">
                  <a:pos x="0" y="25"/>
                </a:cxn>
                <a:cxn ang="0">
                  <a:pos x="23" y="31"/>
                </a:cxn>
                <a:cxn ang="0">
                  <a:pos x="24" y="26"/>
                </a:cxn>
                <a:cxn ang="0">
                  <a:pos x="19" y="21"/>
                </a:cxn>
                <a:cxn ang="0">
                  <a:pos x="18" y="10"/>
                </a:cxn>
                <a:cxn ang="0">
                  <a:pos x="26" y="17"/>
                </a:cxn>
                <a:cxn ang="0">
                  <a:pos x="26" y="12"/>
                </a:cxn>
                <a:cxn ang="0">
                  <a:pos x="21" y="7"/>
                </a:cxn>
                <a:cxn ang="0">
                  <a:pos x="39" y="20"/>
                </a:cxn>
                <a:cxn ang="0">
                  <a:pos x="51" y="20"/>
                </a:cxn>
                <a:cxn ang="0">
                  <a:pos x="58" y="33"/>
                </a:cxn>
                <a:cxn ang="0">
                  <a:pos x="58" y="29"/>
                </a:cxn>
                <a:cxn ang="0">
                  <a:pos x="56" y="7"/>
                </a:cxn>
                <a:cxn ang="0">
                  <a:pos x="61" y="0"/>
                </a:cxn>
              </a:cxnLst>
              <a:rect l="0" t="0" r="r" b="b"/>
              <a:pathLst>
                <a:path w="117" h="79">
                  <a:moveTo>
                    <a:pt x="61" y="0"/>
                  </a:moveTo>
                  <a:lnTo>
                    <a:pt x="66" y="5"/>
                  </a:lnTo>
                  <a:lnTo>
                    <a:pt x="64" y="9"/>
                  </a:lnTo>
                  <a:lnTo>
                    <a:pt x="68" y="12"/>
                  </a:lnTo>
                  <a:lnTo>
                    <a:pt x="64" y="23"/>
                  </a:lnTo>
                  <a:lnTo>
                    <a:pt x="66" y="25"/>
                  </a:lnTo>
                  <a:lnTo>
                    <a:pt x="74" y="23"/>
                  </a:lnTo>
                  <a:lnTo>
                    <a:pt x="76" y="20"/>
                  </a:lnTo>
                  <a:lnTo>
                    <a:pt x="74" y="18"/>
                  </a:lnTo>
                  <a:lnTo>
                    <a:pt x="74" y="15"/>
                  </a:lnTo>
                  <a:lnTo>
                    <a:pt x="84" y="17"/>
                  </a:lnTo>
                  <a:lnTo>
                    <a:pt x="87" y="12"/>
                  </a:lnTo>
                  <a:lnTo>
                    <a:pt x="87" y="18"/>
                  </a:lnTo>
                  <a:lnTo>
                    <a:pt x="93" y="17"/>
                  </a:lnTo>
                  <a:lnTo>
                    <a:pt x="92" y="18"/>
                  </a:lnTo>
                  <a:lnTo>
                    <a:pt x="93" y="21"/>
                  </a:lnTo>
                  <a:lnTo>
                    <a:pt x="116" y="28"/>
                  </a:lnTo>
                  <a:lnTo>
                    <a:pt x="114" y="36"/>
                  </a:lnTo>
                  <a:lnTo>
                    <a:pt x="117" y="37"/>
                  </a:lnTo>
                  <a:lnTo>
                    <a:pt x="116" y="41"/>
                  </a:lnTo>
                  <a:lnTo>
                    <a:pt x="101" y="53"/>
                  </a:lnTo>
                  <a:lnTo>
                    <a:pt x="104" y="58"/>
                  </a:lnTo>
                  <a:lnTo>
                    <a:pt x="101" y="66"/>
                  </a:lnTo>
                  <a:lnTo>
                    <a:pt x="85" y="71"/>
                  </a:lnTo>
                  <a:lnTo>
                    <a:pt x="80" y="79"/>
                  </a:lnTo>
                  <a:lnTo>
                    <a:pt x="69" y="77"/>
                  </a:lnTo>
                  <a:lnTo>
                    <a:pt x="66" y="73"/>
                  </a:lnTo>
                  <a:lnTo>
                    <a:pt x="64" y="66"/>
                  </a:lnTo>
                  <a:lnTo>
                    <a:pt x="43" y="69"/>
                  </a:lnTo>
                  <a:lnTo>
                    <a:pt x="29" y="57"/>
                  </a:lnTo>
                  <a:lnTo>
                    <a:pt x="45" y="57"/>
                  </a:lnTo>
                  <a:lnTo>
                    <a:pt x="39" y="52"/>
                  </a:lnTo>
                  <a:lnTo>
                    <a:pt x="53" y="50"/>
                  </a:lnTo>
                  <a:lnTo>
                    <a:pt x="55" y="47"/>
                  </a:lnTo>
                  <a:lnTo>
                    <a:pt x="53" y="45"/>
                  </a:lnTo>
                  <a:lnTo>
                    <a:pt x="55" y="42"/>
                  </a:lnTo>
                  <a:lnTo>
                    <a:pt x="16" y="49"/>
                  </a:lnTo>
                  <a:lnTo>
                    <a:pt x="8" y="39"/>
                  </a:lnTo>
                  <a:lnTo>
                    <a:pt x="16" y="29"/>
                  </a:lnTo>
                  <a:lnTo>
                    <a:pt x="0" y="25"/>
                  </a:lnTo>
                  <a:lnTo>
                    <a:pt x="15" y="21"/>
                  </a:lnTo>
                  <a:lnTo>
                    <a:pt x="23" y="31"/>
                  </a:lnTo>
                  <a:lnTo>
                    <a:pt x="23" y="26"/>
                  </a:lnTo>
                  <a:lnTo>
                    <a:pt x="24" y="26"/>
                  </a:lnTo>
                  <a:lnTo>
                    <a:pt x="23" y="23"/>
                  </a:lnTo>
                  <a:lnTo>
                    <a:pt x="19" y="21"/>
                  </a:lnTo>
                  <a:lnTo>
                    <a:pt x="18" y="18"/>
                  </a:lnTo>
                  <a:lnTo>
                    <a:pt x="18" y="10"/>
                  </a:lnTo>
                  <a:lnTo>
                    <a:pt x="27" y="21"/>
                  </a:lnTo>
                  <a:lnTo>
                    <a:pt x="26" y="17"/>
                  </a:lnTo>
                  <a:lnTo>
                    <a:pt x="27" y="12"/>
                  </a:lnTo>
                  <a:lnTo>
                    <a:pt x="26" y="12"/>
                  </a:lnTo>
                  <a:lnTo>
                    <a:pt x="27" y="9"/>
                  </a:lnTo>
                  <a:lnTo>
                    <a:pt x="21" y="7"/>
                  </a:lnTo>
                  <a:lnTo>
                    <a:pt x="24" y="0"/>
                  </a:lnTo>
                  <a:lnTo>
                    <a:pt x="39" y="20"/>
                  </a:lnTo>
                  <a:lnTo>
                    <a:pt x="51" y="15"/>
                  </a:lnTo>
                  <a:lnTo>
                    <a:pt x="51" y="20"/>
                  </a:lnTo>
                  <a:lnTo>
                    <a:pt x="51" y="23"/>
                  </a:lnTo>
                  <a:lnTo>
                    <a:pt x="58" y="33"/>
                  </a:lnTo>
                  <a:lnTo>
                    <a:pt x="59" y="31"/>
                  </a:lnTo>
                  <a:lnTo>
                    <a:pt x="58" y="29"/>
                  </a:lnTo>
                  <a:lnTo>
                    <a:pt x="59" y="28"/>
                  </a:lnTo>
                  <a:lnTo>
                    <a:pt x="56" y="7"/>
                  </a:lnTo>
                  <a:lnTo>
                    <a:pt x="61" y="12"/>
                  </a:lnTo>
                  <a:lnTo>
                    <a:pt x="61" y="0"/>
                  </a:lnTo>
                  <a:lnTo>
                    <a:pt x="6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9" name="Freeform 396">
              <a:extLst>
                <a:ext uri="{FF2B5EF4-FFF2-40B4-BE49-F238E27FC236}">
                  <a16:creationId xmlns:a16="http://schemas.microsoft.com/office/drawing/2014/main" id="{42FA9CB4-FE96-6620-0C88-64394EDFB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1048" y="-3618367"/>
              <a:ext cx="24472" cy="10876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18" y="3"/>
                </a:cxn>
                <a:cxn ang="0">
                  <a:pos x="5" y="8"/>
                </a:cxn>
                <a:cxn ang="0">
                  <a:pos x="0" y="3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18" h="8">
                  <a:moveTo>
                    <a:pt x="4" y="0"/>
                  </a:moveTo>
                  <a:lnTo>
                    <a:pt x="18" y="3"/>
                  </a:lnTo>
                  <a:lnTo>
                    <a:pt x="5" y="8"/>
                  </a:lnTo>
                  <a:lnTo>
                    <a:pt x="0" y="3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0" name="Rectangle 397">
              <a:extLst>
                <a:ext uri="{FF2B5EF4-FFF2-40B4-BE49-F238E27FC236}">
                  <a16:creationId xmlns:a16="http://schemas.microsoft.com/office/drawing/2014/main" id="{2BACD2BA-1279-F1D7-A68E-0F000B464F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0115" y="-3644199"/>
              <a:ext cx="1360" cy="1360"/>
            </a:xfrm>
            <a:prstGeom prst="rect">
              <a:avLst/>
            </a:pr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1" name="Freeform 398">
              <a:extLst>
                <a:ext uri="{FF2B5EF4-FFF2-40B4-BE49-F238E27FC236}">
                  <a16:creationId xmlns:a16="http://schemas.microsoft.com/office/drawing/2014/main" id="{A240BA5C-07C3-AC83-4679-3839B800F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4015" y="-3355973"/>
              <a:ext cx="8157" cy="10876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1"/>
                </a:cxn>
                <a:cxn ang="0">
                  <a:pos x="6" y="4"/>
                </a:cxn>
                <a:cxn ang="0">
                  <a:pos x="6" y="8"/>
                </a:cxn>
                <a:cxn ang="0">
                  <a:pos x="0" y="4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6" h="8">
                  <a:moveTo>
                    <a:pt x="3" y="0"/>
                  </a:moveTo>
                  <a:lnTo>
                    <a:pt x="3" y="1"/>
                  </a:lnTo>
                  <a:lnTo>
                    <a:pt x="6" y="4"/>
                  </a:lnTo>
                  <a:lnTo>
                    <a:pt x="6" y="8"/>
                  </a:ln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2" name="Freeform 399">
              <a:extLst>
                <a:ext uri="{FF2B5EF4-FFF2-40B4-BE49-F238E27FC236}">
                  <a16:creationId xmlns:a16="http://schemas.microsoft.com/office/drawing/2014/main" id="{AD4EB976-9AFF-A319-A4EB-A59549E1B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4112" y="-3614289"/>
              <a:ext cx="74776" cy="38068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4" y="12"/>
                </a:cxn>
                <a:cxn ang="0">
                  <a:pos x="0" y="16"/>
                </a:cxn>
                <a:cxn ang="0">
                  <a:pos x="2" y="23"/>
                </a:cxn>
                <a:cxn ang="0">
                  <a:pos x="20" y="23"/>
                </a:cxn>
                <a:cxn ang="0">
                  <a:pos x="25" y="28"/>
                </a:cxn>
                <a:cxn ang="0">
                  <a:pos x="26" y="26"/>
                </a:cxn>
                <a:cxn ang="0">
                  <a:pos x="25" y="20"/>
                </a:cxn>
                <a:cxn ang="0">
                  <a:pos x="21" y="18"/>
                </a:cxn>
                <a:cxn ang="0">
                  <a:pos x="21" y="13"/>
                </a:cxn>
                <a:cxn ang="0">
                  <a:pos x="26" y="7"/>
                </a:cxn>
                <a:cxn ang="0">
                  <a:pos x="55" y="12"/>
                </a:cxn>
                <a:cxn ang="0">
                  <a:pos x="26" y="0"/>
                </a:cxn>
                <a:cxn ang="0">
                  <a:pos x="26" y="0"/>
                </a:cxn>
              </a:cxnLst>
              <a:rect l="0" t="0" r="r" b="b"/>
              <a:pathLst>
                <a:path w="55" h="28">
                  <a:moveTo>
                    <a:pt x="26" y="0"/>
                  </a:moveTo>
                  <a:lnTo>
                    <a:pt x="4" y="12"/>
                  </a:lnTo>
                  <a:lnTo>
                    <a:pt x="0" y="16"/>
                  </a:lnTo>
                  <a:lnTo>
                    <a:pt x="2" y="23"/>
                  </a:lnTo>
                  <a:lnTo>
                    <a:pt x="20" y="23"/>
                  </a:lnTo>
                  <a:lnTo>
                    <a:pt x="25" y="28"/>
                  </a:lnTo>
                  <a:lnTo>
                    <a:pt x="26" y="26"/>
                  </a:lnTo>
                  <a:lnTo>
                    <a:pt x="25" y="20"/>
                  </a:lnTo>
                  <a:lnTo>
                    <a:pt x="21" y="18"/>
                  </a:lnTo>
                  <a:lnTo>
                    <a:pt x="21" y="13"/>
                  </a:lnTo>
                  <a:lnTo>
                    <a:pt x="26" y="7"/>
                  </a:lnTo>
                  <a:lnTo>
                    <a:pt x="55" y="12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3" name="Freeform 400">
              <a:extLst>
                <a:ext uri="{FF2B5EF4-FFF2-40B4-BE49-F238E27FC236}">
                  <a16:creationId xmlns:a16="http://schemas.microsoft.com/office/drawing/2014/main" id="{9B66D0B5-8652-597E-7F5B-408B74D41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3539" y="-3615648"/>
              <a:ext cx="78854" cy="76135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34" y="1"/>
                </a:cxn>
                <a:cxn ang="0">
                  <a:pos x="39" y="9"/>
                </a:cxn>
                <a:cxn ang="0">
                  <a:pos x="28" y="17"/>
                </a:cxn>
                <a:cxn ang="0">
                  <a:pos x="4" y="16"/>
                </a:cxn>
                <a:cxn ang="0">
                  <a:pos x="0" y="22"/>
                </a:cxn>
                <a:cxn ang="0">
                  <a:pos x="13" y="29"/>
                </a:cxn>
                <a:cxn ang="0">
                  <a:pos x="15" y="32"/>
                </a:cxn>
                <a:cxn ang="0">
                  <a:pos x="7" y="32"/>
                </a:cxn>
                <a:cxn ang="0">
                  <a:pos x="4" y="42"/>
                </a:cxn>
                <a:cxn ang="0">
                  <a:pos x="8" y="48"/>
                </a:cxn>
                <a:cxn ang="0">
                  <a:pos x="16" y="43"/>
                </a:cxn>
                <a:cxn ang="0">
                  <a:pos x="20" y="48"/>
                </a:cxn>
                <a:cxn ang="0">
                  <a:pos x="18" y="51"/>
                </a:cxn>
                <a:cxn ang="0">
                  <a:pos x="18" y="56"/>
                </a:cxn>
                <a:cxn ang="0">
                  <a:pos x="26" y="53"/>
                </a:cxn>
                <a:cxn ang="0">
                  <a:pos x="24" y="46"/>
                </a:cxn>
                <a:cxn ang="0">
                  <a:pos x="32" y="45"/>
                </a:cxn>
                <a:cxn ang="0">
                  <a:pos x="32" y="40"/>
                </a:cxn>
                <a:cxn ang="0">
                  <a:pos x="26" y="34"/>
                </a:cxn>
                <a:cxn ang="0">
                  <a:pos x="44" y="35"/>
                </a:cxn>
                <a:cxn ang="0">
                  <a:pos x="45" y="29"/>
                </a:cxn>
                <a:cxn ang="0">
                  <a:pos x="40" y="25"/>
                </a:cxn>
                <a:cxn ang="0">
                  <a:pos x="58" y="21"/>
                </a:cxn>
                <a:cxn ang="0">
                  <a:pos x="58" y="13"/>
                </a:cxn>
                <a:cxn ang="0">
                  <a:pos x="55" y="9"/>
                </a:cxn>
                <a:cxn ang="0">
                  <a:pos x="48" y="5"/>
                </a:cxn>
                <a:cxn ang="0">
                  <a:pos x="50" y="0"/>
                </a:cxn>
                <a:cxn ang="0">
                  <a:pos x="48" y="0"/>
                </a:cxn>
                <a:cxn ang="0">
                  <a:pos x="48" y="0"/>
                </a:cxn>
              </a:cxnLst>
              <a:rect l="0" t="0" r="r" b="b"/>
              <a:pathLst>
                <a:path w="58" h="56">
                  <a:moveTo>
                    <a:pt x="48" y="0"/>
                  </a:moveTo>
                  <a:lnTo>
                    <a:pt x="34" y="1"/>
                  </a:lnTo>
                  <a:lnTo>
                    <a:pt x="39" y="9"/>
                  </a:lnTo>
                  <a:lnTo>
                    <a:pt x="28" y="17"/>
                  </a:lnTo>
                  <a:lnTo>
                    <a:pt x="4" y="16"/>
                  </a:lnTo>
                  <a:lnTo>
                    <a:pt x="0" y="22"/>
                  </a:lnTo>
                  <a:lnTo>
                    <a:pt x="13" y="29"/>
                  </a:lnTo>
                  <a:lnTo>
                    <a:pt x="15" y="32"/>
                  </a:lnTo>
                  <a:lnTo>
                    <a:pt x="7" y="32"/>
                  </a:lnTo>
                  <a:lnTo>
                    <a:pt x="4" y="42"/>
                  </a:lnTo>
                  <a:lnTo>
                    <a:pt x="8" y="48"/>
                  </a:lnTo>
                  <a:lnTo>
                    <a:pt x="16" y="43"/>
                  </a:lnTo>
                  <a:lnTo>
                    <a:pt x="20" y="48"/>
                  </a:lnTo>
                  <a:lnTo>
                    <a:pt x="18" y="51"/>
                  </a:lnTo>
                  <a:lnTo>
                    <a:pt x="18" y="56"/>
                  </a:lnTo>
                  <a:lnTo>
                    <a:pt x="26" y="53"/>
                  </a:lnTo>
                  <a:lnTo>
                    <a:pt x="24" y="46"/>
                  </a:lnTo>
                  <a:lnTo>
                    <a:pt x="32" y="45"/>
                  </a:lnTo>
                  <a:lnTo>
                    <a:pt x="32" y="40"/>
                  </a:lnTo>
                  <a:lnTo>
                    <a:pt x="26" y="34"/>
                  </a:lnTo>
                  <a:lnTo>
                    <a:pt x="44" y="35"/>
                  </a:lnTo>
                  <a:lnTo>
                    <a:pt x="45" y="29"/>
                  </a:lnTo>
                  <a:lnTo>
                    <a:pt x="40" y="25"/>
                  </a:lnTo>
                  <a:lnTo>
                    <a:pt x="58" y="21"/>
                  </a:lnTo>
                  <a:lnTo>
                    <a:pt x="58" y="13"/>
                  </a:lnTo>
                  <a:lnTo>
                    <a:pt x="55" y="9"/>
                  </a:lnTo>
                  <a:lnTo>
                    <a:pt x="48" y="5"/>
                  </a:lnTo>
                  <a:lnTo>
                    <a:pt x="50" y="0"/>
                  </a:lnTo>
                  <a:lnTo>
                    <a:pt x="48" y="0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4" name="Freeform 401">
              <a:extLst>
                <a:ext uri="{FF2B5EF4-FFF2-40B4-BE49-F238E27FC236}">
                  <a16:creationId xmlns:a16="http://schemas.microsoft.com/office/drawing/2014/main" id="{651C374A-8251-8E96-84BB-CE11A7BEC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1428" y="-3572142"/>
              <a:ext cx="23113" cy="19034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7" y="8"/>
                </a:cxn>
                <a:cxn ang="0">
                  <a:pos x="13" y="11"/>
                </a:cxn>
                <a:cxn ang="0">
                  <a:pos x="15" y="14"/>
                </a:cxn>
                <a:cxn ang="0">
                  <a:pos x="0" y="10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17" h="14">
                  <a:moveTo>
                    <a:pt x="7" y="0"/>
                  </a:moveTo>
                  <a:lnTo>
                    <a:pt x="17" y="8"/>
                  </a:lnTo>
                  <a:lnTo>
                    <a:pt x="13" y="11"/>
                  </a:lnTo>
                  <a:lnTo>
                    <a:pt x="15" y="14"/>
                  </a:lnTo>
                  <a:lnTo>
                    <a:pt x="0" y="1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5" name="Freeform 402">
              <a:extLst>
                <a:ext uri="{FF2B5EF4-FFF2-40B4-BE49-F238E27FC236}">
                  <a16:creationId xmlns:a16="http://schemas.microsoft.com/office/drawing/2014/main" id="{B7E0A4A3-7B8D-95C4-B524-F6B650AA4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8529" y="-3569423"/>
              <a:ext cx="20394" cy="23113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0" y="3"/>
                </a:cxn>
                <a:cxn ang="0">
                  <a:pos x="2" y="8"/>
                </a:cxn>
                <a:cxn ang="0">
                  <a:pos x="0" y="14"/>
                </a:cxn>
                <a:cxn ang="0">
                  <a:pos x="15" y="17"/>
                </a:cxn>
                <a:cxn ang="0">
                  <a:pos x="13" y="11"/>
                </a:cxn>
                <a:cxn ang="0">
                  <a:pos x="15" y="3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15" h="17">
                  <a:moveTo>
                    <a:pt x="10" y="0"/>
                  </a:moveTo>
                  <a:lnTo>
                    <a:pt x="0" y="3"/>
                  </a:lnTo>
                  <a:lnTo>
                    <a:pt x="2" y="8"/>
                  </a:lnTo>
                  <a:lnTo>
                    <a:pt x="0" y="14"/>
                  </a:lnTo>
                  <a:lnTo>
                    <a:pt x="15" y="17"/>
                  </a:lnTo>
                  <a:lnTo>
                    <a:pt x="13" y="11"/>
                  </a:lnTo>
                  <a:lnTo>
                    <a:pt x="15" y="3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6" name="Freeform 403">
              <a:extLst>
                <a:ext uri="{FF2B5EF4-FFF2-40B4-BE49-F238E27FC236}">
                  <a16:creationId xmlns:a16="http://schemas.microsoft.com/office/drawing/2014/main" id="{0A3E4A4A-9A4A-09E8-D471-ABCF09EE2A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6203" y="-3581659"/>
              <a:ext cx="32629" cy="33989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0" y="0"/>
                </a:cxn>
                <a:cxn ang="0">
                  <a:pos x="3" y="10"/>
                </a:cxn>
                <a:cxn ang="0">
                  <a:pos x="3" y="20"/>
                </a:cxn>
                <a:cxn ang="0">
                  <a:pos x="11" y="25"/>
                </a:cxn>
                <a:cxn ang="0">
                  <a:pos x="8" y="17"/>
                </a:cxn>
                <a:cxn ang="0">
                  <a:pos x="24" y="10"/>
                </a:cxn>
                <a:cxn ang="0">
                  <a:pos x="11" y="0"/>
                </a:cxn>
                <a:cxn ang="0">
                  <a:pos x="11" y="0"/>
                </a:cxn>
              </a:cxnLst>
              <a:rect l="0" t="0" r="r" b="b"/>
              <a:pathLst>
                <a:path w="24" h="25">
                  <a:moveTo>
                    <a:pt x="11" y="0"/>
                  </a:moveTo>
                  <a:lnTo>
                    <a:pt x="0" y="0"/>
                  </a:lnTo>
                  <a:lnTo>
                    <a:pt x="3" y="10"/>
                  </a:lnTo>
                  <a:lnTo>
                    <a:pt x="3" y="20"/>
                  </a:lnTo>
                  <a:lnTo>
                    <a:pt x="11" y="25"/>
                  </a:lnTo>
                  <a:lnTo>
                    <a:pt x="8" y="17"/>
                  </a:lnTo>
                  <a:lnTo>
                    <a:pt x="24" y="1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7" name="Freeform 404">
              <a:extLst>
                <a:ext uri="{FF2B5EF4-FFF2-40B4-BE49-F238E27FC236}">
                  <a16:creationId xmlns:a16="http://schemas.microsoft.com/office/drawing/2014/main" id="{5630056F-DD7F-6A86-27A5-3E2DE41D6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6113" y="-3547670"/>
              <a:ext cx="20394" cy="14956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6"/>
                </a:cxn>
                <a:cxn ang="0">
                  <a:pos x="8" y="11"/>
                </a:cxn>
                <a:cxn ang="0">
                  <a:pos x="15" y="9"/>
                </a:cxn>
                <a:cxn ang="0">
                  <a:pos x="13" y="3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15" h="11">
                  <a:moveTo>
                    <a:pt x="7" y="0"/>
                  </a:moveTo>
                  <a:lnTo>
                    <a:pt x="0" y="6"/>
                  </a:lnTo>
                  <a:lnTo>
                    <a:pt x="8" y="11"/>
                  </a:lnTo>
                  <a:lnTo>
                    <a:pt x="15" y="9"/>
                  </a:lnTo>
                  <a:lnTo>
                    <a:pt x="13" y="3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8" name="Freeform 405">
              <a:extLst>
                <a:ext uri="{FF2B5EF4-FFF2-40B4-BE49-F238E27FC236}">
                  <a16:creationId xmlns:a16="http://schemas.microsoft.com/office/drawing/2014/main" id="{5E5F37D6-8E91-A896-A88B-D9273DCFF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8832" y="-3618367"/>
              <a:ext cx="46225" cy="46225"/>
            </a:xfrm>
            <a:custGeom>
              <a:avLst/>
              <a:gdLst/>
              <a:ahLst/>
              <a:cxnLst>
                <a:cxn ang="0">
                  <a:pos x="11" y="7"/>
                </a:cxn>
                <a:cxn ang="0">
                  <a:pos x="2" y="7"/>
                </a:cxn>
                <a:cxn ang="0">
                  <a:pos x="0" y="23"/>
                </a:cxn>
                <a:cxn ang="0">
                  <a:pos x="6" y="34"/>
                </a:cxn>
                <a:cxn ang="0">
                  <a:pos x="29" y="32"/>
                </a:cxn>
                <a:cxn ang="0">
                  <a:pos x="23" y="16"/>
                </a:cxn>
                <a:cxn ang="0">
                  <a:pos x="34" y="13"/>
                </a:cxn>
                <a:cxn ang="0">
                  <a:pos x="27" y="0"/>
                </a:cxn>
                <a:cxn ang="0">
                  <a:pos x="11" y="7"/>
                </a:cxn>
                <a:cxn ang="0">
                  <a:pos x="11" y="7"/>
                </a:cxn>
              </a:cxnLst>
              <a:rect l="0" t="0" r="r" b="b"/>
              <a:pathLst>
                <a:path w="34" h="34">
                  <a:moveTo>
                    <a:pt x="11" y="7"/>
                  </a:moveTo>
                  <a:lnTo>
                    <a:pt x="2" y="7"/>
                  </a:lnTo>
                  <a:lnTo>
                    <a:pt x="0" y="23"/>
                  </a:lnTo>
                  <a:lnTo>
                    <a:pt x="6" y="34"/>
                  </a:lnTo>
                  <a:lnTo>
                    <a:pt x="29" y="32"/>
                  </a:lnTo>
                  <a:lnTo>
                    <a:pt x="23" y="16"/>
                  </a:lnTo>
                  <a:lnTo>
                    <a:pt x="34" y="13"/>
                  </a:lnTo>
                  <a:lnTo>
                    <a:pt x="27" y="0"/>
                  </a:lnTo>
                  <a:lnTo>
                    <a:pt x="11" y="7"/>
                  </a:lnTo>
                  <a:lnTo>
                    <a:pt x="11" y="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9" name="Freeform 407">
              <a:extLst>
                <a:ext uri="{FF2B5EF4-FFF2-40B4-BE49-F238E27FC236}">
                  <a16:creationId xmlns:a16="http://schemas.microsoft.com/office/drawing/2014/main" id="{8D6CEF59-45E3-5188-A871-016B6F0CE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5630" y="-3636042"/>
              <a:ext cx="24472" cy="17675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0" y="10"/>
                </a:cxn>
                <a:cxn ang="0">
                  <a:pos x="16" y="13"/>
                </a:cxn>
                <a:cxn ang="0">
                  <a:pos x="18" y="8"/>
                </a:cxn>
                <a:cxn ang="0">
                  <a:pos x="14" y="7"/>
                </a:cxn>
                <a:cxn ang="0">
                  <a:pos x="14" y="4"/>
                </a:cxn>
                <a:cxn ang="0">
                  <a:pos x="9" y="0"/>
                </a:cxn>
                <a:cxn ang="0">
                  <a:pos x="9" y="0"/>
                </a:cxn>
              </a:cxnLst>
              <a:rect l="0" t="0" r="r" b="b"/>
              <a:pathLst>
                <a:path w="18" h="13">
                  <a:moveTo>
                    <a:pt x="9" y="0"/>
                  </a:moveTo>
                  <a:lnTo>
                    <a:pt x="0" y="10"/>
                  </a:lnTo>
                  <a:lnTo>
                    <a:pt x="16" y="13"/>
                  </a:lnTo>
                  <a:lnTo>
                    <a:pt x="18" y="8"/>
                  </a:lnTo>
                  <a:lnTo>
                    <a:pt x="14" y="7"/>
                  </a:lnTo>
                  <a:lnTo>
                    <a:pt x="14" y="4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0" name="Freeform 408">
              <a:extLst>
                <a:ext uri="{FF2B5EF4-FFF2-40B4-BE49-F238E27FC236}">
                  <a16:creationId xmlns:a16="http://schemas.microsoft.com/office/drawing/2014/main" id="{374D4D2E-EF9D-4460-BB66-B8FE21AE1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5057" y="-3661873"/>
              <a:ext cx="47585" cy="57101"/>
            </a:xfrm>
            <a:custGeom>
              <a:avLst/>
              <a:gdLst/>
              <a:ahLst/>
              <a:cxnLst>
                <a:cxn ang="0">
                  <a:pos x="8" y="5"/>
                </a:cxn>
                <a:cxn ang="0">
                  <a:pos x="0" y="18"/>
                </a:cxn>
                <a:cxn ang="0">
                  <a:pos x="3" y="23"/>
                </a:cxn>
                <a:cxn ang="0">
                  <a:pos x="0" y="29"/>
                </a:cxn>
                <a:cxn ang="0">
                  <a:pos x="13" y="42"/>
                </a:cxn>
                <a:cxn ang="0">
                  <a:pos x="19" y="27"/>
                </a:cxn>
                <a:cxn ang="0">
                  <a:pos x="35" y="26"/>
                </a:cxn>
                <a:cxn ang="0">
                  <a:pos x="24" y="13"/>
                </a:cxn>
                <a:cxn ang="0">
                  <a:pos x="24" y="8"/>
                </a:cxn>
                <a:cxn ang="0">
                  <a:pos x="24" y="2"/>
                </a:cxn>
                <a:cxn ang="0">
                  <a:pos x="22" y="0"/>
                </a:cxn>
                <a:cxn ang="0">
                  <a:pos x="8" y="5"/>
                </a:cxn>
                <a:cxn ang="0">
                  <a:pos x="8" y="5"/>
                </a:cxn>
              </a:cxnLst>
              <a:rect l="0" t="0" r="r" b="b"/>
              <a:pathLst>
                <a:path w="35" h="42">
                  <a:moveTo>
                    <a:pt x="8" y="5"/>
                  </a:moveTo>
                  <a:lnTo>
                    <a:pt x="0" y="18"/>
                  </a:lnTo>
                  <a:lnTo>
                    <a:pt x="3" y="23"/>
                  </a:lnTo>
                  <a:lnTo>
                    <a:pt x="0" y="29"/>
                  </a:lnTo>
                  <a:lnTo>
                    <a:pt x="13" y="42"/>
                  </a:lnTo>
                  <a:lnTo>
                    <a:pt x="19" y="27"/>
                  </a:lnTo>
                  <a:lnTo>
                    <a:pt x="35" y="26"/>
                  </a:lnTo>
                  <a:lnTo>
                    <a:pt x="24" y="13"/>
                  </a:lnTo>
                  <a:lnTo>
                    <a:pt x="24" y="8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8" y="5"/>
                  </a:lnTo>
                  <a:lnTo>
                    <a:pt x="8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1" name="Freeform 409">
              <a:extLst>
                <a:ext uri="{FF2B5EF4-FFF2-40B4-BE49-F238E27FC236}">
                  <a16:creationId xmlns:a16="http://schemas.microsoft.com/office/drawing/2014/main" id="{A8E59AF1-64ED-925E-23BD-2945B8D3E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0102" y="-3691783"/>
              <a:ext cx="21753" cy="6798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6" y="5"/>
                </a:cxn>
                <a:cxn ang="0">
                  <a:pos x="11" y="5"/>
                </a:cxn>
                <a:cxn ang="0">
                  <a:pos x="0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16" h="5">
                  <a:moveTo>
                    <a:pt x="14" y="0"/>
                  </a:moveTo>
                  <a:lnTo>
                    <a:pt x="16" y="5"/>
                  </a:lnTo>
                  <a:lnTo>
                    <a:pt x="11" y="5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2" name="Freeform 410">
              <a:extLst>
                <a:ext uri="{FF2B5EF4-FFF2-40B4-BE49-F238E27FC236}">
                  <a16:creationId xmlns:a16="http://schemas.microsoft.com/office/drawing/2014/main" id="{65F46169-327C-3235-F380-00C095DF2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8045" y="-3701300"/>
              <a:ext cx="16315" cy="1631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2"/>
                </a:cxn>
                <a:cxn ang="0">
                  <a:pos x="0" y="8"/>
                </a:cxn>
                <a:cxn ang="0">
                  <a:pos x="4" y="12"/>
                </a:cxn>
                <a:cxn ang="0">
                  <a:pos x="12" y="4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lnTo>
                    <a:pt x="0" y="2"/>
                  </a:lnTo>
                  <a:lnTo>
                    <a:pt x="0" y="8"/>
                  </a:lnTo>
                  <a:lnTo>
                    <a:pt x="4" y="12"/>
                  </a:lnTo>
                  <a:lnTo>
                    <a:pt x="12" y="4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3" name="Freeform 411">
              <a:extLst>
                <a:ext uri="{FF2B5EF4-FFF2-40B4-BE49-F238E27FC236}">
                  <a16:creationId xmlns:a16="http://schemas.microsoft.com/office/drawing/2014/main" id="{3128B73D-F389-D341-C380-2069A2987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4450" y="-3676828"/>
              <a:ext cx="25832" cy="14956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0" y="8"/>
                </a:cxn>
                <a:cxn ang="0">
                  <a:pos x="18" y="11"/>
                </a:cxn>
                <a:cxn ang="0">
                  <a:pos x="19" y="8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19" h="11">
                  <a:moveTo>
                    <a:pt x="10" y="0"/>
                  </a:moveTo>
                  <a:lnTo>
                    <a:pt x="0" y="8"/>
                  </a:lnTo>
                  <a:lnTo>
                    <a:pt x="18" y="11"/>
                  </a:lnTo>
                  <a:lnTo>
                    <a:pt x="19" y="8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4" name="Freeform 412">
              <a:extLst>
                <a:ext uri="{FF2B5EF4-FFF2-40B4-BE49-F238E27FC236}">
                  <a16:creationId xmlns:a16="http://schemas.microsoft.com/office/drawing/2014/main" id="{E769079F-4DC6-1220-E94C-A1129FBBE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6776" y="-3661873"/>
              <a:ext cx="36708" cy="20394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10" y="0"/>
                </a:cxn>
                <a:cxn ang="0">
                  <a:pos x="13" y="7"/>
                </a:cxn>
                <a:cxn ang="0">
                  <a:pos x="11" y="11"/>
                </a:cxn>
                <a:cxn ang="0">
                  <a:pos x="0" y="8"/>
                </a:cxn>
                <a:cxn ang="0">
                  <a:pos x="5" y="15"/>
                </a:cxn>
                <a:cxn ang="0">
                  <a:pos x="27" y="8"/>
                </a:cxn>
                <a:cxn ang="0">
                  <a:pos x="11" y="0"/>
                </a:cxn>
                <a:cxn ang="0">
                  <a:pos x="11" y="0"/>
                </a:cxn>
              </a:cxnLst>
              <a:rect l="0" t="0" r="r" b="b"/>
              <a:pathLst>
                <a:path w="27" h="15">
                  <a:moveTo>
                    <a:pt x="11" y="0"/>
                  </a:moveTo>
                  <a:lnTo>
                    <a:pt x="10" y="0"/>
                  </a:lnTo>
                  <a:lnTo>
                    <a:pt x="13" y="7"/>
                  </a:lnTo>
                  <a:lnTo>
                    <a:pt x="11" y="11"/>
                  </a:lnTo>
                  <a:lnTo>
                    <a:pt x="0" y="8"/>
                  </a:lnTo>
                  <a:lnTo>
                    <a:pt x="5" y="15"/>
                  </a:lnTo>
                  <a:lnTo>
                    <a:pt x="27" y="8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5" name="Freeform 413">
              <a:extLst>
                <a:ext uri="{FF2B5EF4-FFF2-40B4-BE49-F238E27FC236}">
                  <a16:creationId xmlns:a16="http://schemas.microsoft.com/office/drawing/2014/main" id="{5F0519CE-4004-B258-5936-F7EB70A9E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0282" y="-3615648"/>
              <a:ext cx="17675" cy="12236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13" y="5"/>
                </a:cxn>
                <a:cxn ang="0">
                  <a:pos x="10" y="9"/>
                </a:cxn>
                <a:cxn ang="0">
                  <a:pos x="0" y="6"/>
                </a:cxn>
                <a:cxn ang="0">
                  <a:pos x="11" y="0"/>
                </a:cxn>
                <a:cxn ang="0">
                  <a:pos x="11" y="0"/>
                </a:cxn>
              </a:cxnLst>
              <a:rect l="0" t="0" r="r" b="b"/>
              <a:pathLst>
                <a:path w="13" h="9">
                  <a:moveTo>
                    <a:pt x="11" y="0"/>
                  </a:moveTo>
                  <a:lnTo>
                    <a:pt x="13" y="5"/>
                  </a:lnTo>
                  <a:lnTo>
                    <a:pt x="10" y="9"/>
                  </a:lnTo>
                  <a:lnTo>
                    <a:pt x="0" y="6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6" name="Freeform 414">
              <a:extLst>
                <a:ext uri="{FF2B5EF4-FFF2-40B4-BE49-F238E27FC236}">
                  <a16:creationId xmlns:a16="http://schemas.microsoft.com/office/drawing/2014/main" id="{57CC8F3A-E76B-4BD0-7B87-7C8276381F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6292" y="-3603412"/>
              <a:ext cx="23113" cy="10876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4"/>
                </a:cxn>
                <a:cxn ang="0">
                  <a:pos x="1" y="8"/>
                </a:cxn>
                <a:cxn ang="0">
                  <a:pos x="17" y="5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17" h="8">
                  <a:moveTo>
                    <a:pt x="6" y="0"/>
                  </a:moveTo>
                  <a:lnTo>
                    <a:pt x="0" y="4"/>
                  </a:lnTo>
                  <a:lnTo>
                    <a:pt x="1" y="8"/>
                  </a:lnTo>
                  <a:lnTo>
                    <a:pt x="17" y="5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7" name="Freeform 415">
              <a:extLst>
                <a:ext uri="{FF2B5EF4-FFF2-40B4-BE49-F238E27FC236}">
                  <a16:creationId xmlns:a16="http://schemas.microsoft.com/office/drawing/2014/main" id="{C9C39276-6F1C-0A38-493B-51D7F71A4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9101" y="-3615648"/>
              <a:ext cx="31270" cy="12236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1"/>
                </a:cxn>
                <a:cxn ang="0">
                  <a:pos x="8" y="9"/>
                </a:cxn>
                <a:cxn ang="0">
                  <a:pos x="23" y="6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23" h="9">
                  <a:moveTo>
                    <a:pt x="7" y="0"/>
                  </a:moveTo>
                  <a:lnTo>
                    <a:pt x="0" y="1"/>
                  </a:lnTo>
                  <a:lnTo>
                    <a:pt x="8" y="9"/>
                  </a:lnTo>
                  <a:lnTo>
                    <a:pt x="23" y="6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8" name="Freeform 416">
              <a:extLst>
                <a:ext uri="{FF2B5EF4-FFF2-40B4-BE49-F238E27FC236}">
                  <a16:creationId xmlns:a16="http://schemas.microsoft.com/office/drawing/2014/main" id="{4D0B1189-DE6B-C5F3-CE7B-EADA5D2BF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4540" y="-3630603"/>
              <a:ext cx="54382" cy="32629"/>
            </a:xfrm>
            <a:custGeom>
              <a:avLst/>
              <a:gdLst/>
              <a:ahLst/>
              <a:cxnLst>
                <a:cxn ang="0">
                  <a:pos x="17" y="4"/>
                </a:cxn>
                <a:cxn ang="0">
                  <a:pos x="1" y="0"/>
                </a:cxn>
                <a:cxn ang="0">
                  <a:pos x="0" y="4"/>
                </a:cxn>
                <a:cxn ang="0">
                  <a:pos x="4" y="8"/>
                </a:cxn>
                <a:cxn ang="0">
                  <a:pos x="28" y="17"/>
                </a:cxn>
                <a:cxn ang="0">
                  <a:pos x="33" y="24"/>
                </a:cxn>
                <a:cxn ang="0">
                  <a:pos x="40" y="17"/>
                </a:cxn>
                <a:cxn ang="0">
                  <a:pos x="17" y="4"/>
                </a:cxn>
                <a:cxn ang="0">
                  <a:pos x="17" y="4"/>
                </a:cxn>
              </a:cxnLst>
              <a:rect l="0" t="0" r="r" b="b"/>
              <a:pathLst>
                <a:path w="40" h="24">
                  <a:moveTo>
                    <a:pt x="17" y="4"/>
                  </a:moveTo>
                  <a:lnTo>
                    <a:pt x="1" y="0"/>
                  </a:lnTo>
                  <a:lnTo>
                    <a:pt x="0" y="4"/>
                  </a:lnTo>
                  <a:lnTo>
                    <a:pt x="4" y="8"/>
                  </a:lnTo>
                  <a:lnTo>
                    <a:pt x="28" y="17"/>
                  </a:lnTo>
                  <a:lnTo>
                    <a:pt x="33" y="24"/>
                  </a:lnTo>
                  <a:lnTo>
                    <a:pt x="40" y="17"/>
                  </a:lnTo>
                  <a:lnTo>
                    <a:pt x="17" y="4"/>
                  </a:lnTo>
                  <a:lnTo>
                    <a:pt x="17" y="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9" name="Freeform 417">
              <a:extLst>
                <a:ext uri="{FF2B5EF4-FFF2-40B4-BE49-F238E27FC236}">
                  <a16:creationId xmlns:a16="http://schemas.microsoft.com/office/drawing/2014/main" id="{991F71E6-39C3-B64E-85AF-2A462F419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0372" y="-3630603"/>
              <a:ext cx="33989" cy="19034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0"/>
                </a:cxn>
                <a:cxn ang="0">
                  <a:pos x="17" y="14"/>
                </a:cxn>
                <a:cxn ang="0">
                  <a:pos x="25" y="11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25" h="14">
                  <a:moveTo>
                    <a:pt x="8" y="0"/>
                  </a:moveTo>
                  <a:lnTo>
                    <a:pt x="0" y="0"/>
                  </a:lnTo>
                  <a:lnTo>
                    <a:pt x="17" y="14"/>
                  </a:lnTo>
                  <a:lnTo>
                    <a:pt x="25" y="11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50" name="Freeform 418">
              <a:extLst>
                <a:ext uri="{FF2B5EF4-FFF2-40B4-BE49-F238E27FC236}">
                  <a16:creationId xmlns:a16="http://schemas.microsoft.com/office/drawing/2014/main" id="{7790EA4B-59FA-91AE-5DEA-6D2E5A7321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5900" y="-2965779"/>
              <a:ext cx="39428" cy="29910"/>
            </a:xfrm>
            <a:custGeom>
              <a:avLst/>
              <a:gdLst/>
              <a:ahLst/>
              <a:cxnLst>
                <a:cxn ang="0">
                  <a:pos x="5" y="1"/>
                </a:cxn>
                <a:cxn ang="0">
                  <a:pos x="11" y="0"/>
                </a:cxn>
                <a:cxn ang="0">
                  <a:pos x="24" y="9"/>
                </a:cxn>
                <a:cxn ang="0">
                  <a:pos x="24" y="6"/>
                </a:cxn>
                <a:cxn ang="0">
                  <a:pos x="29" y="11"/>
                </a:cxn>
                <a:cxn ang="0">
                  <a:pos x="29" y="14"/>
                </a:cxn>
                <a:cxn ang="0">
                  <a:pos x="26" y="11"/>
                </a:cxn>
                <a:cxn ang="0">
                  <a:pos x="19" y="19"/>
                </a:cxn>
                <a:cxn ang="0">
                  <a:pos x="13" y="22"/>
                </a:cxn>
                <a:cxn ang="0">
                  <a:pos x="8" y="22"/>
                </a:cxn>
                <a:cxn ang="0">
                  <a:pos x="3" y="19"/>
                </a:cxn>
                <a:cxn ang="0">
                  <a:pos x="3" y="22"/>
                </a:cxn>
                <a:cxn ang="0">
                  <a:pos x="2" y="19"/>
                </a:cxn>
                <a:cxn ang="0">
                  <a:pos x="0" y="9"/>
                </a:cxn>
                <a:cxn ang="0">
                  <a:pos x="5" y="1"/>
                </a:cxn>
                <a:cxn ang="0">
                  <a:pos x="5" y="1"/>
                </a:cxn>
              </a:cxnLst>
              <a:rect l="0" t="0" r="r" b="b"/>
              <a:pathLst>
                <a:path w="29" h="22">
                  <a:moveTo>
                    <a:pt x="5" y="1"/>
                  </a:moveTo>
                  <a:lnTo>
                    <a:pt x="11" y="0"/>
                  </a:lnTo>
                  <a:lnTo>
                    <a:pt x="24" y="9"/>
                  </a:lnTo>
                  <a:lnTo>
                    <a:pt x="24" y="6"/>
                  </a:lnTo>
                  <a:lnTo>
                    <a:pt x="29" y="11"/>
                  </a:lnTo>
                  <a:lnTo>
                    <a:pt x="29" y="14"/>
                  </a:lnTo>
                  <a:lnTo>
                    <a:pt x="26" y="11"/>
                  </a:lnTo>
                  <a:lnTo>
                    <a:pt x="19" y="19"/>
                  </a:lnTo>
                  <a:lnTo>
                    <a:pt x="13" y="22"/>
                  </a:lnTo>
                  <a:lnTo>
                    <a:pt x="8" y="22"/>
                  </a:lnTo>
                  <a:lnTo>
                    <a:pt x="3" y="19"/>
                  </a:lnTo>
                  <a:lnTo>
                    <a:pt x="3" y="22"/>
                  </a:lnTo>
                  <a:lnTo>
                    <a:pt x="2" y="19"/>
                  </a:lnTo>
                  <a:lnTo>
                    <a:pt x="0" y="9"/>
                  </a:lnTo>
                  <a:lnTo>
                    <a:pt x="5" y="1"/>
                  </a:lnTo>
                  <a:lnTo>
                    <a:pt x="5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51" name="Freeform 419">
              <a:extLst>
                <a:ext uri="{FF2B5EF4-FFF2-40B4-BE49-F238E27FC236}">
                  <a16:creationId xmlns:a16="http://schemas.microsoft.com/office/drawing/2014/main" id="{AB160939-2745-28D6-DA37-EE1E93984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8045" y="-3135725"/>
              <a:ext cx="115563" cy="127798"/>
            </a:xfrm>
            <a:custGeom>
              <a:avLst/>
              <a:gdLst/>
              <a:ahLst/>
              <a:cxnLst>
                <a:cxn ang="0">
                  <a:pos x="20" y="3"/>
                </a:cxn>
                <a:cxn ang="0">
                  <a:pos x="36" y="0"/>
                </a:cxn>
                <a:cxn ang="0">
                  <a:pos x="56" y="8"/>
                </a:cxn>
                <a:cxn ang="0">
                  <a:pos x="49" y="11"/>
                </a:cxn>
                <a:cxn ang="0">
                  <a:pos x="56" y="14"/>
                </a:cxn>
                <a:cxn ang="0">
                  <a:pos x="56" y="14"/>
                </a:cxn>
                <a:cxn ang="0">
                  <a:pos x="56" y="19"/>
                </a:cxn>
                <a:cxn ang="0">
                  <a:pos x="46" y="22"/>
                </a:cxn>
                <a:cxn ang="0">
                  <a:pos x="51" y="24"/>
                </a:cxn>
                <a:cxn ang="0">
                  <a:pos x="48" y="32"/>
                </a:cxn>
                <a:cxn ang="0">
                  <a:pos x="49" y="41"/>
                </a:cxn>
                <a:cxn ang="0">
                  <a:pos x="49" y="49"/>
                </a:cxn>
                <a:cxn ang="0">
                  <a:pos x="54" y="61"/>
                </a:cxn>
                <a:cxn ang="0">
                  <a:pos x="62" y="73"/>
                </a:cxn>
                <a:cxn ang="0">
                  <a:pos x="85" y="88"/>
                </a:cxn>
                <a:cxn ang="0">
                  <a:pos x="81" y="93"/>
                </a:cxn>
                <a:cxn ang="0">
                  <a:pos x="80" y="94"/>
                </a:cxn>
                <a:cxn ang="0">
                  <a:pos x="72" y="89"/>
                </a:cxn>
                <a:cxn ang="0">
                  <a:pos x="72" y="86"/>
                </a:cxn>
                <a:cxn ang="0">
                  <a:pos x="67" y="89"/>
                </a:cxn>
                <a:cxn ang="0">
                  <a:pos x="70" y="93"/>
                </a:cxn>
                <a:cxn ang="0">
                  <a:pos x="57" y="88"/>
                </a:cxn>
                <a:cxn ang="0">
                  <a:pos x="54" y="93"/>
                </a:cxn>
                <a:cxn ang="0">
                  <a:pos x="48" y="88"/>
                </a:cxn>
                <a:cxn ang="0">
                  <a:pos x="35" y="86"/>
                </a:cxn>
                <a:cxn ang="0">
                  <a:pos x="32" y="78"/>
                </a:cxn>
                <a:cxn ang="0">
                  <a:pos x="40" y="77"/>
                </a:cxn>
                <a:cxn ang="0">
                  <a:pos x="30" y="72"/>
                </a:cxn>
                <a:cxn ang="0">
                  <a:pos x="33" y="64"/>
                </a:cxn>
                <a:cxn ang="0">
                  <a:pos x="28" y="70"/>
                </a:cxn>
                <a:cxn ang="0">
                  <a:pos x="27" y="62"/>
                </a:cxn>
                <a:cxn ang="0">
                  <a:pos x="19" y="65"/>
                </a:cxn>
                <a:cxn ang="0">
                  <a:pos x="17" y="61"/>
                </a:cxn>
                <a:cxn ang="0">
                  <a:pos x="16" y="59"/>
                </a:cxn>
                <a:cxn ang="0">
                  <a:pos x="14" y="64"/>
                </a:cxn>
                <a:cxn ang="0">
                  <a:pos x="12" y="62"/>
                </a:cxn>
                <a:cxn ang="0">
                  <a:pos x="9" y="64"/>
                </a:cxn>
                <a:cxn ang="0">
                  <a:pos x="3" y="61"/>
                </a:cxn>
                <a:cxn ang="0">
                  <a:pos x="0" y="54"/>
                </a:cxn>
                <a:cxn ang="0">
                  <a:pos x="0" y="46"/>
                </a:cxn>
                <a:cxn ang="0">
                  <a:pos x="8" y="43"/>
                </a:cxn>
                <a:cxn ang="0">
                  <a:pos x="9" y="46"/>
                </a:cxn>
                <a:cxn ang="0">
                  <a:pos x="11" y="38"/>
                </a:cxn>
                <a:cxn ang="0">
                  <a:pos x="12" y="38"/>
                </a:cxn>
                <a:cxn ang="0">
                  <a:pos x="11" y="35"/>
                </a:cxn>
                <a:cxn ang="0">
                  <a:pos x="16" y="27"/>
                </a:cxn>
                <a:cxn ang="0">
                  <a:pos x="12" y="30"/>
                </a:cxn>
                <a:cxn ang="0">
                  <a:pos x="12" y="28"/>
                </a:cxn>
                <a:cxn ang="0">
                  <a:pos x="12" y="25"/>
                </a:cxn>
                <a:cxn ang="0">
                  <a:pos x="6" y="24"/>
                </a:cxn>
                <a:cxn ang="0">
                  <a:pos x="8" y="20"/>
                </a:cxn>
                <a:cxn ang="0">
                  <a:pos x="17" y="16"/>
                </a:cxn>
                <a:cxn ang="0">
                  <a:pos x="14" y="14"/>
                </a:cxn>
                <a:cxn ang="0">
                  <a:pos x="16" y="14"/>
                </a:cxn>
                <a:cxn ang="0">
                  <a:pos x="14" y="9"/>
                </a:cxn>
                <a:cxn ang="0">
                  <a:pos x="20" y="3"/>
                </a:cxn>
                <a:cxn ang="0">
                  <a:pos x="20" y="3"/>
                </a:cxn>
              </a:cxnLst>
              <a:rect l="0" t="0" r="r" b="b"/>
              <a:pathLst>
                <a:path w="85" h="94">
                  <a:moveTo>
                    <a:pt x="20" y="3"/>
                  </a:moveTo>
                  <a:lnTo>
                    <a:pt x="36" y="0"/>
                  </a:lnTo>
                  <a:lnTo>
                    <a:pt x="56" y="8"/>
                  </a:lnTo>
                  <a:lnTo>
                    <a:pt x="49" y="11"/>
                  </a:lnTo>
                  <a:lnTo>
                    <a:pt x="56" y="14"/>
                  </a:lnTo>
                  <a:lnTo>
                    <a:pt x="56" y="14"/>
                  </a:lnTo>
                  <a:lnTo>
                    <a:pt x="56" y="19"/>
                  </a:lnTo>
                  <a:lnTo>
                    <a:pt x="46" y="22"/>
                  </a:lnTo>
                  <a:lnTo>
                    <a:pt x="51" y="24"/>
                  </a:lnTo>
                  <a:lnTo>
                    <a:pt x="48" y="32"/>
                  </a:lnTo>
                  <a:lnTo>
                    <a:pt x="49" y="41"/>
                  </a:lnTo>
                  <a:lnTo>
                    <a:pt x="49" y="49"/>
                  </a:lnTo>
                  <a:lnTo>
                    <a:pt x="54" y="61"/>
                  </a:lnTo>
                  <a:lnTo>
                    <a:pt x="62" y="73"/>
                  </a:lnTo>
                  <a:lnTo>
                    <a:pt x="85" y="88"/>
                  </a:lnTo>
                  <a:lnTo>
                    <a:pt x="81" y="93"/>
                  </a:lnTo>
                  <a:lnTo>
                    <a:pt x="80" y="94"/>
                  </a:lnTo>
                  <a:lnTo>
                    <a:pt x="72" y="89"/>
                  </a:lnTo>
                  <a:lnTo>
                    <a:pt x="72" y="86"/>
                  </a:lnTo>
                  <a:lnTo>
                    <a:pt x="67" y="89"/>
                  </a:lnTo>
                  <a:lnTo>
                    <a:pt x="70" y="93"/>
                  </a:lnTo>
                  <a:lnTo>
                    <a:pt x="57" y="88"/>
                  </a:lnTo>
                  <a:lnTo>
                    <a:pt x="54" y="93"/>
                  </a:lnTo>
                  <a:lnTo>
                    <a:pt x="48" y="88"/>
                  </a:lnTo>
                  <a:lnTo>
                    <a:pt x="35" y="86"/>
                  </a:lnTo>
                  <a:lnTo>
                    <a:pt x="32" y="78"/>
                  </a:lnTo>
                  <a:lnTo>
                    <a:pt x="40" y="77"/>
                  </a:lnTo>
                  <a:lnTo>
                    <a:pt x="30" y="72"/>
                  </a:lnTo>
                  <a:lnTo>
                    <a:pt x="33" y="64"/>
                  </a:lnTo>
                  <a:lnTo>
                    <a:pt x="28" y="70"/>
                  </a:lnTo>
                  <a:lnTo>
                    <a:pt x="27" y="62"/>
                  </a:lnTo>
                  <a:lnTo>
                    <a:pt x="19" y="65"/>
                  </a:lnTo>
                  <a:lnTo>
                    <a:pt x="17" y="61"/>
                  </a:lnTo>
                  <a:lnTo>
                    <a:pt x="16" y="59"/>
                  </a:lnTo>
                  <a:lnTo>
                    <a:pt x="14" y="64"/>
                  </a:lnTo>
                  <a:lnTo>
                    <a:pt x="12" y="62"/>
                  </a:lnTo>
                  <a:lnTo>
                    <a:pt x="9" y="64"/>
                  </a:lnTo>
                  <a:lnTo>
                    <a:pt x="3" y="61"/>
                  </a:lnTo>
                  <a:lnTo>
                    <a:pt x="0" y="54"/>
                  </a:lnTo>
                  <a:lnTo>
                    <a:pt x="0" y="46"/>
                  </a:lnTo>
                  <a:lnTo>
                    <a:pt x="8" y="43"/>
                  </a:lnTo>
                  <a:lnTo>
                    <a:pt x="9" y="46"/>
                  </a:lnTo>
                  <a:lnTo>
                    <a:pt x="11" y="38"/>
                  </a:lnTo>
                  <a:lnTo>
                    <a:pt x="12" y="38"/>
                  </a:lnTo>
                  <a:lnTo>
                    <a:pt x="11" y="35"/>
                  </a:lnTo>
                  <a:lnTo>
                    <a:pt x="16" y="27"/>
                  </a:lnTo>
                  <a:lnTo>
                    <a:pt x="12" y="30"/>
                  </a:lnTo>
                  <a:lnTo>
                    <a:pt x="12" y="28"/>
                  </a:lnTo>
                  <a:lnTo>
                    <a:pt x="12" y="25"/>
                  </a:lnTo>
                  <a:lnTo>
                    <a:pt x="6" y="24"/>
                  </a:lnTo>
                  <a:lnTo>
                    <a:pt x="8" y="20"/>
                  </a:lnTo>
                  <a:lnTo>
                    <a:pt x="17" y="16"/>
                  </a:lnTo>
                  <a:lnTo>
                    <a:pt x="14" y="14"/>
                  </a:lnTo>
                  <a:lnTo>
                    <a:pt x="16" y="14"/>
                  </a:lnTo>
                  <a:lnTo>
                    <a:pt x="14" y="9"/>
                  </a:lnTo>
                  <a:lnTo>
                    <a:pt x="20" y="3"/>
                  </a:lnTo>
                  <a:lnTo>
                    <a:pt x="2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52" name="Freeform 420">
              <a:extLst>
                <a:ext uri="{FF2B5EF4-FFF2-40B4-BE49-F238E27FC236}">
                  <a16:creationId xmlns:a16="http://schemas.microsoft.com/office/drawing/2014/main" id="{9EC31B4B-5A4B-C9CA-7B58-B88C34CD6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1158" y="-3332860"/>
              <a:ext cx="235204" cy="202574"/>
            </a:xfrm>
            <a:custGeom>
              <a:avLst/>
              <a:gdLst/>
              <a:ahLst/>
              <a:cxnLst>
                <a:cxn ang="0">
                  <a:pos x="11" y="124"/>
                </a:cxn>
                <a:cxn ang="0">
                  <a:pos x="11" y="121"/>
                </a:cxn>
                <a:cxn ang="0">
                  <a:pos x="15" y="114"/>
                </a:cxn>
                <a:cxn ang="0">
                  <a:pos x="15" y="108"/>
                </a:cxn>
                <a:cxn ang="0">
                  <a:pos x="19" y="103"/>
                </a:cxn>
                <a:cxn ang="0">
                  <a:pos x="18" y="95"/>
                </a:cxn>
                <a:cxn ang="0">
                  <a:pos x="16" y="87"/>
                </a:cxn>
                <a:cxn ang="0">
                  <a:pos x="15" y="77"/>
                </a:cxn>
                <a:cxn ang="0">
                  <a:pos x="26" y="79"/>
                </a:cxn>
                <a:cxn ang="0">
                  <a:pos x="37" y="72"/>
                </a:cxn>
                <a:cxn ang="0">
                  <a:pos x="40" y="64"/>
                </a:cxn>
                <a:cxn ang="0">
                  <a:pos x="48" y="58"/>
                </a:cxn>
                <a:cxn ang="0">
                  <a:pos x="69" y="37"/>
                </a:cxn>
                <a:cxn ang="0">
                  <a:pos x="69" y="44"/>
                </a:cxn>
                <a:cxn ang="0">
                  <a:pos x="77" y="39"/>
                </a:cxn>
                <a:cxn ang="0">
                  <a:pos x="76" y="31"/>
                </a:cxn>
                <a:cxn ang="0">
                  <a:pos x="90" y="32"/>
                </a:cxn>
                <a:cxn ang="0">
                  <a:pos x="93" y="36"/>
                </a:cxn>
                <a:cxn ang="0">
                  <a:pos x="132" y="21"/>
                </a:cxn>
                <a:cxn ang="0">
                  <a:pos x="130" y="13"/>
                </a:cxn>
                <a:cxn ang="0">
                  <a:pos x="148" y="0"/>
                </a:cxn>
                <a:cxn ang="0">
                  <a:pos x="167" y="7"/>
                </a:cxn>
                <a:cxn ang="0">
                  <a:pos x="170" y="21"/>
                </a:cxn>
                <a:cxn ang="0">
                  <a:pos x="165" y="34"/>
                </a:cxn>
                <a:cxn ang="0">
                  <a:pos x="162" y="34"/>
                </a:cxn>
                <a:cxn ang="0">
                  <a:pos x="133" y="47"/>
                </a:cxn>
                <a:cxn ang="0">
                  <a:pos x="111" y="55"/>
                </a:cxn>
                <a:cxn ang="0">
                  <a:pos x="96" y="69"/>
                </a:cxn>
                <a:cxn ang="0">
                  <a:pos x="77" y="80"/>
                </a:cxn>
                <a:cxn ang="0">
                  <a:pos x="82" y="87"/>
                </a:cxn>
                <a:cxn ang="0">
                  <a:pos x="77" y="97"/>
                </a:cxn>
                <a:cxn ang="0">
                  <a:pos x="74" y="103"/>
                </a:cxn>
                <a:cxn ang="0">
                  <a:pos x="66" y="103"/>
                </a:cxn>
                <a:cxn ang="0">
                  <a:pos x="64" y="106"/>
                </a:cxn>
                <a:cxn ang="0">
                  <a:pos x="53" y="101"/>
                </a:cxn>
                <a:cxn ang="0">
                  <a:pos x="58" y="116"/>
                </a:cxn>
                <a:cxn ang="0">
                  <a:pos x="58" y="119"/>
                </a:cxn>
                <a:cxn ang="0">
                  <a:pos x="56" y="122"/>
                </a:cxn>
                <a:cxn ang="0">
                  <a:pos x="47" y="114"/>
                </a:cxn>
                <a:cxn ang="0">
                  <a:pos x="47" y="119"/>
                </a:cxn>
                <a:cxn ang="0">
                  <a:pos x="52" y="125"/>
                </a:cxn>
                <a:cxn ang="0">
                  <a:pos x="52" y="132"/>
                </a:cxn>
                <a:cxn ang="0">
                  <a:pos x="50" y="137"/>
                </a:cxn>
                <a:cxn ang="0">
                  <a:pos x="40" y="135"/>
                </a:cxn>
                <a:cxn ang="0">
                  <a:pos x="42" y="149"/>
                </a:cxn>
                <a:cxn ang="0">
                  <a:pos x="8" y="146"/>
                </a:cxn>
                <a:cxn ang="0">
                  <a:pos x="10" y="143"/>
                </a:cxn>
                <a:cxn ang="0">
                  <a:pos x="18" y="133"/>
                </a:cxn>
                <a:cxn ang="0">
                  <a:pos x="0" y="130"/>
                </a:cxn>
              </a:cxnLst>
              <a:rect l="0" t="0" r="r" b="b"/>
              <a:pathLst>
                <a:path w="173" h="149">
                  <a:moveTo>
                    <a:pt x="0" y="130"/>
                  </a:moveTo>
                  <a:lnTo>
                    <a:pt x="11" y="124"/>
                  </a:lnTo>
                  <a:lnTo>
                    <a:pt x="11" y="124"/>
                  </a:lnTo>
                  <a:lnTo>
                    <a:pt x="11" y="121"/>
                  </a:lnTo>
                  <a:lnTo>
                    <a:pt x="15" y="117"/>
                  </a:lnTo>
                  <a:lnTo>
                    <a:pt x="15" y="114"/>
                  </a:lnTo>
                  <a:lnTo>
                    <a:pt x="21" y="113"/>
                  </a:lnTo>
                  <a:lnTo>
                    <a:pt x="15" y="108"/>
                  </a:lnTo>
                  <a:lnTo>
                    <a:pt x="26" y="106"/>
                  </a:lnTo>
                  <a:lnTo>
                    <a:pt x="19" y="103"/>
                  </a:lnTo>
                  <a:lnTo>
                    <a:pt x="18" y="98"/>
                  </a:lnTo>
                  <a:lnTo>
                    <a:pt x="18" y="95"/>
                  </a:lnTo>
                  <a:lnTo>
                    <a:pt x="21" y="87"/>
                  </a:lnTo>
                  <a:lnTo>
                    <a:pt x="16" y="87"/>
                  </a:lnTo>
                  <a:lnTo>
                    <a:pt x="13" y="84"/>
                  </a:lnTo>
                  <a:lnTo>
                    <a:pt x="15" y="77"/>
                  </a:lnTo>
                  <a:lnTo>
                    <a:pt x="21" y="82"/>
                  </a:lnTo>
                  <a:lnTo>
                    <a:pt x="26" y="79"/>
                  </a:lnTo>
                  <a:lnTo>
                    <a:pt x="27" y="74"/>
                  </a:lnTo>
                  <a:lnTo>
                    <a:pt x="37" y="72"/>
                  </a:lnTo>
                  <a:lnTo>
                    <a:pt x="42" y="69"/>
                  </a:lnTo>
                  <a:lnTo>
                    <a:pt x="40" y="64"/>
                  </a:lnTo>
                  <a:lnTo>
                    <a:pt x="42" y="61"/>
                  </a:lnTo>
                  <a:lnTo>
                    <a:pt x="48" y="58"/>
                  </a:lnTo>
                  <a:lnTo>
                    <a:pt x="50" y="52"/>
                  </a:lnTo>
                  <a:lnTo>
                    <a:pt x="69" y="37"/>
                  </a:lnTo>
                  <a:lnTo>
                    <a:pt x="72" y="39"/>
                  </a:lnTo>
                  <a:lnTo>
                    <a:pt x="69" y="44"/>
                  </a:lnTo>
                  <a:lnTo>
                    <a:pt x="77" y="40"/>
                  </a:lnTo>
                  <a:lnTo>
                    <a:pt x="77" y="39"/>
                  </a:lnTo>
                  <a:lnTo>
                    <a:pt x="74" y="36"/>
                  </a:lnTo>
                  <a:lnTo>
                    <a:pt x="76" y="31"/>
                  </a:lnTo>
                  <a:lnTo>
                    <a:pt x="74" y="31"/>
                  </a:lnTo>
                  <a:lnTo>
                    <a:pt x="90" y="32"/>
                  </a:lnTo>
                  <a:lnTo>
                    <a:pt x="92" y="36"/>
                  </a:lnTo>
                  <a:lnTo>
                    <a:pt x="93" y="36"/>
                  </a:lnTo>
                  <a:lnTo>
                    <a:pt x="116" y="29"/>
                  </a:lnTo>
                  <a:lnTo>
                    <a:pt x="132" y="21"/>
                  </a:lnTo>
                  <a:lnTo>
                    <a:pt x="133" y="20"/>
                  </a:lnTo>
                  <a:lnTo>
                    <a:pt x="130" y="13"/>
                  </a:lnTo>
                  <a:lnTo>
                    <a:pt x="132" y="12"/>
                  </a:lnTo>
                  <a:lnTo>
                    <a:pt x="148" y="0"/>
                  </a:lnTo>
                  <a:lnTo>
                    <a:pt x="162" y="4"/>
                  </a:lnTo>
                  <a:lnTo>
                    <a:pt x="167" y="7"/>
                  </a:lnTo>
                  <a:lnTo>
                    <a:pt x="172" y="15"/>
                  </a:lnTo>
                  <a:lnTo>
                    <a:pt x="170" y="21"/>
                  </a:lnTo>
                  <a:lnTo>
                    <a:pt x="173" y="21"/>
                  </a:lnTo>
                  <a:lnTo>
                    <a:pt x="165" y="34"/>
                  </a:lnTo>
                  <a:lnTo>
                    <a:pt x="167" y="36"/>
                  </a:lnTo>
                  <a:lnTo>
                    <a:pt x="162" y="34"/>
                  </a:lnTo>
                  <a:lnTo>
                    <a:pt x="153" y="42"/>
                  </a:lnTo>
                  <a:lnTo>
                    <a:pt x="133" y="47"/>
                  </a:lnTo>
                  <a:lnTo>
                    <a:pt x="116" y="58"/>
                  </a:lnTo>
                  <a:lnTo>
                    <a:pt x="111" y="55"/>
                  </a:lnTo>
                  <a:lnTo>
                    <a:pt x="111" y="60"/>
                  </a:lnTo>
                  <a:lnTo>
                    <a:pt x="96" y="69"/>
                  </a:lnTo>
                  <a:lnTo>
                    <a:pt x="88" y="80"/>
                  </a:lnTo>
                  <a:lnTo>
                    <a:pt x="77" y="80"/>
                  </a:lnTo>
                  <a:lnTo>
                    <a:pt x="76" y="84"/>
                  </a:lnTo>
                  <a:lnTo>
                    <a:pt x="82" y="87"/>
                  </a:lnTo>
                  <a:lnTo>
                    <a:pt x="76" y="93"/>
                  </a:lnTo>
                  <a:lnTo>
                    <a:pt x="77" y="97"/>
                  </a:lnTo>
                  <a:lnTo>
                    <a:pt x="66" y="93"/>
                  </a:lnTo>
                  <a:lnTo>
                    <a:pt x="74" y="103"/>
                  </a:lnTo>
                  <a:lnTo>
                    <a:pt x="63" y="98"/>
                  </a:lnTo>
                  <a:lnTo>
                    <a:pt x="66" y="103"/>
                  </a:lnTo>
                  <a:lnTo>
                    <a:pt x="63" y="101"/>
                  </a:lnTo>
                  <a:lnTo>
                    <a:pt x="64" y="106"/>
                  </a:lnTo>
                  <a:lnTo>
                    <a:pt x="61" y="108"/>
                  </a:lnTo>
                  <a:lnTo>
                    <a:pt x="53" y="101"/>
                  </a:lnTo>
                  <a:lnTo>
                    <a:pt x="61" y="114"/>
                  </a:lnTo>
                  <a:lnTo>
                    <a:pt x="58" y="116"/>
                  </a:lnTo>
                  <a:lnTo>
                    <a:pt x="60" y="119"/>
                  </a:lnTo>
                  <a:lnTo>
                    <a:pt x="58" y="119"/>
                  </a:lnTo>
                  <a:lnTo>
                    <a:pt x="56" y="117"/>
                  </a:lnTo>
                  <a:lnTo>
                    <a:pt x="56" y="122"/>
                  </a:lnTo>
                  <a:lnTo>
                    <a:pt x="55" y="122"/>
                  </a:lnTo>
                  <a:lnTo>
                    <a:pt x="47" y="114"/>
                  </a:lnTo>
                  <a:lnTo>
                    <a:pt x="45" y="117"/>
                  </a:lnTo>
                  <a:lnTo>
                    <a:pt x="47" y="119"/>
                  </a:lnTo>
                  <a:lnTo>
                    <a:pt x="44" y="121"/>
                  </a:lnTo>
                  <a:lnTo>
                    <a:pt x="52" y="125"/>
                  </a:lnTo>
                  <a:lnTo>
                    <a:pt x="52" y="127"/>
                  </a:lnTo>
                  <a:lnTo>
                    <a:pt x="52" y="132"/>
                  </a:lnTo>
                  <a:lnTo>
                    <a:pt x="45" y="130"/>
                  </a:lnTo>
                  <a:lnTo>
                    <a:pt x="50" y="137"/>
                  </a:lnTo>
                  <a:lnTo>
                    <a:pt x="48" y="138"/>
                  </a:lnTo>
                  <a:lnTo>
                    <a:pt x="40" y="135"/>
                  </a:lnTo>
                  <a:lnTo>
                    <a:pt x="47" y="143"/>
                  </a:lnTo>
                  <a:lnTo>
                    <a:pt x="42" y="149"/>
                  </a:lnTo>
                  <a:lnTo>
                    <a:pt x="21" y="143"/>
                  </a:lnTo>
                  <a:lnTo>
                    <a:pt x="8" y="146"/>
                  </a:lnTo>
                  <a:lnTo>
                    <a:pt x="11" y="143"/>
                  </a:lnTo>
                  <a:lnTo>
                    <a:pt x="10" y="143"/>
                  </a:lnTo>
                  <a:lnTo>
                    <a:pt x="10" y="138"/>
                  </a:lnTo>
                  <a:lnTo>
                    <a:pt x="18" y="133"/>
                  </a:lnTo>
                  <a:lnTo>
                    <a:pt x="5" y="137"/>
                  </a:lnTo>
                  <a:lnTo>
                    <a:pt x="0" y="130"/>
                  </a:lnTo>
                  <a:lnTo>
                    <a:pt x="0" y="13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53" name="Freeform 421">
              <a:extLst>
                <a:ext uri="{FF2B5EF4-FFF2-40B4-BE49-F238E27FC236}">
                  <a16:creationId xmlns:a16="http://schemas.microsoft.com/office/drawing/2014/main" id="{730F4D9A-9A91-6922-8176-700451713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4360" y="-3041915"/>
              <a:ext cx="20394" cy="16315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8" y="0"/>
                </a:cxn>
                <a:cxn ang="0">
                  <a:pos x="13" y="4"/>
                </a:cxn>
                <a:cxn ang="0">
                  <a:pos x="15" y="12"/>
                </a:cxn>
                <a:cxn ang="0">
                  <a:pos x="7" y="3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15" h="12">
                  <a:moveTo>
                    <a:pt x="0" y="1"/>
                  </a:moveTo>
                  <a:lnTo>
                    <a:pt x="8" y="0"/>
                  </a:lnTo>
                  <a:lnTo>
                    <a:pt x="13" y="4"/>
                  </a:lnTo>
                  <a:lnTo>
                    <a:pt x="15" y="12"/>
                  </a:lnTo>
                  <a:lnTo>
                    <a:pt x="7" y="3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54" name="Freeform 422">
              <a:extLst>
                <a:ext uri="{FF2B5EF4-FFF2-40B4-BE49-F238E27FC236}">
                  <a16:creationId xmlns:a16="http://schemas.microsoft.com/office/drawing/2014/main" id="{B303DBAF-ACCC-705E-3192-B2699C42A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2642" y="-3005207"/>
              <a:ext cx="39428" cy="29910"/>
            </a:xfrm>
            <a:custGeom>
              <a:avLst/>
              <a:gdLst/>
              <a:ahLst/>
              <a:cxnLst>
                <a:cxn ang="0">
                  <a:pos x="5" y="14"/>
                </a:cxn>
                <a:cxn ang="0">
                  <a:pos x="0" y="6"/>
                </a:cxn>
                <a:cxn ang="0">
                  <a:pos x="5" y="6"/>
                </a:cxn>
                <a:cxn ang="0">
                  <a:pos x="2" y="5"/>
                </a:cxn>
                <a:cxn ang="0">
                  <a:pos x="6" y="0"/>
                </a:cxn>
                <a:cxn ang="0">
                  <a:pos x="29" y="19"/>
                </a:cxn>
                <a:cxn ang="0">
                  <a:pos x="27" y="22"/>
                </a:cxn>
                <a:cxn ang="0">
                  <a:pos x="21" y="22"/>
                </a:cxn>
                <a:cxn ang="0">
                  <a:pos x="8" y="16"/>
                </a:cxn>
                <a:cxn ang="0">
                  <a:pos x="11" y="21"/>
                </a:cxn>
                <a:cxn ang="0">
                  <a:pos x="5" y="14"/>
                </a:cxn>
                <a:cxn ang="0">
                  <a:pos x="5" y="14"/>
                </a:cxn>
              </a:cxnLst>
              <a:rect l="0" t="0" r="r" b="b"/>
              <a:pathLst>
                <a:path w="29" h="22">
                  <a:moveTo>
                    <a:pt x="5" y="14"/>
                  </a:moveTo>
                  <a:lnTo>
                    <a:pt x="0" y="6"/>
                  </a:lnTo>
                  <a:lnTo>
                    <a:pt x="5" y="6"/>
                  </a:lnTo>
                  <a:lnTo>
                    <a:pt x="2" y="5"/>
                  </a:lnTo>
                  <a:lnTo>
                    <a:pt x="6" y="0"/>
                  </a:lnTo>
                  <a:lnTo>
                    <a:pt x="29" y="19"/>
                  </a:lnTo>
                  <a:lnTo>
                    <a:pt x="27" y="22"/>
                  </a:lnTo>
                  <a:lnTo>
                    <a:pt x="21" y="22"/>
                  </a:lnTo>
                  <a:lnTo>
                    <a:pt x="8" y="16"/>
                  </a:lnTo>
                  <a:lnTo>
                    <a:pt x="11" y="21"/>
                  </a:lnTo>
                  <a:lnTo>
                    <a:pt x="5" y="14"/>
                  </a:lnTo>
                  <a:lnTo>
                    <a:pt x="5" y="1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55" name="Freeform 423">
              <a:extLst>
                <a:ext uri="{FF2B5EF4-FFF2-40B4-BE49-F238E27FC236}">
                  <a16:creationId xmlns:a16="http://schemas.microsoft.com/office/drawing/2014/main" id="{A17FCE47-E328-20D2-C01E-45EA72FDC7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2103" y="-3141163"/>
              <a:ext cx="25832" cy="20394"/>
            </a:xfrm>
            <a:custGeom>
              <a:avLst/>
              <a:gdLst/>
              <a:ahLst/>
              <a:cxnLst>
                <a:cxn ang="0">
                  <a:pos x="3" y="15"/>
                </a:cxn>
                <a:cxn ang="0">
                  <a:pos x="1" y="15"/>
                </a:cxn>
                <a:cxn ang="0">
                  <a:pos x="1" y="10"/>
                </a:cxn>
                <a:cxn ang="0">
                  <a:pos x="0" y="5"/>
                </a:cxn>
                <a:cxn ang="0">
                  <a:pos x="3" y="0"/>
                </a:cxn>
                <a:cxn ang="0">
                  <a:pos x="11" y="0"/>
                </a:cxn>
                <a:cxn ang="0">
                  <a:pos x="12" y="2"/>
                </a:cxn>
                <a:cxn ang="0">
                  <a:pos x="11" y="7"/>
                </a:cxn>
                <a:cxn ang="0">
                  <a:pos x="19" y="8"/>
                </a:cxn>
                <a:cxn ang="0">
                  <a:pos x="6" y="13"/>
                </a:cxn>
                <a:cxn ang="0">
                  <a:pos x="4" y="12"/>
                </a:cxn>
                <a:cxn ang="0">
                  <a:pos x="3" y="15"/>
                </a:cxn>
                <a:cxn ang="0">
                  <a:pos x="3" y="15"/>
                </a:cxn>
              </a:cxnLst>
              <a:rect l="0" t="0" r="r" b="b"/>
              <a:pathLst>
                <a:path w="19" h="15">
                  <a:moveTo>
                    <a:pt x="3" y="15"/>
                  </a:moveTo>
                  <a:lnTo>
                    <a:pt x="1" y="15"/>
                  </a:lnTo>
                  <a:lnTo>
                    <a:pt x="1" y="10"/>
                  </a:lnTo>
                  <a:lnTo>
                    <a:pt x="0" y="5"/>
                  </a:lnTo>
                  <a:lnTo>
                    <a:pt x="3" y="0"/>
                  </a:lnTo>
                  <a:lnTo>
                    <a:pt x="11" y="0"/>
                  </a:lnTo>
                  <a:lnTo>
                    <a:pt x="12" y="2"/>
                  </a:lnTo>
                  <a:lnTo>
                    <a:pt x="11" y="7"/>
                  </a:lnTo>
                  <a:lnTo>
                    <a:pt x="19" y="8"/>
                  </a:lnTo>
                  <a:lnTo>
                    <a:pt x="6" y="13"/>
                  </a:lnTo>
                  <a:lnTo>
                    <a:pt x="4" y="12"/>
                  </a:lnTo>
                  <a:lnTo>
                    <a:pt x="3" y="15"/>
                  </a:lnTo>
                  <a:lnTo>
                    <a:pt x="3" y="1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56" name="Freeform 424">
              <a:extLst>
                <a:ext uri="{FF2B5EF4-FFF2-40B4-BE49-F238E27FC236}">
                  <a16:creationId xmlns:a16="http://schemas.microsoft.com/office/drawing/2014/main" id="{E713CD33-4E1A-6258-238F-FDBA35D7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4374" y="-3120769"/>
              <a:ext cx="17675" cy="12236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9" y="3"/>
                </a:cxn>
                <a:cxn ang="0">
                  <a:pos x="13" y="9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13" h="9">
                  <a:moveTo>
                    <a:pt x="6" y="0"/>
                  </a:moveTo>
                  <a:lnTo>
                    <a:pt x="9" y="3"/>
                  </a:lnTo>
                  <a:lnTo>
                    <a:pt x="13" y="9"/>
                  </a:lnTo>
                  <a:lnTo>
                    <a:pt x="0" y="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57" name="Freeform 425">
              <a:extLst>
                <a:ext uri="{FF2B5EF4-FFF2-40B4-BE49-F238E27FC236}">
                  <a16:creationId xmlns:a16="http://schemas.microsoft.com/office/drawing/2014/main" id="{84A6D4B8-3F82-268E-1177-31A46ED56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9902" y="-3101735"/>
              <a:ext cx="21753" cy="16315"/>
            </a:xfrm>
            <a:custGeom>
              <a:avLst/>
              <a:gdLst/>
              <a:ahLst/>
              <a:cxnLst>
                <a:cxn ang="0">
                  <a:pos x="3" y="3"/>
                </a:cxn>
                <a:cxn ang="0">
                  <a:pos x="7" y="0"/>
                </a:cxn>
                <a:cxn ang="0">
                  <a:pos x="16" y="3"/>
                </a:cxn>
                <a:cxn ang="0">
                  <a:pos x="11" y="10"/>
                </a:cxn>
                <a:cxn ang="0">
                  <a:pos x="2" y="12"/>
                </a:cxn>
                <a:cxn ang="0">
                  <a:pos x="0" y="10"/>
                </a:cxn>
                <a:cxn ang="0">
                  <a:pos x="2" y="7"/>
                </a:cxn>
                <a:cxn ang="0">
                  <a:pos x="3" y="3"/>
                </a:cxn>
                <a:cxn ang="0">
                  <a:pos x="3" y="3"/>
                </a:cxn>
              </a:cxnLst>
              <a:rect l="0" t="0" r="r" b="b"/>
              <a:pathLst>
                <a:path w="16" h="12">
                  <a:moveTo>
                    <a:pt x="3" y="3"/>
                  </a:moveTo>
                  <a:lnTo>
                    <a:pt x="7" y="0"/>
                  </a:lnTo>
                  <a:lnTo>
                    <a:pt x="16" y="3"/>
                  </a:lnTo>
                  <a:lnTo>
                    <a:pt x="11" y="10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2" y="7"/>
                  </a:lnTo>
                  <a:lnTo>
                    <a:pt x="3" y="3"/>
                  </a:lnTo>
                  <a:lnTo>
                    <a:pt x="3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58" name="Freeform 426">
              <a:extLst>
                <a:ext uri="{FF2B5EF4-FFF2-40B4-BE49-F238E27FC236}">
                  <a16:creationId xmlns:a16="http://schemas.microsoft.com/office/drawing/2014/main" id="{0BE5404E-C05C-D453-8891-A962E6D1E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2048" y="-3249927"/>
              <a:ext cx="14956" cy="17675"/>
            </a:xfrm>
            <a:custGeom>
              <a:avLst/>
              <a:gdLst/>
              <a:ahLst/>
              <a:cxnLst>
                <a:cxn ang="0">
                  <a:pos x="9" y="3"/>
                </a:cxn>
                <a:cxn ang="0">
                  <a:pos x="11" y="7"/>
                </a:cxn>
                <a:cxn ang="0">
                  <a:pos x="8" y="7"/>
                </a:cxn>
                <a:cxn ang="0">
                  <a:pos x="9" y="13"/>
                </a:cxn>
                <a:cxn ang="0">
                  <a:pos x="6" y="7"/>
                </a:cxn>
                <a:cxn ang="0">
                  <a:pos x="1" y="5"/>
                </a:cxn>
                <a:cxn ang="0">
                  <a:pos x="4" y="13"/>
                </a:cxn>
                <a:cxn ang="0">
                  <a:pos x="0" y="5"/>
                </a:cxn>
                <a:cxn ang="0">
                  <a:pos x="4" y="3"/>
                </a:cxn>
                <a:cxn ang="0">
                  <a:pos x="3" y="0"/>
                </a:cxn>
                <a:cxn ang="0">
                  <a:pos x="9" y="0"/>
                </a:cxn>
                <a:cxn ang="0">
                  <a:pos x="9" y="3"/>
                </a:cxn>
                <a:cxn ang="0">
                  <a:pos x="9" y="3"/>
                </a:cxn>
              </a:cxnLst>
              <a:rect l="0" t="0" r="r" b="b"/>
              <a:pathLst>
                <a:path w="11" h="13">
                  <a:moveTo>
                    <a:pt x="9" y="3"/>
                  </a:moveTo>
                  <a:lnTo>
                    <a:pt x="11" y="7"/>
                  </a:lnTo>
                  <a:lnTo>
                    <a:pt x="8" y="7"/>
                  </a:lnTo>
                  <a:lnTo>
                    <a:pt x="9" y="13"/>
                  </a:lnTo>
                  <a:lnTo>
                    <a:pt x="6" y="7"/>
                  </a:lnTo>
                  <a:lnTo>
                    <a:pt x="1" y="5"/>
                  </a:lnTo>
                  <a:lnTo>
                    <a:pt x="4" y="13"/>
                  </a:lnTo>
                  <a:lnTo>
                    <a:pt x="0" y="5"/>
                  </a:lnTo>
                  <a:lnTo>
                    <a:pt x="4" y="3"/>
                  </a:lnTo>
                  <a:lnTo>
                    <a:pt x="3" y="0"/>
                  </a:lnTo>
                  <a:lnTo>
                    <a:pt x="9" y="0"/>
                  </a:lnTo>
                  <a:lnTo>
                    <a:pt x="9" y="3"/>
                  </a:lnTo>
                  <a:lnTo>
                    <a:pt x="9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59" name="Freeform 427">
              <a:extLst>
                <a:ext uri="{FF2B5EF4-FFF2-40B4-BE49-F238E27FC236}">
                  <a16:creationId xmlns:a16="http://schemas.microsoft.com/office/drawing/2014/main" id="{D19EB354-D881-0B0F-ED02-FFD488746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4105" y="-3012004"/>
              <a:ext cx="10876" cy="13596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3" y="0"/>
                </a:cxn>
                <a:cxn ang="0">
                  <a:pos x="8" y="8"/>
                </a:cxn>
                <a:cxn ang="0">
                  <a:pos x="4" y="10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8" h="10">
                  <a:moveTo>
                    <a:pt x="0" y="3"/>
                  </a:moveTo>
                  <a:lnTo>
                    <a:pt x="3" y="0"/>
                  </a:lnTo>
                  <a:lnTo>
                    <a:pt x="8" y="8"/>
                  </a:lnTo>
                  <a:lnTo>
                    <a:pt x="4" y="10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60" name="Freeform 428">
              <a:extLst>
                <a:ext uri="{FF2B5EF4-FFF2-40B4-BE49-F238E27FC236}">
                  <a16:creationId xmlns:a16="http://schemas.microsoft.com/office/drawing/2014/main" id="{3A4F9ABC-A379-13AD-865F-87D89D0E2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5485" y="-2000494"/>
              <a:ext cx="17675" cy="679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7" y="0"/>
                </a:cxn>
                <a:cxn ang="0">
                  <a:pos x="0" y="5"/>
                </a:cxn>
                <a:cxn ang="0">
                  <a:pos x="7" y="3"/>
                </a:cxn>
                <a:cxn ang="0">
                  <a:pos x="13" y="0"/>
                </a:cxn>
                <a:cxn ang="0">
                  <a:pos x="13" y="0"/>
                </a:cxn>
              </a:cxnLst>
              <a:rect l="0" t="0" r="r" b="b"/>
              <a:pathLst>
                <a:path w="13" h="5">
                  <a:moveTo>
                    <a:pt x="13" y="0"/>
                  </a:moveTo>
                  <a:lnTo>
                    <a:pt x="7" y="0"/>
                  </a:lnTo>
                  <a:lnTo>
                    <a:pt x="0" y="5"/>
                  </a:lnTo>
                  <a:lnTo>
                    <a:pt x="7" y="3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61" name="Freeform 429">
              <a:extLst>
                <a:ext uri="{FF2B5EF4-FFF2-40B4-BE49-F238E27FC236}">
                  <a16:creationId xmlns:a16="http://schemas.microsoft.com/office/drawing/2014/main" id="{71B3CA38-5BB8-BAFA-30AA-CFC64ADD2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1137" y="-1906685"/>
              <a:ext cx="4079" cy="679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3" y="2"/>
                </a:cxn>
                <a:cxn ang="0">
                  <a:pos x="3" y="0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lnTo>
                    <a:pt x="3" y="2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62" name="Freeform 430">
              <a:extLst>
                <a:ext uri="{FF2B5EF4-FFF2-40B4-BE49-F238E27FC236}">
                  <a16:creationId xmlns:a16="http://schemas.microsoft.com/office/drawing/2014/main" id="{39E7BAF8-9606-9983-BBAF-AD1AECBD56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8294" y="-1958348"/>
              <a:ext cx="5438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4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63" name="Freeform 431">
              <a:extLst>
                <a:ext uri="{FF2B5EF4-FFF2-40B4-BE49-F238E27FC236}">
                  <a16:creationId xmlns:a16="http://schemas.microsoft.com/office/drawing/2014/main" id="{40ED38FA-C6A1-7BF7-14B3-37DFF88E0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3001" y="-1804718"/>
              <a:ext cx="1360" cy="1360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64" name="Rectangle 432">
              <a:extLst>
                <a:ext uri="{FF2B5EF4-FFF2-40B4-BE49-F238E27FC236}">
                  <a16:creationId xmlns:a16="http://schemas.microsoft.com/office/drawing/2014/main" id="{06990C2F-6DA7-3FB0-BE29-393DCD98B3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3001" y="-1808797"/>
              <a:ext cx="1360" cy="1360"/>
            </a:xfrm>
            <a:prstGeom prst="rect">
              <a:avLst/>
            </a:pr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65" name="Freeform 433">
              <a:extLst>
                <a:ext uri="{FF2B5EF4-FFF2-40B4-BE49-F238E27FC236}">
                  <a16:creationId xmlns:a16="http://schemas.microsoft.com/office/drawing/2014/main" id="{461DFCDE-E781-463F-9263-1B2DC22636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8294" y="-1784325"/>
              <a:ext cx="4079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66" name="Freeform 434">
              <a:extLst>
                <a:ext uri="{FF2B5EF4-FFF2-40B4-BE49-F238E27FC236}">
                  <a16:creationId xmlns:a16="http://schemas.microsoft.com/office/drawing/2014/main" id="{4A7E6977-3240-4BE9-492A-29E816EF9D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1407" y="-1791122"/>
              <a:ext cx="24472" cy="6798"/>
            </a:xfrm>
            <a:custGeom>
              <a:avLst/>
              <a:gdLst/>
              <a:ahLst/>
              <a:cxnLst>
                <a:cxn ang="0">
                  <a:pos x="16" y="2"/>
                </a:cxn>
                <a:cxn ang="0">
                  <a:pos x="18" y="2"/>
                </a:cxn>
                <a:cxn ang="0">
                  <a:pos x="15" y="3"/>
                </a:cxn>
                <a:cxn ang="0">
                  <a:pos x="10" y="5"/>
                </a:cxn>
                <a:cxn ang="0">
                  <a:pos x="0" y="2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16" y="2"/>
                </a:cxn>
                <a:cxn ang="0">
                  <a:pos x="16" y="2"/>
                </a:cxn>
              </a:cxnLst>
              <a:rect l="0" t="0" r="r" b="b"/>
              <a:pathLst>
                <a:path w="18" h="5">
                  <a:moveTo>
                    <a:pt x="16" y="2"/>
                  </a:moveTo>
                  <a:lnTo>
                    <a:pt x="18" y="2"/>
                  </a:lnTo>
                  <a:lnTo>
                    <a:pt x="15" y="3"/>
                  </a:lnTo>
                  <a:lnTo>
                    <a:pt x="10" y="5"/>
                  </a:lnTo>
                  <a:lnTo>
                    <a:pt x="0" y="2"/>
                  </a:lnTo>
                  <a:lnTo>
                    <a:pt x="3" y="0"/>
                  </a:lnTo>
                  <a:lnTo>
                    <a:pt x="5" y="2"/>
                  </a:lnTo>
                  <a:lnTo>
                    <a:pt x="16" y="2"/>
                  </a:lnTo>
                  <a:lnTo>
                    <a:pt x="16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67" name="Freeform 435">
              <a:extLst>
                <a:ext uri="{FF2B5EF4-FFF2-40B4-BE49-F238E27FC236}">
                  <a16:creationId xmlns:a16="http://schemas.microsoft.com/office/drawing/2014/main" id="{47B41190-8BD1-B615-358A-5AC27F3CA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8529" y="-1849584"/>
              <a:ext cx="2719" cy="1360"/>
            </a:xfrm>
            <a:custGeom>
              <a:avLst/>
              <a:gdLst/>
              <a:ahLst/>
              <a:cxnLst>
                <a:cxn ang="0">
                  <a:pos x="2" y="1"/>
                </a:cxn>
                <a:cxn ang="0">
                  <a:pos x="0" y="0"/>
                </a:cxn>
                <a:cxn ang="0">
                  <a:pos x="2" y="1"/>
                </a:cxn>
                <a:cxn ang="0">
                  <a:pos x="2" y="1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lnTo>
                    <a:pt x="0" y="0"/>
                  </a:lnTo>
                  <a:lnTo>
                    <a:pt x="2" y="1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68" name="Freeform 436">
              <a:extLst>
                <a:ext uri="{FF2B5EF4-FFF2-40B4-BE49-F238E27FC236}">
                  <a16:creationId xmlns:a16="http://schemas.microsoft.com/office/drawing/2014/main" id="{F3BBCFD3-05C3-AAEB-8ABA-DE2E01898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8529" y="-1849584"/>
              <a:ext cx="2719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69" name="Freeform 437">
              <a:extLst>
                <a:ext uri="{FF2B5EF4-FFF2-40B4-BE49-F238E27FC236}">
                  <a16:creationId xmlns:a16="http://schemas.microsoft.com/office/drawing/2014/main" id="{C5AB129D-8366-2DC3-715A-D5215DA21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2607" y="-1848224"/>
              <a:ext cx="2719" cy="2719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70" name="Freeform 438">
              <a:extLst>
                <a:ext uri="{FF2B5EF4-FFF2-40B4-BE49-F238E27FC236}">
                  <a16:creationId xmlns:a16="http://schemas.microsoft.com/office/drawing/2014/main" id="{76B5E3EF-CD7D-77D0-1E2F-36F9C3C4F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4168" y="-2205788"/>
              <a:ext cx="16315" cy="6798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2" y="5"/>
                </a:cxn>
                <a:cxn ang="0">
                  <a:pos x="7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5" y="4"/>
                </a:cxn>
                <a:cxn ang="0">
                  <a:pos x="5" y="5"/>
                </a:cxn>
                <a:cxn ang="0">
                  <a:pos x="10" y="5"/>
                </a:cxn>
                <a:cxn ang="0">
                  <a:pos x="10" y="5"/>
                </a:cxn>
              </a:cxnLst>
              <a:rect l="0" t="0" r="r" b="b"/>
              <a:pathLst>
                <a:path w="12" h="5">
                  <a:moveTo>
                    <a:pt x="10" y="5"/>
                  </a:moveTo>
                  <a:lnTo>
                    <a:pt x="12" y="5"/>
                  </a:lnTo>
                  <a:lnTo>
                    <a:pt x="7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5" y="4"/>
                  </a:lnTo>
                  <a:lnTo>
                    <a:pt x="5" y="5"/>
                  </a:lnTo>
                  <a:lnTo>
                    <a:pt x="10" y="5"/>
                  </a:lnTo>
                  <a:lnTo>
                    <a:pt x="10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71" name="Freeform 439">
              <a:extLst>
                <a:ext uri="{FF2B5EF4-FFF2-40B4-BE49-F238E27FC236}">
                  <a16:creationId xmlns:a16="http://schemas.microsoft.com/office/drawing/2014/main" id="{118C2941-37B8-9D74-E17F-66703D27B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4168" y="-2189473"/>
              <a:ext cx="6798" cy="5438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5" y="3"/>
                </a:cxn>
                <a:cxn ang="0">
                  <a:pos x="5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4" y="4"/>
                </a:cxn>
              </a:cxnLst>
              <a:rect l="0" t="0" r="r" b="b"/>
              <a:pathLst>
                <a:path w="5" h="4">
                  <a:moveTo>
                    <a:pt x="4" y="4"/>
                  </a:moveTo>
                  <a:lnTo>
                    <a:pt x="5" y="3"/>
                  </a:lnTo>
                  <a:lnTo>
                    <a:pt x="5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72" name="Freeform 440">
              <a:extLst>
                <a:ext uri="{FF2B5EF4-FFF2-40B4-BE49-F238E27FC236}">
                  <a16:creationId xmlns:a16="http://schemas.microsoft.com/office/drawing/2014/main" id="{1A7FE053-72B7-560B-F303-D1E1DB0C0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7673" y="-2152764"/>
              <a:ext cx="9517" cy="8157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7" y="0"/>
                </a:cxn>
                <a:cxn ang="0">
                  <a:pos x="0" y="3"/>
                </a:cxn>
                <a:cxn ang="0">
                  <a:pos x="0" y="6"/>
                </a:cxn>
                <a:cxn ang="0">
                  <a:pos x="5" y="5"/>
                </a:cxn>
                <a:cxn ang="0">
                  <a:pos x="5" y="5"/>
                </a:cxn>
              </a:cxnLst>
              <a:rect l="0" t="0" r="r" b="b"/>
              <a:pathLst>
                <a:path w="7" h="6">
                  <a:moveTo>
                    <a:pt x="5" y="5"/>
                  </a:moveTo>
                  <a:lnTo>
                    <a:pt x="7" y="0"/>
                  </a:lnTo>
                  <a:lnTo>
                    <a:pt x="0" y="3"/>
                  </a:lnTo>
                  <a:lnTo>
                    <a:pt x="0" y="6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73" name="Freeform 441">
              <a:extLst>
                <a:ext uri="{FF2B5EF4-FFF2-40B4-BE49-F238E27FC236}">
                  <a16:creationId xmlns:a16="http://schemas.microsoft.com/office/drawing/2014/main" id="{21B232B1-CA80-2E16-E1F6-2FFF662C0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482" y="-2141888"/>
              <a:ext cx="43506" cy="19034"/>
            </a:xfrm>
            <a:custGeom>
              <a:avLst/>
              <a:gdLst/>
              <a:ahLst/>
              <a:cxnLst>
                <a:cxn ang="0">
                  <a:pos x="24" y="3"/>
                </a:cxn>
                <a:cxn ang="0">
                  <a:pos x="32" y="0"/>
                </a:cxn>
                <a:cxn ang="0">
                  <a:pos x="29" y="5"/>
                </a:cxn>
                <a:cxn ang="0">
                  <a:pos x="24" y="9"/>
                </a:cxn>
                <a:cxn ang="0">
                  <a:pos x="12" y="14"/>
                </a:cxn>
                <a:cxn ang="0">
                  <a:pos x="4" y="13"/>
                </a:cxn>
                <a:cxn ang="0">
                  <a:pos x="0" y="9"/>
                </a:cxn>
                <a:cxn ang="0">
                  <a:pos x="10" y="6"/>
                </a:cxn>
                <a:cxn ang="0">
                  <a:pos x="10" y="5"/>
                </a:cxn>
                <a:cxn ang="0">
                  <a:pos x="24" y="3"/>
                </a:cxn>
                <a:cxn ang="0">
                  <a:pos x="24" y="3"/>
                </a:cxn>
              </a:cxnLst>
              <a:rect l="0" t="0" r="r" b="b"/>
              <a:pathLst>
                <a:path w="32" h="14">
                  <a:moveTo>
                    <a:pt x="24" y="3"/>
                  </a:moveTo>
                  <a:lnTo>
                    <a:pt x="32" y="0"/>
                  </a:lnTo>
                  <a:lnTo>
                    <a:pt x="29" y="5"/>
                  </a:lnTo>
                  <a:lnTo>
                    <a:pt x="24" y="9"/>
                  </a:lnTo>
                  <a:lnTo>
                    <a:pt x="12" y="14"/>
                  </a:lnTo>
                  <a:lnTo>
                    <a:pt x="4" y="13"/>
                  </a:lnTo>
                  <a:lnTo>
                    <a:pt x="0" y="9"/>
                  </a:lnTo>
                  <a:lnTo>
                    <a:pt x="10" y="6"/>
                  </a:lnTo>
                  <a:lnTo>
                    <a:pt x="10" y="5"/>
                  </a:lnTo>
                  <a:lnTo>
                    <a:pt x="24" y="3"/>
                  </a:lnTo>
                  <a:lnTo>
                    <a:pt x="24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74" name="Freeform 442">
              <a:extLst>
                <a:ext uri="{FF2B5EF4-FFF2-40B4-BE49-F238E27FC236}">
                  <a16:creationId xmlns:a16="http://schemas.microsoft.com/office/drawing/2014/main" id="{B977D2DD-8EB4-5055-6166-8DCE78863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6977" y="-2228900"/>
              <a:ext cx="4079" cy="1360"/>
            </a:xfrm>
            <a:custGeom>
              <a:avLst/>
              <a:gdLst/>
              <a:ahLst/>
              <a:cxnLst>
                <a:cxn ang="0">
                  <a:pos x="1" y="1"/>
                </a:cxn>
                <a:cxn ang="0">
                  <a:pos x="3" y="1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1" y="1"/>
                </a:cxn>
                <a:cxn ang="0">
                  <a:pos x="1" y="1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3" y="1"/>
                  </a:lnTo>
                  <a:lnTo>
                    <a:pt x="3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75" name="Freeform 443">
              <a:extLst>
                <a:ext uri="{FF2B5EF4-FFF2-40B4-BE49-F238E27FC236}">
                  <a16:creationId xmlns:a16="http://schemas.microsoft.com/office/drawing/2014/main" id="{BEECFAAC-9B43-575D-670F-3AFDB77D1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7853" y="-2213945"/>
              <a:ext cx="5438" cy="2719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3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3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3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76" name="Freeform 444">
              <a:extLst>
                <a:ext uri="{FF2B5EF4-FFF2-40B4-BE49-F238E27FC236}">
                  <a16:creationId xmlns:a16="http://schemas.microsoft.com/office/drawing/2014/main" id="{0503F9D9-D86F-E638-C08C-B1F4B5810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3381" y="-2137810"/>
              <a:ext cx="57101" cy="10876"/>
            </a:xfrm>
            <a:custGeom>
              <a:avLst/>
              <a:gdLst/>
              <a:ahLst/>
              <a:cxnLst>
                <a:cxn ang="0">
                  <a:pos x="22" y="2"/>
                </a:cxn>
                <a:cxn ang="0">
                  <a:pos x="13" y="3"/>
                </a:cxn>
                <a:cxn ang="0">
                  <a:pos x="10" y="2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3" y="0"/>
                </a:cxn>
                <a:cxn ang="0">
                  <a:pos x="3" y="2"/>
                </a:cxn>
                <a:cxn ang="0">
                  <a:pos x="2" y="0"/>
                </a:cxn>
                <a:cxn ang="0">
                  <a:pos x="0" y="5"/>
                </a:cxn>
                <a:cxn ang="0">
                  <a:pos x="14" y="5"/>
                </a:cxn>
                <a:cxn ang="0">
                  <a:pos x="19" y="8"/>
                </a:cxn>
                <a:cxn ang="0">
                  <a:pos x="37" y="6"/>
                </a:cxn>
                <a:cxn ang="0">
                  <a:pos x="40" y="8"/>
                </a:cxn>
                <a:cxn ang="0">
                  <a:pos x="42" y="3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2" y="2"/>
                </a:cxn>
                <a:cxn ang="0">
                  <a:pos x="22" y="2"/>
                </a:cxn>
              </a:cxnLst>
              <a:rect l="0" t="0" r="r" b="b"/>
              <a:pathLst>
                <a:path w="42" h="8">
                  <a:moveTo>
                    <a:pt x="22" y="2"/>
                  </a:moveTo>
                  <a:lnTo>
                    <a:pt x="13" y="3"/>
                  </a:lnTo>
                  <a:lnTo>
                    <a:pt x="10" y="2"/>
                  </a:lnTo>
                  <a:lnTo>
                    <a:pt x="8" y="0"/>
                  </a:lnTo>
                  <a:lnTo>
                    <a:pt x="6" y="0"/>
                  </a:lnTo>
                  <a:lnTo>
                    <a:pt x="3" y="0"/>
                  </a:lnTo>
                  <a:lnTo>
                    <a:pt x="3" y="2"/>
                  </a:lnTo>
                  <a:lnTo>
                    <a:pt x="2" y="0"/>
                  </a:lnTo>
                  <a:lnTo>
                    <a:pt x="0" y="5"/>
                  </a:lnTo>
                  <a:lnTo>
                    <a:pt x="14" y="5"/>
                  </a:lnTo>
                  <a:lnTo>
                    <a:pt x="19" y="8"/>
                  </a:lnTo>
                  <a:lnTo>
                    <a:pt x="37" y="6"/>
                  </a:lnTo>
                  <a:lnTo>
                    <a:pt x="40" y="8"/>
                  </a:lnTo>
                  <a:lnTo>
                    <a:pt x="42" y="3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2" y="2"/>
                  </a:lnTo>
                  <a:lnTo>
                    <a:pt x="22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77" name="Freeform 445">
              <a:extLst>
                <a:ext uri="{FF2B5EF4-FFF2-40B4-BE49-F238E27FC236}">
                  <a16:creationId xmlns:a16="http://schemas.microsoft.com/office/drawing/2014/main" id="{398506B5-ED4E-C2A3-CE28-59A562763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2415" y="-2178596"/>
              <a:ext cx="6798" cy="5438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5" y="1"/>
                </a:cxn>
                <a:cxn ang="0">
                  <a:pos x="0" y="0"/>
                </a:cxn>
                <a:cxn ang="0">
                  <a:pos x="5" y="4"/>
                </a:cxn>
                <a:cxn ang="0">
                  <a:pos x="5" y="4"/>
                </a:cxn>
              </a:cxnLst>
              <a:rect l="0" t="0" r="r" b="b"/>
              <a:pathLst>
                <a:path w="5" h="4">
                  <a:moveTo>
                    <a:pt x="5" y="4"/>
                  </a:moveTo>
                  <a:lnTo>
                    <a:pt x="5" y="1"/>
                  </a:lnTo>
                  <a:lnTo>
                    <a:pt x="0" y="0"/>
                  </a:lnTo>
                  <a:lnTo>
                    <a:pt x="5" y="4"/>
                  </a:lnTo>
                  <a:lnTo>
                    <a:pt x="5" y="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78" name="Freeform 446">
              <a:extLst>
                <a:ext uri="{FF2B5EF4-FFF2-40B4-BE49-F238E27FC236}">
                  <a16:creationId xmlns:a16="http://schemas.microsoft.com/office/drawing/2014/main" id="{67017276-F267-849A-07EB-F9EA33606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8729" y="-2166360"/>
              <a:ext cx="4079" cy="4079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3" y="3"/>
                </a:cxn>
                <a:cxn ang="0">
                  <a:pos x="3" y="0"/>
                </a:cxn>
                <a:cxn ang="0">
                  <a:pos x="0" y="2"/>
                </a:cxn>
                <a:cxn ang="0">
                  <a:pos x="1" y="3"/>
                </a:cxn>
                <a:cxn ang="0">
                  <a:pos x="1" y="3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lnTo>
                    <a:pt x="3" y="3"/>
                  </a:lnTo>
                  <a:lnTo>
                    <a:pt x="3" y="0"/>
                  </a:lnTo>
                  <a:lnTo>
                    <a:pt x="0" y="2"/>
                  </a:lnTo>
                  <a:lnTo>
                    <a:pt x="1" y="3"/>
                  </a:lnTo>
                  <a:lnTo>
                    <a:pt x="1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79" name="Freeform 447">
              <a:extLst>
                <a:ext uri="{FF2B5EF4-FFF2-40B4-BE49-F238E27FC236}">
                  <a16:creationId xmlns:a16="http://schemas.microsoft.com/office/drawing/2014/main" id="{F36E8794-FF49-795A-79A5-05DBB299C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3077" y="-2185394"/>
              <a:ext cx="46225" cy="32629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5" y="3"/>
                </a:cxn>
                <a:cxn ang="0">
                  <a:pos x="3" y="1"/>
                </a:cxn>
                <a:cxn ang="0">
                  <a:pos x="0" y="8"/>
                </a:cxn>
                <a:cxn ang="0">
                  <a:pos x="8" y="13"/>
                </a:cxn>
                <a:cxn ang="0">
                  <a:pos x="8" y="19"/>
                </a:cxn>
                <a:cxn ang="0">
                  <a:pos x="11" y="21"/>
                </a:cxn>
                <a:cxn ang="0">
                  <a:pos x="13" y="17"/>
                </a:cxn>
                <a:cxn ang="0">
                  <a:pos x="16" y="19"/>
                </a:cxn>
                <a:cxn ang="0">
                  <a:pos x="19" y="24"/>
                </a:cxn>
                <a:cxn ang="0">
                  <a:pos x="19" y="24"/>
                </a:cxn>
                <a:cxn ang="0">
                  <a:pos x="21" y="21"/>
                </a:cxn>
                <a:cxn ang="0">
                  <a:pos x="22" y="21"/>
                </a:cxn>
                <a:cxn ang="0">
                  <a:pos x="29" y="24"/>
                </a:cxn>
                <a:cxn ang="0">
                  <a:pos x="26" y="14"/>
                </a:cxn>
                <a:cxn ang="0">
                  <a:pos x="22" y="11"/>
                </a:cxn>
                <a:cxn ang="0">
                  <a:pos x="29" y="14"/>
                </a:cxn>
                <a:cxn ang="0">
                  <a:pos x="34" y="13"/>
                </a:cxn>
                <a:cxn ang="0">
                  <a:pos x="34" y="11"/>
                </a:cxn>
                <a:cxn ang="0">
                  <a:pos x="31" y="9"/>
                </a:cxn>
                <a:cxn ang="0">
                  <a:pos x="27" y="5"/>
                </a:cxn>
                <a:cxn ang="0">
                  <a:pos x="26" y="5"/>
                </a:cxn>
                <a:cxn ang="0">
                  <a:pos x="11" y="0"/>
                </a:cxn>
                <a:cxn ang="0">
                  <a:pos x="11" y="0"/>
                </a:cxn>
              </a:cxnLst>
              <a:rect l="0" t="0" r="r" b="b"/>
              <a:pathLst>
                <a:path w="34" h="24">
                  <a:moveTo>
                    <a:pt x="11" y="0"/>
                  </a:moveTo>
                  <a:lnTo>
                    <a:pt x="5" y="3"/>
                  </a:lnTo>
                  <a:lnTo>
                    <a:pt x="3" y="1"/>
                  </a:lnTo>
                  <a:lnTo>
                    <a:pt x="0" y="8"/>
                  </a:lnTo>
                  <a:lnTo>
                    <a:pt x="8" y="13"/>
                  </a:lnTo>
                  <a:lnTo>
                    <a:pt x="8" y="19"/>
                  </a:lnTo>
                  <a:lnTo>
                    <a:pt x="11" y="21"/>
                  </a:lnTo>
                  <a:lnTo>
                    <a:pt x="13" y="17"/>
                  </a:lnTo>
                  <a:lnTo>
                    <a:pt x="16" y="19"/>
                  </a:lnTo>
                  <a:lnTo>
                    <a:pt x="19" y="24"/>
                  </a:lnTo>
                  <a:lnTo>
                    <a:pt x="19" y="24"/>
                  </a:lnTo>
                  <a:lnTo>
                    <a:pt x="21" y="21"/>
                  </a:lnTo>
                  <a:lnTo>
                    <a:pt x="22" y="21"/>
                  </a:lnTo>
                  <a:lnTo>
                    <a:pt x="29" y="24"/>
                  </a:lnTo>
                  <a:lnTo>
                    <a:pt x="26" y="14"/>
                  </a:lnTo>
                  <a:lnTo>
                    <a:pt x="22" y="11"/>
                  </a:lnTo>
                  <a:lnTo>
                    <a:pt x="29" y="14"/>
                  </a:lnTo>
                  <a:lnTo>
                    <a:pt x="34" y="13"/>
                  </a:lnTo>
                  <a:lnTo>
                    <a:pt x="34" y="11"/>
                  </a:lnTo>
                  <a:lnTo>
                    <a:pt x="31" y="9"/>
                  </a:lnTo>
                  <a:lnTo>
                    <a:pt x="27" y="5"/>
                  </a:lnTo>
                  <a:lnTo>
                    <a:pt x="26" y="5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80" name="Freeform 448">
              <a:extLst>
                <a:ext uri="{FF2B5EF4-FFF2-40B4-BE49-F238E27FC236}">
                  <a16:creationId xmlns:a16="http://schemas.microsoft.com/office/drawing/2014/main" id="{3AAD0A03-3905-8397-67B9-49B506255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5403" y="-2185394"/>
              <a:ext cx="9517" cy="4079"/>
            </a:xfrm>
            <a:custGeom>
              <a:avLst/>
              <a:gdLst/>
              <a:ahLst/>
              <a:cxnLst>
                <a:cxn ang="0">
                  <a:pos x="7" y="3"/>
                </a:cxn>
                <a:cxn ang="0">
                  <a:pos x="7" y="1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7" y="3"/>
                </a:cxn>
                <a:cxn ang="0">
                  <a:pos x="7" y="3"/>
                </a:cxn>
              </a:cxnLst>
              <a:rect l="0" t="0" r="r" b="b"/>
              <a:pathLst>
                <a:path w="7" h="3">
                  <a:moveTo>
                    <a:pt x="7" y="3"/>
                  </a:moveTo>
                  <a:lnTo>
                    <a:pt x="7" y="1"/>
                  </a:lnTo>
                  <a:lnTo>
                    <a:pt x="3" y="0"/>
                  </a:lnTo>
                  <a:lnTo>
                    <a:pt x="0" y="1"/>
                  </a:lnTo>
                  <a:lnTo>
                    <a:pt x="7" y="3"/>
                  </a:lnTo>
                  <a:lnTo>
                    <a:pt x="7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81" name="Freeform 449">
              <a:extLst>
                <a:ext uri="{FF2B5EF4-FFF2-40B4-BE49-F238E27FC236}">
                  <a16:creationId xmlns:a16="http://schemas.microsoft.com/office/drawing/2014/main" id="{86E46070-3CD9-521B-2966-23B07E734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8425" y="-2196270"/>
              <a:ext cx="32629" cy="17675"/>
            </a:xfrm>
            <a:custGeom>
              <a:avLst/>
              <a:gdLst/>
              <a:ahLst/>
              <a:cxnLst>
                <a:cxn ang="0">
                  <a:pos x="24" y="11"/>
                </a:cxn>
                <a:cxn ang="0">
                  <a:pos x="24" y="11"/>
                </a:cxn>
                <a:cxn ang="0">
                  <a:pos x="19" y="9"/>
                </a:cxn>
                <a:cxn ang="0">
                  <a:pos x="16" y="5"/>
                </a:cxn>
                <a:cxn ang="0">
                  <a:pos x="9" y="3"/>
                </a:cxn>
                <a:cxn ang="0">
                  <a:pos x="5" y="0"/>
                </a:cxn>
                <a:cxn ang="0">
                  <a:pos x="0" y="1"/>
                </a:cxn>
                <a:cxn ang="0">
                  <a:pos x="1" y="1"/>
                </a:cxn>
                <a:cxn ang="0">
                  <a:pos x="8" y="6"/>
                </a:cxn>
                <a:cxn ang="0">
                  <a:pos x="17" y="9"/>
                </a:cxn>
                <a:cxn ang="0">
                  <a:pos x="21" y="13"/>
                </a:cxn>
                <a:cxn ang="0">
                  <a:pos x="24" y="13"/>
                </a:cxn>
                <a:cxn ang="0">
                  <a:pos x="24" y="11"/>
                </a:cxn>
                <a:cxn ang="0">
                  <a:pos x="24" y="11"/>
                </a:cxn>
              </a:cxnLst>
              <a:rect l="0" t="0" r="r" b="b"/>
              <a:pathLst>
                <a:path w="24" h="13">
                  <a:moveTo>
                    <a:pt x="24" y="11"/>
                  </a:moveTo>
                  <a:lnTo>
                    <a:pt x="24" y="11"/>
                  </a:lnTo>
                  <a:lnTo>
                    <a:pt x="19" y="9"/>
                  </a:lnTo>
                  <a:lnTo>
                    <a:pt x="16" y="5"/>
                  </a:lnTo>
                  <a:lnTo>
                    <a:pt x="9" y="3"/>
                  </a:lnTo>
                  <a:lnTo>
                    <a:pt x="5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8" y="6"/>
                  </a:lnTo>
                  <a:lnTo>
                    <a:pt x="17" y="9"/>
                  </a:lnTo>
                  <a:lnTo>
                    <a:pt x="21" y="13"/>
                  </a:lnTo>
                  <a:lnTo>
                    <a:pt x="24" y="13"/>
                  </a:lnTo>
                  <a:lnTo>
                    <a:pt x="24" y="11"/>
                  </a:lnTo>
                  <a:lnTo>
                    <a:pt x="24" y="1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82" name="Freeform 450">
              <a:extLst>
                <a:ext uri="{FF2B5EF4-FFF2-40B4-BE49-F238E27FC236}">
                  <a16:creationId xmlns:a16="http://schemas.microsoft.com/office/drawing/2014/main" id="{9F27192A-E17F-DE25-FCBB-AF6CD75E9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0448" y="-2209866"/>
              <a:ext cx="8157" cy="6798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3" y="0"/>
                </a:cxn>
                <a:cxn ang="0">
                  <a:pos x="0" y="0"/>
                </a:cxn>
                <a:cxn ang="0">
                  <a:pos x="2" y="3"/>
                </a:cxn>
                <a:cxn ang="0">
                  <a:pos x="6" y="5"/>
                </a:cxn>
                <a:cxn ang="0">
                  <a:pos x="6" y="5"/>
                </a:cxn>
              </a:cxnLst>
              <a:rect l="0" t="0" r="r" b="b"/>
              <a:pathLst>
                <a:path w="6" h="5">
                  <a:moveTo>
                    <a:pt x="6" y="5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2" y="3"/>
                  </a:lnTo>
                  <a:lnTo>
                    <a:pt x="6" y="5"/>
                  </a:lnTo>
                  <a:lnTo>
                    <a:pt x="6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83" name="Freeform 451">
              <a:extLst>
                <a:ext uri="{FF2B5EF4-FFF2-40B4-BE49-F238E27FC236}">
                  <a16:creationId xmlns:a16="http://schemas.microsoft.com/office/drawing/2014/main" id="{7C1983FF-2FB8-00AB-8C3F-A340AAAD8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8964" y="-2311833"/>
              <a:ext cx="6798" cy="407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5" y="3"/>
                </a:cxn>
                <a:cxn ang="0">
                  <a:pos x="0" y="1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lnTo>
                    <a:pt x="5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84" name="Freeform 452">
              <a:extLst>
                <a:ext uri="{FF2B5EF4-FFF2-40B4-BE49-F238E27FC236}">
                  <a16:creationId xmlns:a16="http://schemas.microsoft.com/office/drawing/2014/main" id="{BE8907B6-46A2-FA46-860B-D1EA9F7FE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7605" y="-2310473"/>
              <a:ext cx="4079" cy="95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7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 h="7">
                  <a:moveTo>
                    <a:pt x="0" y="0"/>
                  </a:moveTo>
                  <a:lnTo>
                    <a:pt x="3" y="7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85" name="Freeform 453">
              <a:extLst>
                <a:ext uri="{FF2B5EF4-FFF2-40B4-BE49-F238E27FC236}">
                  <a16:creationId xmlns:a16="http://schemas.microsoft.com/office/drawing/2014/main" id="{4E68FBAC-D8FF-B18E-7E1C-8DE619FAB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1111" y="-2277844"/>
              <a:ext cx="8157" cy="27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 h="2">
                  <a:moveTo>
                    <a:pt x="0" y="0"/>
                  </a:moveTo>
                  <a:lnTo>
                    <a:pt x="6" y="2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86" name="Freeform 454">
              <a:extLst>
                <a:ext uri="{FF2B5EF4-FFF2-40B4-BE49-F238E27FC236}">
                  <a16:creationId xmlns:a16="http://schemas.microsoft.com/office/drawing/2014/main" id="{19312B1E-5B99-6A75-5EF8-88EA528D4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9054" y="-2185394"/>
              <a:ext cx="62540" cy="28551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38" y="11"/>
                </a:cxn>
                <a:cxn ang="0">
                  <a:pos x="41" y="17"/>
                </a:cxn>
                <a:cxn ang="0">
                  <a:pos x="40" y="21"/>
                </a:cxn>
                <a:cxn ang="0">
                  <a:pos x="33" y="21"/>
                </a:cxn>
                <a:cxn ang="0">
                  <a:pos x="27" y="17"/>
                </a:cxn>
                <a:cxn ang="0">
                  <a:pos x="3" y="9"/>
                </a:cxn>
                <a:cxn ang="0">
                  <a:pos x="0" y="6"/>
                </a:cxn>
                <a:cxn ang="0">
                  <a:pos x="3" y="3"/>
                </a:cxn>
                <a:cxn ang="0">
                  <a:pos x="5" y="3"/>
                </a:cxn>
                <a:cxn ang="0">
                  <a:pos x="11" y="1"/>
                </a:cxn>
                <a:cxn ang="0">
                  <a:pos x="17" y="5"/>
                </a:cxn>
                <a:cxn ang="0">
                  <a:pos x="46" y="0"/>
                </a:cxn>
                <a:cxn ang="0">
                  <a:pos x="46" y="0"/>
                </a:cxn>
              </a:cxnLst>
              <a:rect l="0" t="0" r="r" b="b"/>
              <a:pathLst>
                <a:path w="46" h="21">
                  <a:moveTo>
                    <a:pt x="46" y="0"/>
                  </a:moveTo>
                  <a:lnTo>
                    <a:pt x="38" y="11"/>
                  </a:lnTo>
                  <a:lnTo>
                    <a:pt x="41" y="17"/>
                  </a:lnTo>
                  <a:lnTo>
                    <a:pt x="40" y="21"/>
                  </a:lnTo>
                  <a:lnTo>
                    <a:pt x="33" y="21"/>
                  </a:lnTo>
                  <a:lnTo>
                    <a:pt x="27" y="17"/>
                  </a:lnTo>
                  <a:lnTo>
                    <a:pt x="3" y="9"/>
                  </a:lnTo>
                  <a:lnTo>
                    <a:pt x="0" y="6"/>
                  </a:lnTo>
                  <a:lnTo>
                    <a:pt x="3" y="3"/>
                  </a:lnTo>
                  <a:lnTo>
                    <a:pt x="5" y="3"/>
                  </a:lnTo>
                  <a:lnTo>
                    <a:pt x="11" y="1"/>
                  </a:lnTo>
                  <a:lnTo>
                    <a:pt x="17" y="5"/>
                  </a:lnTo>
                  <a:lnTo>
                    <a:pt x="46" y="0"/>
                  </a:lnTo>
                  <a:lnTo>
                    <a:pt x="46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87" name="Freeform 455">
              <a:extLst>
                <a:ext uri="{FF2B5EF4-FFF2-40B4-BE49-F238E27FC236}">
                  <a16:creationId xmlns:a16="http://schemas.microsoft.com/office/drawing/2014/main" id="{5343DD14-0CB0-DA4B-C006-6A87CCF38A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2042" y="-2238417"/>
              <a:ext cx="29910" cy="43506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7" y="2"/>
                </a:cxn>
                <a:cxn ang="0">
                  <a:pos x="20" y="8"/>
                </a:cxn>
                <a:cxn ang="0">
                  <a:pos x="22" y="26"/>
                </a:cxn>
                <a:cxn ang="0">
                  <a:pos x="19" y="29"/>
                </a:cxn>
                <a:cxn ang="0">
                  <a:pos x="16" y="28"/>
                </a:cxn>
                <a:cxn ang="0">
                  <a:pos x="12" y="31"/>
                </a:cxn>
                <a:cxn ang="0">
                  <a:pos x="9" y="32"/>
                </a:cxn>
                <a:cxn ang="0">
                  <a:pos x="4" y="28"/>
                </a:cxn>
                <a:cxn ang="0">
                  <a:pos x="3" y="24"/>
                </a:cxn>
                <a:cxn ang="0">
                  <a:pos x="4" y="20"/>
                </a:cxn>
                <a:cxn ang="0">
                  <a:pos x="3" y="12"/>
                </a:cxn>
                <a:cxn ang="0">
                  <a:pos x="0" y="8"/>
                </a:cxn>
                <a:cxn ang="0">
                  <a:pos x="0" y="5"/>
                </a:cxn>
                <a:cxn ang="0">
                  <a:pos x="4" y="7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22" h="32">
                  <a:moveTo>
                    <a:pt x="12" y="0"/>
                  </a:moveTo>
                  <a:lnTo>
                    <a:pt x="17" y="2"/>
                  </a:lnTo>
                  <a:lnTo>
                    <a:pt x="20" y="8"/>
                  </a:lnTo>
                  <a:lnTo>
                    <a:pt x="22" y="26"/>
                  </a:lnTo>
                  <a:lnTo>
                    <a:pt x="19" y="29"/>
                  </a:lnTo>
                  <a:lnTo>
                    <a:pt x="16" y="28"/>
                  </a:lnTo>
                  <a:lnTo>
                    <a:pt x="12" y="31"/>
                  </a:lnTo>
                  <a:lnTo>
                    <a:pt x="9" y="32"/>
                  </a:lnTo>
                  <a:lnTo>
                    <a:pt x="4" y="28"/>
                  </a:lnTo>
                  <a:lnTo>
                    <a:pt x="3" y="24"/>
                  </a:lnTo>
                  <a:lnTo>
                    <a:pt x="4" y="20"/>
                  </a:lnTo>
                  <a:lnTo>
                    <a:pt x="3" y="12"/>
                  </a:lnTo>
                  <a:lnTo>
                    <a:pt x="0" y="8"/>
                  </a:lnTo>
                  <a:lnTo>
                    <a:pt x="0" y="5"/>
                  </a:lnTo>
                  <a:lnTo>
                    <a:pt x="4" y="7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88" name="Freeform 456">
              <a:extLst>
                <a:ext uri="{FF2B5EF4-FFF2-40B4-BE49-F238E27FC236}">
                  <a16:creationId xmlns:a16="http://schemas.microsoft.com/office/drawing/2014/main" id="{4DD8F1F6-D071-C162-9E53-621B62EE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7480" y="-2271046"/>
              <a:ext cx="20394" cy="3127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2" y="2"/>
                </a:cxn>
                <a:cxn ang="0">
                  <a:pos x="15" y="11"/>
                </a:cxn>
                <a:cxn ang="0">
                  <a:pos x="10" y="23"/>
                </a:cxn>
                <a:cxn ang="0">
                  <a:pos x="2" y="18"/>
                </a:cxn>
                <a:cxn ang="0">
                  <a:pos x="0" y="10"/>
                </a:cxn>
                <a:cxn ang="0">
                  <a:pos x="2" y="7"/>
                </a:cxn>
                <a:cxn ang="0">
                  <a:pos x="10" y="5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15" h="23">
                  <a:moveTo>
                    <a:pt x="10" y="0"/>
                  </a:moveTo>
                  <a:lnTo>
                    <a:pt x="12" y="2"/>
                  </a:lnTo>
                  <a:lnTo>
                    <a:pt x="15" y="11"/>
                  </a:lnTo>
                  <a:lnTo>
                    <a:pt x="10" y="23"/>
                  </a:lnTo>
                  <a:lnTo>
                    <a:pt x="2" y="18"/>
                  </a:lnTo>
                  <a:lnTo>
                    <a:pt x="0" y="10"/>
                  </a:lnTo>
                  <a:lnTo>
                    <a:pt x="2" y="7"/>
                  </a:lnTo>
                  <a:lnTo>
                    <a:pt x="10" y="5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89" name="Freeform 457">
              <a:extLst>
                <a:ext uri="{FF2B5EF4-FFF2-40B4-BE49-F238E27FC236}">
                  <a16:creationId xmlns:a16="http://schemas.microsoft.com/office/drawing/2014/main" id="{2EDE2747-58DF-9F2D-D173-A52E69ED1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6086" y="-2196270"/>
              <a:ext cx="6798" cy="1360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0" y="1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5" h="1">
                  <a:moveTo>
                    <a:pt x="3" y="0"/>
                  </a:moveTo>
                  <a:lnTo>
                    <a:pt x="5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90" name="Freeform 458">
              <a:extLst>
                <a:ext uri="{FF2B5EF4-FFF2-40B4-BE49-F238E27FC236}">
                  <a16:creationId xmlns:a16="http://schemas.microsoft.com/office/drawing/2014/main" id="{C823C306-CC83-9363-2011-95F576353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7839" y="-2211226"/>
              <a:ext cx="20394" cy="10876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11" y="1"/>
                </a:cxn>
                <a:cxn ang="0">
                  <a:pos x="15" y="3"/>
                </a:cxn>
                <a:cxn ang="0">
                  <a:pos x="11" y="8"/>
                </a:cxn>
                <a:cxn ang="0">
                  <a:pos x="7" y="4"/>
                </a:cxn>
                <a:cxn ang="0">
                  <a:pos x="2" y="4"/>
                </a:cxn>
                <a:cxn ang="0">
                  <a:pos x="0" y="4"/>
                </a:cxn>
                <a:cxn ang="0">
                  <a:pos x="3" y="1"/>
                </a:cxn>
                <a:cxn ang="0">
                  <a:pos x="11" y="0"/>
                </a:cxn>
                <a:cxn ang="0">
                  <a:pos x="11" y="0"/>
                </a:cxn>
              </a:cxnLst>
              <a:rect l="0" t="0" r="r" b="b"/>
              <a:pathLst>
                <a:path w="15" h="8">
                  <a:moveTo>
                    <a:pt x="11" y="0"/>
                  </a:moveTo>
                  <a:lnTo>
                    <a:pt x="11" y="1"/>
                  </a:lnTo>
                  <a:lnTo>
                    <a:pt x="15" y="3"/>
                  </a:lnTo>
                  <a:lnTo>
                    <a:pt x="11" y="8"/>
                  </a:lnTo>
                  <a:lnTo>
                    <a:pt x="7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3" y="1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91" name="Freeform 459">
              <a:extLst>
                <a:ext uri="{FF2B5EF4-FFF2-40B4-BE49-F238E27FC236}">
                  <a16:creationId xmlns:a16="http://schemas.microsoft.com/office/drawing/2014/main" id="{8802B850-EBB0-468D-C75C-E9A0E13A5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6390" y="-2213945"/>
              <a:ext cx="8157" cy="2719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2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6" h="2">
                  <a:moveTo>
                    <a:pt x="6" y="0"/>
                  </a:moveTo>
                  <a:lnTo>
                    <a:pt x="6" y="2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92" name="Freeform 460">
              <a:extLst>
                <a:ext uri="{FF2B5EF4-FFF2-40B4-BE49-F238E27FC236}">
                  <a16:creationId xmlns:a16="http://schemas.microsoft.com/office/drawing/2014/main" id="{1E0F689B-63CE-2C4D-2C70-81688A16E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6086" y="-2261529"/>
              <a:ext cx="6798" cy="4079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5" y="1"/>
                </a:cxn>
                <a:cxn ang="0">
                  <a:pos x="2" y="3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lnTo>
                    <a:pt x="5" y="1"/>
                  </a:lnTo>
                  <a:lnTo>
                    <a:pt x="2" y="3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93" name="Freeform 461">
              <a:extLst>
                <a:ext uri="{FF2B5EF4-FFF2-40B4-BE49-F238E27FC236}">
                  <a16:creationId xmlns:a16="http://schemas.microsoft.com/office/drawing/2014/main" id="{2881B34D-81AE-DA83-0570-C2058B0F2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4548" y="-2480418"/>
              <a:ext cx="5438" cy="6798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5"/>
                </a:cxn>
                <a:cxn ang="0">
                  <a:pos x="2" y="3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 h="5">
                  <a:moveTo>
                    <a:pt x="4" y="0"/>
                  </a:moveTo>
                  <a:lnTo>
                    <a:pt x="0" y="5"/>
                  </a:lnTo>
                  <a:lnTo>
                    <a:pt x="2" y="3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94" name="Freeform 462">
              <a:extLst>
                <a:ext uri="{FF2B5EF4-FFF2-40B4-BE49-F238E27FC236}">
                  <a16:creationId xmlns:a16="http://schemas.microsoft.com/office/drawing/2014/main" id="{D8D95078-0C13-6FF7-A1B3-B2C5BC406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5514" y="-2442350"/>
              <a:ext cx="2719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"/>
                </a:cxn>
                <a:cxn ang="0">
                  <a:pos x="2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0" y="1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95" name="Freeform 463">
              <a:extLst>
                <a:ext uri="{FF2B5EF4-FFF2-40B4-BE49-F238E27FC236}">
                  <a16:creationId xmlns:a16="http://schemas.microsoft.com/office/drawing/2014/main" id="{C3BDD3DA-FEE6-E8EB-A2BE-E46AE6DCB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717" y="-2582384"/>
              <a:ext cx="10876" cy="28551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2" y="16"/>
                </a:cxn>
                <a:cxn ang="0">
                  <a:pos x="8" y="0"/>
                </a:cxn>
                <a:cxn ang="0">
                  <a:pos x="0" y="13"/>
                </a:cxn>
                <a:cxn ang="0">
                  <a:pos x="0" y="21"/>
                </a:cxn>
                <a:cxn ang="0">
                  <a:pos x="0" y="21"/>
                </a:cxn>
              </a:cxnLst>
              <a:rect l="0" t="0" r="r" b="b"/>
              <a:pathLst>
                <a:path w="8" h="21">
                  <a:moveTo>
                    <a:pt x="0" y="21"/>
                  </a:moveTo>
                  <a:lnTo>
                    <a:pt x="2" y="16"/>
                  </a:lnTo>
                  <a:lnTo>
                    <a:pt x="8" y="0"/>
                  </a:lnTo>
                  <a:lnTo>
                    <a:pt x="0" y="13"/>
                  </a:lnTo>
                  <a:lnTo>
                    <a:pt x="0" y="21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96" name="Freeform 464">
              <a:extLst>
                <a:ext uri="{FF2B5EF4-FFF2-40B4-BE49-F238E27FC236}">
                  <a16:creationId xmlns:a16="http://schemas.microsoft.com/office/drawing/2014/main" id="{2BCAD908-3150-F6A6-B96B-3193A5B2B0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987" y="-2597340"/>
              <a:ext cx="14956" cy="25832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11" y="9"/>
                </a:cxn>
                <a:cxn ang="0">
                  <a:pos x="9" y="5"/>
                </a:cxn>
                <a:cxn ang="0">
                  <a:pos x="11" y="0"/>
                </a:cxn>
                <a:cxn ang="0">
                  <a:pos x="6" y="0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1" y="16"/>
                </a:cxn>
                <a:cxn ang="0">
                  <a:pos x="0" y="19"/>
                </a:cxn>
                <a:cxn ang="0">
                  <a:pos x="0" y="19"/>
                </a:cxn>
              </a:cxnLst>
              <a:rect l="0" t="0" r="r" b="b"/>
              <a:pathLst>
                <a:path w="11" h="19">
                  <a:moveTo>
                    <a:pt x="0" y="19"/>
                  </a:moveTo>
                  <a:lnTo>
                    <a:pt x="11" y="9"/>
                  </a:lnTo>
                  <a:lnTo>
                    <a:pt x="9" y="5"/>
                  </a:lnTo>
                  <a:lnTo>
                    <a:pt x="11" y="0"/>
                  </a:lnTo>
                  <a:lnTo>
                    <a:pt x="6" y="0"/>
                  </a:lnTo>
                  <a:lnTo>
                    <a:pt x="0" y="8"/>
                  </a:lnTo>
                  <a:lnTo>
                    <a:pt x="0" y="14"/>
                  </a:lnTo>
                  <a:lnTo>
                    <a:pt x="1" y="16"/>
                  </a:lnTo>
                  <a:lnTo>
                    <a:pt x="0" y="19"/>
                  </a:lnTo>
                  <a:lnTo>
                    <a:pt x="0" y="1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97" name="Freeform 465">
              <a:extLst>
                <a:ext uri="{FF2B5EF4-FFF2-40B4-BE49-F238E27FC236}">
                  <a16:creationId xmlns:a16="http://schemas.microsoft.com/office/drawing/2014/main" id="{84B808B9-132D-D463-0BA1-87454E98A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5099" y="-2662599"/>
              <a:ext cx="9517" cy="10876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2" y="0"/>
                </a:cxn>
                <a:cxn ang="0">
                  <a:pos x="2" y="1"/>
                </a:cxn>
                <a:cxn ang="0">
                  <a:pos x="0" y="1"/>
                </a:cxn>
                <a:cxn ang="0">
                  <a:pos x="0" y="4"/>
                </a:cxn>
                <a:cxn ang="0">
                  <a:pos x="7" y="8"/>
                </a:cxn>
                <a:cxn ang="0">
                  <a:pos x="7" y="6"/>
                </a:cxn>
                <a:cxn ang="0">
                  <a:pos x="5" y="3"/>
                </a:cxn>
                <a:cxn ang="0">
                  <a:pos x="7" y="1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7" h="8">
                  <a:moveTo>
                    <a:pt x="5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4"/>
                  </a:lnTo>
                  <a:lnTo>
                    <a:pt x="7" y="8"/>
                  </a:lnTo>
                  <a:lnTo>
                    <a:pt x="7" y="6"/>
                  </a:lnTo>
                  <a:lnTo>
                    <a:pt x="5" y="3"/>
                  </a:lnTo>
                  <a:lnTo>
                    <a:pt x="7" y="1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98" name="Freeform 466">
              <a:extLst>
                <a:ext uri="{FF2B5EF4-FFF2-40B4-BE49-F238E27FC236}">
                  <a16:creationId xmlns:a16="http://schemas.microsoft.com/office/drawing/2014/main" id="{52C78AF5-23D2-A167-4799-150DFEE97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0807" y="-2530721"/>
              <a:ext cx="6798" cy="6798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5" y="2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5" y="5"/>
                </a:cxn>
                <a:cxn ang="0">
                  <a:pos x="5" y="5"/>
                </a:cxn>
              </a:cxnLst>
              <a:rect l="0" t="0" r="r" b="b"/>
              <a:pathLst>
                <a:path w="5" h="5">
                  <a:moveTo>
                    <a:pt x="5" y="5"/>
                  </a:moveTo>
                  <a:lnTo>
                    <a:pt x="5" y="2"/>
                  </a:lnTo>
                  <a:lnTo>
                    <a:pt x="0" y="0"/>
                  </a:lnTo>
                  <a:lnTo>
                    <a:pt x="0" y="4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99" name="Freeform 467">
              <a:extLst>
                <a:ext uri="{FF2B5EF4-FFF2-40B4-BE49-F238E27FC236}">
                  <a16:creationId xmlns:a16="http://schemas.microsoft.com/office/drawing/2014/main" id="{23F3C0A9-D8A6-F9F0-E9BB-5F874AF93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0110" y="-2552474"/>
              <a:ext cx="33989" cy="28551"/>
            </a:xfrm>
            <a:custGeom>
              <a:avLst/>
              <a:gdLst/>
              <a:ahLst/>
              <a:cxnLst>
                <a:cxn ang="0">
                  <a:pos x="7" y="4"/>
                </a:cxn>
                <a:cxn ang="0">
                  <a:pos x="12" y="4"/>
                </a:cxn>
                <a:cxn ang="0">
                  <a:pos x="10" y="7"/>
                </a:cxn>
                <a:cxn ang="0">
                  <a:pos x="12" y="10"/>
                </a:cxn>
                <a:cxn ang="0">
                  <a:pos x="15" y="5"/>
                </a:cxn>
                <a:cxn ang="0">
                  <a:pos x="15" y="7"/>
                </a:cxn>
                <a:cxn ang="0">
                  <a:pos x="15" y="8"/>
                </a:cxn>
                <a:cxn ang="0">
                  <a:pos x="17" y="10"/>
                </a:cxn>
                <a:cxn ang="0">
                  <a:pos x="17" y="5"/>
                </a:cxn>
                <a:cxn ang="0">
                  <a:pos x="13" y="4"/>
                </a:cxn>
                <a:cxn ang="0">
                  <a:pos x="20" y="0"/>
                </a:cxn>
                <a:cxn ang="0">
                  <a:pos x="23" y="5"/>
                </a:cxn>
                <a:cxn ang="0">
                  <a:pos x="25" y="10"/>
                </a:cxn>
                <a:cxn ang="0">
                  <a:pos x="20" y="12"/>
                </a:cxn>
                <a:cxn ang="0">
                  <a:pos x="21" y="16"/>
                </a:cxn>
                <a:cxn ang="0">
                  <a:pos x="18" y="18"/>
                </a:cxn>
                <a:cxn ang="0">
                  <a:pos x="18" y="21"/>
                </a:cxn>
                <a:cxn ang="0">
                  <a:pos x="12" y="21"/>
                </a:cxn>
                <a:cxn ang="0">
                  <a:pos x="12" y="20"/>
                </a:cxn>
                <a:cxn ang="0">
                  <a:pos x="13" y="18"/>
                </a:cxn>
                <a:cxn ang="0">
                  <a:pos x="5" y="18"/>
                </a:cxn>
                <a:cxn ang="0">
                  <a:pos x="4" y="15"/>
                </a:cxn>
                <a:cxn ang="0">
                  <a:pos x="4" y="10"/>
                </a:cxn>
                <a:cxn ang="0">
                  <a:pos x="0" y="8"/>
                </a:cxn>
                <a:cxn ang="0">
                  <a:pos x="8" y="5"/>
                </a:cxn>
                <a:cxn ang="0">
                  <a:pos x="7" y="4"/>
                </a:cxn>
                <a:cxn ang="0">
                  <a:pos x="7" y="4"/>
                </a:cxn>
              </a:cxnLst>
              <a:rect l="0" t="0" r="r" b="b"/>
              <a:pathLst>
                <a:path w="25" h="21">
                  <a:moveTo>
                    <a:pt x="7" y="4"/>
                  </a:moveTo>
                  <a:lnTo>
                    <a:pt x="12" y="4"/>
                  </a:lnTo>
                  <a:lnTo>
                    <a:pt x="10" y="7"/>
                  </a:lnTo>
                  <a:lnTo>
                    <a:pt x="12" y="10"/>
                  </a:lnTo>
                  <a:lnTo>
                    <a:pt x="15" y="5"/>
                  </a:lnTo>
                  <a:lnTo>
                    <a:pt x="15" y="7"/>
                  </a:lnTo>
                  <a:lnTo>
                    <a:pt x="15" y="8"/>
                  </a:lnTo>
                  <a:lnTo>
                    <a:pt x="17" y="10"/>
                  </a:lnTo>
                  <a:lnTo>
                    <a:pt x="17" y="5"/>
                  </a:lnTo>
                  <a:lnTo>
                    <a:pt x="13" y="4"/>
                  </a:lnTo>
                  <a:lnTo>
                    <a:pt x="20" y="0"/>
                  </a:lnTo>
                  <a:lnTo>
                    <a:pt x="23" y="5"/>
                  </a:lnTo>
                  <a:lnTo>
                    <a:pt x="25" y="10"/>
                  </a:lnTo>
                  <a:lnTo>
                    <a:pt x="20" y="12"/>
                  </a:lnTo>
                  <a:lnTo>
                    <a:pt x="21" y="16"/>
                  </a:lnTo>
                  <a:lnTo>
                    <a:pt x="18" y="18"/>
                  </a:lnTo>
                  <a:lnTo>
                    <a:pt x="18" y="21"/>
                  </a:lnTo>
                  <a:lnTo>
                    <a:pt x="12" y="21"/>
                  </a:lnTo>
                  <a:lnTo>
                    <a:pt x="12" y="20"/>
                  </a:lnTo>
                  <a:lnTo>
                    <a:pt x="13" y="18"/>
                  </a:lnTo>
                  <a:lnTo>
                    <a:pt x="5" y="18"/>
                  </a:lnTo>
                  <a:lnTo>
                    <a:pt x="4" y="15"/>
                  </a:lnTo>
                  <a:lnTo>
                    <a:pt x="4" y="10"/>
                  </a:lnTo>
                  <a:lnTo>
                    <a:pt x="0" y="8"/>
                  </a:lnTo>
                  <a:lnTo>
                    <a:pt x="8" y="5"/>
                  </a:lnTo>
                  <a:lnTo>
                    <a:pt x="7" y="4"/>
                  </a:lnTo>
                  <a:lnTo>
                    <a:pt x="7" y="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0" name="Freeform 468">
              <a:extLst>
                <a:ext uri="{FF2B5EF4-FFF2-40B4-BE49-F238E27FC236}">
                  <a16:creationId xmlns:a16="http://schemas.microsoft.com/office/drawing/2014/main" id="{75F47483-3931-EE1D-70AC-670B44C649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6424" y="-2521205"/>
              <a:ext cx="8157" cy="8157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6" y="1"/>
                </a:cxn>
                <a:cxn ang="0">
                  <a:pos x="5" y="6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6" h="6">
                  <a:moveTo>
                    <a:pt x="1" y="0"/>
                  </a:moveTo>
                  <a:lnTo>
                    <a:pt x="6" y="1"/>
                  </a:lnTo>
                  <a:lnTo>
                    <a:pt x="5" y="6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1" name="Freeform 469">
              <a:extLst>
                <a:ext uri="{FF2B5EF4-FFF2-40B4-BE49-F238E27FC236}">
                  <a16:creationId xmlns:a16="http://schemas.microsoft.com/office/drawing/2014/main" id="{D662FE60-7C74-8D81-24D6-C9B3EB2D1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2829" y="-2521205"/>
              <a:ext cx="14956" cy="6798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6" y="1"/>
                </a:cxn>
                <a:cxn ang="0">
                  <a:pos x="10" y="0"/>
                </a:cxn>
                <a:cxn ang="0">
                  <a:pos x="11" y="5"/>
                </a:cxn>
                <a:cxn ang="0">
                  <a:pos x="6" y="5"/>
                </a:cxn>
                <a:cxn ang="0">
                  <a:pos x="2" y="3"/>
                </a:cxn>
                <a:cxn ang="0">
                  <a:pos x="2" y="1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11" h="5">
                  <a:moveTo>
                    <a:pt x="3" y="0"/>
                  </a:moveTo>
                  <a:lnTo>
                    <a:pt x="6" y="1"/>
                  </a:lnTo>
                  <a:lnTo>
                    <a:pt x="10" y="0"/>
                  </a:lnTo>
                  <a:lnTo>
                    <a:pt x="11" y="5"/>
                  </a:lnTo>
                  <a:lnTo>
                    <a:pt x="6" y="5"/>
                  </a:lnTo>
                  <a:lnTo>
                    <a:pt x="2" y="3"/>
                  </a:lnTo>
                  <a:lnTo>
                    <a:pt x="2" y="1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2" name="Freeform 470">
              <a:extLst>
                <a:ext uri="{FF2B5EF4-FFF2-40B4-BE49-F238E27FC236}">
                  <a16:creationId xmlns:a16="http://schemas.microsoft.com/office/drawing/2014/main" id="{D5A49887-AC86-3916-DC7C-F64AF3DE1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6998" y="-2538879"/>
              <a:ext cx="23113" cy="13596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11" y="2"/>
                </a:cxn>
                <a:cxn ang="0">
                  <a:pos x="13" y="0"/>
                </a:cxn>
                <a:cxn ang="0">
                  <a:pos x="17" y="6"/>
                </a:cxn>
                <a:cxn ang="0">
                  <a:pos x="16" y="10"/>
                </a:cxn>
                <a:cxn ang="0">
                  <a:pos x="6" y="10"/>
                </a:cxn>
                <a:cxn ang="0">
                  <a:pos x="8" y="8"/>
                </a:cxn>
                <a:cxn ang="0">
                  <a:pos x="3" y="8"/>
                </a:cxn>
                <a:cxn ang="0">
                  <a:pos x="0" y="3"/>
                </a:cxn>
                <a:cxn ang="0">
                  <a:pos x="5" y="2"/>
                </a:cxn>
                <a:cxn ang="0">
                  <a:pos x="5" y="2"/>
                </a:cxn>
              </a:cxnLst>
              <a:rect l="0" t="0" r="r" b="b"/>
              <a:pathLst>
                <a:path w="17" h="10">
                  <a:moveTo>
                    <a:pt x="5" y="2"/>
                  </a:moveTo>
                  <a:lnTo>
                    <a:pt x="11" y="2"/>
                  </a:lnTo>
                  <a:lnTo>
                    <a:pt x="13" y="0"/>
                  </a:lnTo>
                  <a:lnTo>
                    <a:pt x="17" y="6"/>
                  </a:lnTo>
                  <a:lnTo>
                    <a:pt x="16" y="10"/>
                  </a:lnTo>
                  <a:lnTo>
                    <a:pt x="6" y="10"/>
                  </a:lnTo>
                  <a:lnTo>
                    <a:pt x="8" y="8"/>
                  </a:lnTo>
                  <a:lnTo>
                    <a:pt x="3" y="8"/>
                  </a:lnTo>
                  <a:lnTo>
                    <a:pt x="0" y="3"/>
                  </a:lnTo>
                  <a:lnTo>
                    <a:pt x="5" y="2"/>
                  </a:lnTo>
                  <a:lnTo>
                    <a:pt x="5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3" name="Freeform 471">
              <a:extLst>
                <a:ext uri="{FF2B5EF4-FFF2-40B4-BE49-F238E27FC236}">
                  <a16:creationId xmlns:a16="http://schemas.microsoft.com/office/drawing/2014/main" id="{EFB6AA77-B4A9-4022-C412-C0EC24029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6031" y="-2528002"/>
              <a:ext cx="6798" cy="10876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3" y="0"/>
                </a:cxn>
                <a:cxn ang="0">
                  <a:pos x="5" y="3"/>
                </a:cxn>
                <a:cxn ang="0">
                  <a:pos x="2" y="8"/>
                </a:cxn>
                <a:cxn ang="0">
                  <a:pos x="0" y="6"/>
                </a:cxn>
                <a:cxn ang="0">
                  <a:pos x="3" y="2"/>
                </a:cxn>
                <a:cxn ang="0">
                  <a:pos x="3" y="2"/>
                </a:cxn>
              </a:cxnLst>
              <a:rect l="0" t="0" r="r" b="b"/>
              <a:pathLst>
                <a:path w="5" h="8">
                  <a:moveTo>
                    <a:pt x="3" y="2"/>
                  </a:moveTo>
                  <a:lnTo>
                    <a:pt x="3" y="0"/>
                  </a:lnTo>
                  <a:lnTo>
                    <a:pt x="5" y="3"/>
                  </a:lnTo>
                  <a:lnTo>
                    <a:pt x="2" y="8"/>
                  </a:lnTo>
                  <a:lnTo>
                    <a:pt x="0" y="6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4" name="Freeform 472">
              <a:extLst>
                <a:ext uri="{FF2B5EF4-FFF2-40B4-BE49-F238E27FC236}">
                  <a16:creationId xmlns:a16="http://schemas.microsoft.com/office/drawing/2014/main" id="{6185CA0D-7235-43FA-044F-3D26662D28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2256" y="-2514407"/>
              <a:ext cx="10876" cy="8157"/>
            </a:xfrm>
            <a:custGeom>
              <a:avLst/>
              <a:gdLst/>
              <a:ahLst/>
              <a:cxnLst>
                <a:cxn ang="0">
                  <a:pos x="6" y="3"/>
                </a:cxn>
                <a:cxn ang="0">
                  <a:pos x="8" y="6"/>
                </a:cxn>
                <a:cxn ang="0">
                  <a:pos x="0" y="4"/>
                </a:cxn>
                <a:cxn ang="0">
                  <a:pos x="0" y="1"/>
                </a:cxn>
                <a:cxn ang="0">
                  <a:pos x="5" y="3"/>
                </a:cxn>
                <a:cxn ang="0">
                  <a:pos x="2" y="0"/>
                </a:cxn>
                <a:cxn ang="0">
                  <a:pos x="6" y="1"/>
                </a:cxn>
                <a:cxn ang="0">
                  <a:pos x="6" y="3"/>
                </a:cxn>
                <a:cxn ang="0">
                  <a:pos x="6" y="3"/>
                </a:cxn>
              </a:cxnLst>
              <a:rect l="0" t="0" r="r" b="b"/>
              <a:pathLst>
                <a:path w="8" h="6">
                  <a:moveTo>
                    <a:pt x="6" y="3"/>
                  </a:moveTo>
                  <a:lnTo>
                    <a:pt x="8" y="6"/>
                  </a:lnTo>
                  <a:lnTo>
                    <a:pt x="0" y="4"/>
                  </a:lnTo>
                  <a:lnTo>
                    <a:pt x="0" y="1"/>
                  </a:lnTo>
                  <a:lnTo>
                    <a:pt x="5" y="3"/>
                  </a:lnTo>
                  <a:lnTo>
                    <a:pt x="2" y="0"/>
                  </a:lnTo>
                  <a:lnTo>
                    <a:pt x="6" y="1"/>
                  </a:lnTo>
                  <a:lnTo>
                    <a:pt x="6" y="3"/>
                  </a:lnTo>
                  <a:lnTo>
                    <a:pt x="6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5" name="Freeform 473">
              <a:extLst>
                <a:ext uri="{FF2B5EF4-FFF2-40B4-BE49-F238E27FC236}">
                  <a16:creationId xmlns:a16="http://schemas.microsoft.com/office/drawing/2014/main" id="{FAEDC687-8DBB-035E-DC3C-58EBC4FA34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3167" y="-2658520"/>
              <a:ext cx="4079" cy="1360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0"/>
                </a:cxn>
                <a:cxn ang="0">
                  <a:pos x="3" y="1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lnTo>
                    <a:pt x="0" y="0"/>
                  </a:lnTo>
                  <a:lnTo>
                    <a:pt x="3" y="1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6" name="Freeform 474">
              <a:extLst>
                <a:ext uri="{FF2B5EF4-FFF2-40B4-BE49-F238E27FC236}">
                  <a16:creationId xmlns:a16="http://schemas.microsoft.com/office/drawing/2014/main" id="{BCAD5817-D144-2D1F-5C72-301C1E623C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5403" y="-2661239"/>
              <a:ext cx="9517" cy="6798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7" y="0"/>
                </a:cxn>
                <a:cxn ang="0">
                  <a:pos x="2" y="2"/>
                </a:cxn>
                <a:cxn ang="0">
                  <a:pos x="0" y="5"/>
                </a:cxn>
                <a:cxn ang="0">
                  <a:pos x="5" y="5"/>
                </a:cxn>
                <a:cxn ang="0">
                  <a:pos x="5" y="5"/>
                </a:cxn>
              </a:cxnLst>
              <a:rect l="0" t="0" r="r" b="b"/>
              <a:pathLst>
                <a:path w="7" h="5">
                  <a:moveTo>
                    <a:pt x="5" y="5"/>
                  </a:moveTo>
                  <a:lnTo>
                    <a:pt x="7" y="0"/>
                  </a:lnTo>
                  <a:lnTo>
                    <a:pt x="2" y="2"/>
                  </a:lnTo>
                  <a:lnTo>
                    <a:pt x="0" y="5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7" name="Freeform 475">
              <a:extLst>
                <a:ext uri="{FF2B5EF4-FFF2-40B4-BE49-F238E27FC236}">
                  <a16:creationId xmlns:a16="http://schemas.microsoft.com/office/drawing/2014/main" id="{0DEFF5DD-45E6-8EA7-9C04-33FAC21DD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1324" y="-2615014"/>
              <a:ext cx="25832" cy="1767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0" y="1"/>
                </a:cxn>
                <a:cxn ang="0">
                  <a:pos x="0" y="6"/>
                </a:cxn>
                <a:cxn ang="0">
                  <a:pos x="3" y="8"/>
                </a:cxn>
                <a:cxn ang="0">
                  <a:pos x="2" y="11"/>
                </a:cxn>
                <a:cxn ang="0">
                  <a:pos x="3" y="13"/>
                </a:cxn>
                <a:cxn ang="0">
                  <a:pos x="6" y="5"/>
                </a:cxn>
                <a:cxn ang="0">
                  <a:pos x="11" y="6"/>
                </a:cxn>
                <a:cxn ang="0">
                  <a:pos x="19" y="1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19" h="13">
                  <a:moveTo>
                    <a:pt x="14" y="0"/>
                  </a:moveTo>
                  <a:lnTo>
                    <a:pt x="0" y="1"/>
                  </a:lnTo>
                  <a:lnTo>
                    <a:pt x="0" y="6"/>
                  </a:lnTo>
                  <a:lnTo>
                    <a:pt x="3" y="8"/>
                  </a:lnTo>
                  <a:lnTo>
                    <a:pt x="2" y="11"/>
                  </a:lnTo>
                  <a:lnTo>
                    <a:pt x="3" y="13"/>
                  </a:lnTo>
                  <a:lnTo>
                    <a:pt x="6" y="5"/>
                  </a:lnTo>
                  <a:lnTo>
                    <a:pt x="11" y="6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8" name="Freeform 476">
              <a:extLst>
                <a:ext uri="{FF2B5EF4-FFF2-40B4-BE49-F238E27FC236}">
                  <a16:creationId xmlns:a16="http://schemas.microsoft.com/office/drawing/2014/main" id="{EF73A593-9FC4-02E2-3E82-2DF477B2F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4043" y="-2628609"/>
              <a:ext cx="16315" cy="9517"/>
            </a:xfrm>
            <a:custGeom>
              <a:avLst/>
              <a:gdLst/>
              <a:ahLst/>
              <a:cxnLst>
                <a:cxn ang="0">
                  <a:pos x="9" y="2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0" y="3"/>
                </a:cxn>
                <a:cxn ang="0">
                  <a:pos x="1" y="5"/>
                </a:cxn>
                <a:cxn ang="0">
                  <a:pos x="3" y="3"/>
                </a:cxn>
                <a:cxn ang="0">
                  <a:pos x="4" y="7"/>
                </a:cxn>
                <a:cxn ang="0">
                  <a:pos x="12" y="5"/>
                </a:cxn>
                <a:cxn ang="0">
                  <a:pos x="12" y="2"/>
                </a:cxn>
                <a:cxn ang="0">
                  <a:pos x="9" y="2"/>
                </a:cxn>
                <a:cxn ang="0">
                  <a:pos x="9" y="2"/>
                </a:cxn>
              </a:cxnLst>
              <a:rect l="0" t="0" r="r" b="b"/>
              <a:pathLst>
                <a:path w="12" h="7">
                  <a:moveTo>
                    <a:pt x="9" y="2"/>
                  </a:moveTo>
                  <a:lnTo>
                    <a:pt x="6" y="0"/>
                  </a:lnTo>
                  <a:lnTo>
                    <a:pt x="4" y="2"/>
                  </a:lnTo>
                  <a:lnTo>
                    <a:pt x="0" y="3"/>
                  </a:lnTo>
                  <a:lnTo>
                    <a:pt x="1" y="5"/>
                  </a:lnTo>
                  <a:lnTo>
                    <a:pt x="3" y="3"/>
                  </a:lnTo>
                  <a:lnTo>
                    <a:pt x="4" y="7"/>
                  </a:lnTo>
                  <a:lnTo>
                    <a:pt x="12" y="5"/>
                  </a:lnTo>
                  <a:lnTo>
                    <a:pt x="12" y="2"/>
                  </a:lnTo>
                  <a:lnTo>
                    <a:pt x="9" y="2"/>
                  </a:lnTo>
                  <a:lnTo>
                    <a:pt x="9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9" name="Freeform 477">
              <a:extLst>
                <a:ext uri="{FF2B5EF4-FFF2-40B4-BE49-F238E27FC236}">
                  <a16:creationId xmlns:a16="http://schemas.microsoft.com/office/drawing/2014/main" id="{79B3AE7E-3C89-121F-29EB-0C4208193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2256" y="-2942667"/>
              <a:ext cx="39428" cy="28551"/>
            </a:xfrm>
            <a:custGeom>
              <a:avLst/>
              <a:gdLst/>
              <a:ahLst/>
              <a:cxnLst>
                <a:cxn ang="0">
                  <a:pos x="16" y="2"/>
                </a:cxn>
                <a:cxn ang="0">
                  <a:pos x="18" y="0"/>
                </a:cxn>
                <a:cxn ang="0">
                  <a:pos x="21" y="7"/>
                </a:cxn>
                <a:cxn ang="0">
                  <a:pos x="19" y="12"/>
                </a:cxn>
                <a:cxn ang="0">
                  <a:pos x="24" y="7"/>
                </a:cxn>
                <a:cxn ang="0">
                  <a:pos x="24" y="4"/>
                </a:cxn>
                <a:cxn ang="0">
                  <a:pos x="29" y="5"/>
                </a:cxn>
                <a:cxn ang="0">
                  <a:pos x="29" y="10"/>
                </a:cxn>
                <a:cxn ang="0">
                  <a:pos x="22" y="15"/>
                </a:cxn>
                <a:cxn ang="0">
                  <a:pos x="21" y="13"/>
                </a:cxn>
                <a:cxn ang="0">
                  <a:pos x="18" y="18"/>
                </a:cxn>
                <a:cxn ang="0">
                  <a:pos x="16" y="15"/>
                </a:cxn>
                <a:cxn ang="0">
                  <a:pos x="6" y="21"/>
                </a:cxn>
                <a:cxn ang="0">
                  <a:pos x="5" y="20"/>
                </a:cxn>
                <a:cxn ang="0">
                  <a:pos x="0" y="21"/>
                </a:cxn>
                <a:cxn ang="0">
                  <a:pos x="2" y="16"/>
                </a:cxn>
                <a:cxn ang="0">
                  <a:pos x="13" y="13"/>
                </a:cxn>
                <a:cxn ang="0">
                  <a:pos x="16" y="2"/>
                </a:cxn>
                <a:cxn ang="0">
                  <a:pos x="16" y="2"/>
                </a:cxn>
              </a:cxnLst>
              <a:rect l="0" t="0" r="r" b="b"/>
              <a:pathLst>
                <a:path w="29" h="21">
                  <a:moveTo>
                    <a:pt x="16" y="2"/>
                  </a:moveTo>
                  <a:lnTo>
                    <a:pt x="18" y="0"/>
                  </a:lnTo>
                  <a:lnTo>
                    <a:pt x="21" y="7"/>
                  </a:lnTo>
                  <a:lnTo>
                    <a:pt x="19" y="12"/>
                  </a:lnTo>
                  <a:lnTo>
                    <a:pt x="24" y="7"/>
                  </a:lnTo>
                  <a:lnTo>
                    <a:pt x="24" y="4"/>
                  </a:lnTo>
                  <a:lnTo>
                    <a:pt x="29" y="5"/>
                  </a:lnTo>
                  <a:lnTo>
                    <a:pt x="29" y="10"/>
                  </a:lnTo>
                  <a:lnTo>
                    <a:pt x="22" y="15"/>
                  </a:lnTo>
                  <a:lnTo>
                    <a:pt x="21" y="13"/>
                  </a:lnTo>
                  <a:lnTo>
                    <a:pt x="18" y="18"/>
                  </a:lnTo>
                  <a:lnTo>
                    <a:pt x="16" y="15"/>
                  </a:lnTo>
                  <a:lnTo>
                    <a:pt x="6" y="21"/>
                  </a:lnTo>
                  <a:lnTo>
                    <a:pt x="5" y="20"/>
                  </a:lnTo>
                  <a:lnTo>
                    <a:pt x="0" y="21"/>
                  </a:lnTo>
                  <a:lnTo>
                    <a:pt x="2" y="16"/>
                  </a:lnTo>
                  <a:lnTo>
                    <a:pt x="13" y="13"/>
                  </a:lnTo>
                  <a:lnTo>
                    <a:pt x="16" y="2"/>
                  </a:lnTo>
                  <a:lnTo>
                    <a:pt x="16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10" name="Freeform 478">
              <a:extLst>
                <a:ext uri="{FF2B5EF4-FFF2-40B4-BE49-F238E27FC236}">
                  <a16:creationId xmlns:a16="http://schemas.microsoft.com/office/drawing/2014/main" id="{E804F749-A2F0-47DA-8640-57F4C58FE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4975" y="-2942667"/>
              <a:ext cx="14956" cy="16315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4" y="2"/>
                </a:cxn>
                <a:cxn ang="0">
                  <a:pos x="8" y="4"/>
                </a:cxn>
                <a:cxn ang="0">
                  <a:pos x="6" y="0"/>
                </a:cxn>
                <a:cxn ang="0">
                  <a:pos x="9" y="4"/>
                </a:cxn>
                <a:cxn ang="0">
                  <a:pos x="11" y="10"/>
                </a:cxn>
                <a:cxn ang="0">
                  <a:pos x="6" y="12"/>
                </a:cxn>
                <a:cxn ang="0">
                  <a:pos x="4" y="10"/>
                </a:cxn>
                <a:cxn ang="0">
                  <a:pos x="8" y="7"/>
                </a:cxn>
                <a:cxn ang="0">
                  <a:pos x="0" y="12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11" h="12">
                  <a:moveTo>
                    <a:pt x="0" y="8"/>
                  </a:moveTo>
                  <a:lnTo>
                    <a:pt x="4" y="2"/>
                  </a:lnTo>
                  <a:lnTo>
                    <a:pt x="8" y="4"/>
                  </a:lnTo>
                  <a:lnTo>
                    <a:pt x="6" y="0"/>
                  </a:lnTo>
                  <a:lnTo>
                    <a:pt x="9" y="4"/>
                  </a:lnTo>
                  <a:lnTo>
                    <a:pt x="11" y="10"/>
                  </a:lnTo>
                  <a:lnTo>
                    <a:pt x="6" y="12"/>
                  </a:lnTo>
                  <a:lnTo>
                    <a:pt x="4" y="10"/>
                  </a:lnTo>
                  <a:lnTo>
                    <a:pt x="8" y="7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11" name="Freeform 479">
              <a:extLst>
                <a:ext uri="{FF2B5EF4-FFF2-40B4-BE49-F238E27FC236}">
                  <a16:creationId xmlns:a16="http://schemas.microsoft.com/office/drawing/2014/main" id="{618D882D-E8D3-7F96-1A60-C58819E55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290" y="-2954903"/>
              <a:ext cx="10876" cy="10876"/>
            </a:xfrm>
            <a:custGeom>
              <a:avLst/>
              <a:gdLst/>
              <a:ahLst/>
              <a:cxnLst>
                <a:cxn ang="0">
                  <a:pos x="4" y="3"/>
                </a:cxn>
                <a:cxn ang="0">
                  <a:pos x="5" y="0"/>
                </a:cxn>
                <a:cxn ang="0">
                  <a:pos x="8" y="0"/>
                </a:cxn>
                <a:cxn ang="0">
                  <a:pos x="4" y="8"/>
                </a:cxn>
                <a:cxn ang="0">
                  <a:pos x="0" y="8"/>
                </a:cxn>
                <a:cxn ang="0">
                  <a:pos x="4" y="3"/>
                </a:cxn>
                <a:cxn ang="0">
                  <a:pos x="4" y="3"/>
                </a:cxn>
              </a:cxnLst>
              <a:rect l="0" t="0" r="r" b="b"/>
              <a:pathLst>
                <a:path w="8" h="8">
                  <a:moveTo>
                    <a:pt x="4" y="3"/>
                  </a:moveTo>
                  <a:lnTo>
                    <a:pt x="5" y="0"/>
                  </a:lnTo>
                  <a:lnTo>
                    <a:pt x="8" y="0"/>
                  </a:lnTo>
                  <a:lnTo>
                    <a:pt x="4" y="8"/>
                  </a:lnTo>
                  <a:lnTo>
                    <a:pt x="0" y="8"/>
                  </a:lnTo>
                  <a:lnTo>
                    <a:pt x="4" y="3"/>
                  </a:lnTo>
                  <a:lnTo>
                    <a:pt x="4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12" name="Freeform 480">
              <a:extLst>
                <a:ext uri="{FF2B5EF4-FFF2-40B4-BE49-F238E27FC236}">
                  <a16:creationId xmlns:a16="http://schemas.microsoft.com/office/drawing/2014/main" id="{F412CF5A-E0AC-8977-D422-EF17A40F5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0414" y="-2900521"/>
              <a:ext cx="10876" cy="6798"/>
            </a:xfrm>
            <a:custGeom>
              <a:avLst/>
              <a:gdLst/>
              <a:ahLst/>
              <a:cxnLst>
                <a:cxn ang="0">
                  <a:pos x="4" y="1"/>
                </a:cxn>
                <a:cxn ang="0">
                  <a:pos x="2" y="0"/>
                </a:cxn>
                <a:cxn ang="0">
                  <a:pos x="8" y="0"/>
                </a:cxn>
                <a:cxn ang="0">
                  <a:pos x="4" y="5"/>
                </a:cxn>
                <a:cxn ang="0">
                  <a:pos x="0" y="5"/>
                </a:cxn>
                <a:cxn ang="0">
                  <a:pos x="4" y="1"/>
                </a:cxn>
                <a:cxn ang="0">
                  <a:pos x="4" y="1"/>
                </a:cxn>
              </a:cxnLst>
              <a:rect l="0" t="0" r="r" b="b"/>
              <a:pathLst>
                <a:path w="8" h="5">
                  <a:moveTo>
                    <a:pt x="4" y="1"/>
                  </a:moveTo>
                  <a:lnTo>
                    <a:pt x="2" y="0"/>
                  </a:lnTo>
                  <a:lnTo>
                    <a:pt x="8" y="0"/>
                  </a:lnTo>
                  <a:lnTo>
                    <a:pt x="4" y="5"/>
                  </a:lnTo>
                  <a:lnTo>
                    <a:pt x="0" y="5"/>
                  </a:lnTo>
                  <a:lnTo>
                    <a:pt x="4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13" name="Freeform 481">
              <a:extLst>
                <a:ext uri="{FF2B5EF4-FFF2-40B4-BE49-F238E27FC236}">
                  <a16:creationId xmlns:a16="http://schemas.microsoft.com/office/drawing/2014/main" id="{38828837-4FF9-DE84-C3F0-814BAE404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5762" y="-2965779"/>
              <a:ext cx="19034" cy="21753"/>
            </a:xfrm>
            <a:custGeom>
              <a:avLst/>
              <a:gdLst/>
              <a:ahLst/>
              <a:cxnLst>
                <a:cxn ang="0">
                  <a:pos x="2" y="11"/>
                </a:cxn>
                <a:cxn ang="0">
                  <a:pos x="0" y="9"/>
                </a:cxn>
                <a:cxn ang="0">
                  <a:pos x="2" y="9"/>
                </a:cxn>
                <a:cxn ang="0">
                  <a:pos x="0" y="6"/>
                </a:cxn>
                <a:cxn ang="0">
                  <a:pos x="8" y="3"/>
                </a:cxn>
                <a:cxn ang="0">
                  <a:pos x="8" y="3"/>
                </a:cxn>
                <a:cxn ang="0">
                  <a:pos x="6" y="0"/>
                </a:cxn>
                <a:cxn ang="0">
                  <a:pos x="11" y="0"/>
                </a:cxn>
                <a:cxn ang="0">
                  <a:pos x="14" y="6"/>
                </a:cxn>
                <a:cxn ang="0">
                  <a:pos x="13" y="11"/>
                </a:cxn>
                <a:cxn ang="0">
                  <a:pos x="0" y="16"/>
                </a:cxn>
                <a:cxn ang="0">
                  <a:pos x="0" y="14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</a:cxnLst>
              <a:rect l="0" t="0" r="r" b="b"/>
              <a:pathLst>
                <a:path w="14" h="16">
                  <a:moveTo>
                    <a:pt x="2" y="11"/>
                  </a:moveTo>
                  <a:lnTo>
                    <a:pt x="0" y="9"/>
                  </a:lnTo>
                  <a:lnTo>
                    <a:pt x="2" y="9"/>
                  </a:lnTo>
                  <a:lnTo>
                    <a:pt x="0" y="6"/>
                  </a:lnTo>
                  <a:lnTo>
                    <a:pt x="8" y="3"/>
                  </a:lnTo>
                  <a:lnTo>
                    <a:pt x="8" y="3"/>
                  </a:lnTo>
                  <a:lnTo>
                    <a:pt x="6" y="0"/>
                  </a:lnTo>
                  <a:lnTo>
                    <a:pt x="11" y="0"/>
                  </a:lnTo>
                  <a:lnTo>
                    <a:pt x="14" y="6"/>
                  </a:lnTo>
                  <a:lnTo>
                    <a:pt x="13" y="11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14" name="Freeform 482">
              <a:extLst>
                <a:ext uri="{FF2B5EF4-FFF2-40B4-BE49-F238E27FC236}">
                  <a16:creationId xmlns:a16="http://schemas.microsoft.com/office/drawing/2014/main" id="{8CF39963-DC5C-9F7D-6893-0C88C862D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4796" y="-2976656"/>
              <a:ext cx="17675" cy="10876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8" y="3"/>
                </a:cxn>
                <a:cxn ang="0">
                  <a:pos x="10" y="0"/>
                </a:cxn>
                <a:cxn ang="0">
                  <a:pos x="13" y="1"/>
                </a:cxn>
                <a:cxn ang="0">
                  <a:pos x="10" y="6"/>
                </a:cxn>
                <a:cxn ang="0">
                  <a:pos x="5" y="8"/>
                </a:cxn>
                <a:cxn ang="0">
                  <a:pos x="0" y="8"/>
                </a:cxn>
                <a:cxn ang="0">
                  <a:pos x="4" y="4"/>
                </a:cxn>
                <a:cxn ang="0">
                  <a:pos x="4" y="4"/>
                </a:cxn>
              </a:cxnLst>
              <a:rect l="0" t="0" r="r" b="b"/>
              <a:pathLst>
                <a:path w="13" h="8">
                  <a:moveTo>
                    <a:pt x="4" y="4"/>
                  </a:moveTo>
                  <a:lnTo>
                    <a:pt x="8" y="3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0" y="6"/>
                  </a:lnTo>
                  <a:lnTo>
                    <a:pt x="5" y="8"/>
                  </a:lnTo>
                  <a:lnTo>
                    <a:pt x="0" y="8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15" name="Freeform 483">
              <a:extLst>
                <a:ext uri="{FF2B5EF4-FFF2-40B4-BE49-F238E27FC236}">
                  <a16:creationId xmlns:a16="http://schemas.microsoft.com/office/drawing/2014/main" id="{1E6D2E5A-8591-DE31-3676-16D18242E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391" y="-2983454"/>
              <a:ext cx="13596" cy="815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0"/>
                </a:cxn>
                <a:cxn ang="0">
                  <a:pos x="6" y="6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" h="6">
                  <a:moveTo>
                    <a:pt x="0" y="0"/>
                  </a:moveTo>
                  <a:lnTo>
                    <a:pt x="10" y="0"/>
                  </a:lnTo>
                  <a:lnTo>
                    <a:pt x="6" y="6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16" name="Freeform 484">
              <a:extLst>
                <a:ext uri="{FF2B5EF4-FFF2-40B4-BE49-F238E27FC236}">
                  <a16:creationId xmlns:a16="http://schemas.microsoft.com/office/drawing/2014/main" id="{ED57EA04-B140-CA56-D789-B5CF1C493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987" y="-2992971"/>
              <a:ext cx="8157" cy="6798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6" y="5"/>
                </a:cxn>
                <a:cxn ang="0">
                  <a:pos x="1" y="5"/>
                </a:cxn>
                <a:cxn ang="0">
                  <a:pos x="0" y="0"/>
                </a:cxn>
                <a:cxn ang="0">
                  <a:pos x="3" y="2"/>
                </a:cxn>
                <a:cxn ang="0">
                  <a:pos x="3" y="2"/>
                </a:cxn>
              </a:cxnLst>
              <a:rect l="0" t="0" r="r" b="b"/>
              <a:pathLst>
                <a:path w="6" h="5">
                  <a:moveTo>
                    <a:pt x="3" y="2"/>
                  </a:moveTo>
                  <a:lnTo>
                    <a:pt x="6" y="5"/>
                  </a:lnTo>
                  <a:lnTo>
                    <a:pt x="1" y="5"/>
                  </a:lnTo>
                  <a:lnTo>
                    <a:pt x="0" y="0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17" name="Freeform 485">
              <a:extLst>
                <a:ext uri="{FF2B5EF4-FFF2-40B4-BE49-F238E27FC236}">
                  <a16:creationId xmlns:a16="http://schemas.microsoft.com/office/drawing/2014/main" id="{06FBAC61-B13B-D6BA-C7BE-61CFBB5DC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6942" y="-2992971"/>
              <a:ext cx="6798" cy="6798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5" y="2"/>
                </a:cxn>
                <a:cxn ang="0">
                  <a:pos x="5" y="5"/>
                </a:cxn>
                <a:cxn ang="0">
                  <a:pos x="0" y="4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lnTo>
                    <a:pt x="5" y="2"/>
                  </a:lnTo>
                  <a:lnTo>
                    <a:pt x="5" y="5"/>
                  </a:ln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18" name="Freeform 486">
              <a:extLst>
                <a:ext uri="{FF2B5EF4-FFF2-40B4-BE49-F238E27FC236}">
                  <a16:creationId xmlns:a16="http://schemas.microsoft.com/office/drawing/2014/main" id="{AF4CF651-B6D8-6121-4AEE-4734DBC61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2290" y="-2997050"/>
              <a:ext cx="8157" cy="4079"/>
            </a:xfrm>
            <a:custGeom>
              <a:avLst/>
              <a:gdLst/>
              <a:ahLst/>
              <a:cxnLst>
                <a:cxn ang="0">
                  <a:pos x="4" y="3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6" y="2"/>
                </a:cxn>
                <a:cxn ang="0">
                  <a:pos x="4" y="3"/>
                </a:cxn>
                <a:cxn ang="0">
                  <a:pos x="4" y="3"/>
                </a:cxn>
              </a:cxnLst>
              <a:rect l="0" t="0" r="r" b="b"/>
              <a:pathLst>
                <a:path w="6" h="3">
                  <a:moveTo>
                    <a:pt x="4" y="3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6" y="2"/>
                  </a:lnTo>
                  <a:lnTo>
                    <a:pt x="4" y="3"/>
                  </a:lnTo>
                  <a:lnTo>
                    <a:pt x="4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19" name="Freeform 487">
              <a:extLst>
                <a:ext uri="{FF2B5EF4-FFF2-40B4-BE49-F238E27FC236}">
                  <a16:creationId xmlns:a16="http://schemas.microsoft.com/office/drawing/2014/main" id="{D64BA9AF-6A7C-A98D-A398-40A0AF2564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774" y="-3014724"/>
              <a:ext cx="20394" cy="10876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11" y="0"/>
                </a:cxn>
                <a:cxn ang="0">
                  <a:pos x="15" y="4"/>
                </a:cxn>
                <a:cxn ang="0">
                  <a:pos x="11" y="7"/>
                </a:cxn>
                <a:cxn ang="0">
                  <a:pos x="3" y="8"/>
                </a:cxn>
                <a:cxn ang="0">
                  <a:pos x="0" y="5"/>
                </a:cxn>
                <a:cxn ang="0">
                  <a:pos x="5" y="4"/>
                </a:cxn>
                <a:cxn ang="0">
                  <a:pos x="5" y="4"/>
                </a:cxn>
              </a:cxnLst>
              <a:rect l="0" t="0" r="r" b="b"/>
              <a:pathLst>
                <a:path w="15" h="8">
                  <a:moveTo>
                    <a:pt x="5" y="4"/>
                  </a:moveTo>
                  <a:lnTo>
                    <a:pt x="11" y="0"/>
                  </a:lnTo>
                  <a:lnTo>
                    <a:pt x="15" y="4"/>
                  </a:lnTo>
                  <a:lnTo>
                    <a:pt x="11" y="7"/>
                  </a:lnTo>
                  <a:lnTo>
                    <a:pt x="3" y="8"/>
                  </a:lnTo>
                  <a:lnTo>
                    <a:pt x="0" y="5"/>
                  </a:lnTo>
                  <a:lnTo>
                    <a:pt x="5" y="4"/>
                  </a:lnTo>
                  <a:lnTo>
                    <a:pt x="5" y="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0" name="Freeform 488">
              <a:extLst>
                <a:ext uri="{FF2B5EF4-FFF2-40B4-BE49-F238E27FC236}">
                  <a16:creationId xmlns:a16="http://schemas.microsoft.com/office/drawing/2014/main" id="{FA6A67E2-06EA-62B0-6C98-1C2E91075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0448" y="-3007926"/>
              <a:ext cx="10876" cy="10876"/>
            </a:xfrm>
            <a:custGeom>
              <a:avLst/>
              <a:gdLst/>
              <a:ahLst/>
              <a:cxnLst>
                <a:cxn ang="0">
                  <a:pos x="6" y="8"/>
                </a:cxn>
                <a:cxn ang="0">
                  <a:pos x="2" y="8"/>
                </a:cxn>
                <a:cxn ang="0">
                  <a:pos x="0" y="3"/>
                </a:cxn>
                <a:cxn ang="0">
                  <a:pos x="6" y="0"/>
                </a:cxn>
                <a:cxn ang="0">
                  <a:pos x="8" y="3"/>
                </a:cxn>
                <a:cxn ang="0">
                  <a:pos x="6" y="8"/>
                </a:cxn>
                <a:cxn ang="0">
                  <a:pos x="6" y="8"/>
                </a:cxn>
              </a:cxnLst>
              <a:rect l="0" t="0" r="r" b="b"/>
              <a:pathLst>
                <a:path w="8" h="8">
                  <a:moveTo>
                    <a:pt x="6" y="8"/>
                  </a:moveTo>
                  <a:lnTo>
                    <a:pt x="2" y="8"/>
                  </a:lnTo>
                  <a:lnTo>
                    <a:pt x="0" y="3"/>
                  </a:lnTo>
                  <a:lnTo>
                    <a:pt x="6" y="0"/>
                  </a:lnTo>
                  <a:lnTo>
                    <a:pt x="8" y="3"/>
                  </a:lnTo>
                  <a:lnTo>
                    <a:pt x="6" y="8"/>
                  </a:lnTo>
                  <a:lnTo>
                    <a:pt x="6" y="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1" name="Freeform 489">
              <a:extLst>
                <a:ext uri="{FF2B5EF4-FFF2-40B4-BE49-F238E27FC236}">
                  <a16:creationId xmlns:a16="http://schemas.microsoft.com/office/drawing/2014/main" id="{E913A8CE-31BC-D691-F3B1-99DECF0BEA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4043" y="-3012004"/>
              <a:ext cx="5438" cy="8157"/>
            </a:xfrm>
            <a:custGeom>
              <a:avLst/>
              <a:gdLst/>
              <a:ahLst/>
              <a:cxnLst>
                <a:cxn ang="0">
                  <a:pos x="3" y="5"/>
                </a:cxn>
                <a:cxn ang="0">
                  <a:pos x="1" y="6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4" y="5"/>
                </a:cxn>
                <a:cxn ang="0">
                  <a:pos x="3" y="5"/>
                </a:cxn>
                <a:cxn ang="0">
                  <a:pos x="3" y="5"/>
                </a:cxn>
              </a:cxnLst>
              <a:rect l="0" t="0" r="r" b="b"/>
              <a:pathLst>
                <a:path w="4" h="6">
                  <a:moveTo>
                    <a:pt x="3" y="5"/>
                  </a:moveTo>
                  <a:lnTo>
                    <a:pt x="1" y="6"/>
                  </a:lnTo>
                  <a:lnTo>
                    <a:pt x="0" y="0"/>
                  </a:lnTo>
                  <a:lnTo>
                    <a:pt x="3" y="0"/>
                  </a:lnTo>
                  <a:lnTo>
                    <a:pt x="4" y="5"/>
                  </a:lnTo>
                  <a:lnTo>
                    <a:pt x="3" y="5"/>
                  </a:lnTo>
                  <a:lnTo>
                    <a:pt x="3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2" name="Freeform 490">
              <a:extLst>
                <a:ext uri="{FF2B5EF4-FFF2-40B4-BE49-F238E27FC236}">
                  <a16:creationId xmlns:a16="http://schemas.microsoft.com/office/drawing/2014/main" id="{21F32767-1A72-17C6-D931-34D4A1AD2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9875" y="-3029679"/>
              <a:ext cx="12236" cy="679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9" y="5"/>
                </a:cxn>
                <a:cxn ang="0">
                  <a:pos x="0" y="3"/>
                </a:cxn>
                <a:cxn ang="0">
                  <a:pos x="5" y="0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9" h="5">
                  <a:moveTo>
                    <a:pt x="6" y="0"/>
                  </a:moveTo>
                  <a:lnTo>
                    <a:pt x="9" y="5"/>
                  </a:lnTo>
                  <a:lnTo>
                    <a:pt x="0" y="3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3" name="Freeform 491">
              <a:extLst>
                <a:ext uri="{FF2B5EF4-FFF2-40B4-BE49-F238E27FC236}">
                  <a16:creationId xmlns:a16="http://schemas.microsoft.com/office/drawing/2014/main" id="{C13616DD-F2C9-8BA2-4FAE-7DB3AFAECD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4368" y="-2759127"/>
              <a:ext cx="12236" cy="6798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6" y="0"/>
                </a:cxn>
                <a:cxn ang="0">
                  <a:pos x="8" y="0"/>
                </a:cxn>
                <a:cxn ang="0">
                  <a:pos x="9" y="2"/>
                </a:cxn>
                <a:cxn ang="0">
                  <a:pos x="1" y="5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9" h="5">
                  <a:moveTo>
                    <a:pt x="0" y="3"/>
                  </a:moveTo>
                  <a:lnTo>
                    <a:pt x="6" y="0"/>
                  </a:lnTo>
                  <a:lnTo>
                    <a:pt x="8" y="0"/>
                  </a:lnTo>
                  <a:lnTo>
                    <a:pt x="9" y="2"/>
                  </a:lnTo>
                  <a:lnTo>
                    <a:pt x="1" y="5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4" name="Freeform 492">
              <a:extLst>
                <a:ext uri="{FF2B5EF4-FFF2-40B4-BE49-F238E27FC236}">
                  <a16:creationId xmlns:a16="http://schemas.microsoft.com/office/drawing/2014/main" id="{A46720B2-F472-D66A-9F14-1F607FB58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6783" y="-2719700"/>
              <a:ext cx="4079" cy="4079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3" y="0"/>
                </a:cxn>
                <a:cxn ang="0">
                  <a:pos x="0" y="0"/>
                </a:cxn>
                <a:cxn ang="0">
                  <a:pos x="1" y="3"/>
                </a:cxn>
                <a:cxn ang="0">
                  <a:pos x="1" y="3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1" y="3"/>
                  </a:lnTo>
                  <a:lnTo>
                    <a:pt x="1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5" name="Freeform 493">
              <a:extLst>
                <a:ext uri="{FF2B5EF4-FFF2-40B4-BE49-F238E27FC236}">
                  <a16:creationId xmlns:a16="http://schemas.microsoft.com/office/drawing/2014/main" id="{E77D4843-E546-D554-DB69-8677F74188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9986" y="-2650362"/>
              <a:ext cx="1360" cy="6798"/>
            </a:xfrm>
            <a:custGeom>
              <a:avLst/>
              <a:gdLst/>
              <a:ahLst/>
              <a:cxnLst>
                <a:cxn ang="0">
                  <a:pos x="1" y="5"/>
                </a:cxn>
                <a:cxn ang="0">
                  <a:pos x="1" y="2"/>
                </a:cxn>
                <a:cxn ang="0">
                  <a:pos x="0" y="0"/>
                </a:cxn>
                <a:cxn ang="0">
                  <a:pos x="0" y="3"/>
                </a:cxn>
                <a:cxn ang="0">
                  <a:pos x="1" y="5"/>
                </a:cxn>
                <a:cxn ang="0">
                  <a:pos x="1" y="5"/>
                </a:cxn>
              </a:cxnLst>
              <a:rect l="0" t="0" r="r" b="b"/>
              <a:pathLst>
                <a:path w="1" h="5">
                  <a:moveTo>
                    <a:pt x="1" y="5"/>
                  </a:moveTo>
                  <a:lnTo>
                    <a:pt x="1" y="2"/>
                  </a:lnTo>
                  <a:lnTo>
                    <a:pt x="0" y="0"/>
                  </a:lnTo>
                  <a:lnTo>
                    <a:pt x="0" y="3"/>
                  </a:lnTo>
                  <a:lnTo>
                    <a:pt x="1" y="5"/>
                  </a:lnTo>
                  <a:lnTo>
                    <a:pt x="1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6" name="Freeform 494">
              <a:extLst>
                <a:ext uri="{FF2B5EF4-FFF2-40B4-BE49-F238E27FC236}">
                  <a16:creationId xmlns:a16="http://schemas.microsoft.com/office/drawing/2014/main" id="{E1BBFA6A-2456-C388-65EA-DA4BD9E43F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7267" y="-2632688"/>
              <a:ext cx="2719" cy="4079"/>
            </a:xfrm>
            <a:custGeom>
              <a:avLst/>
              <a:gdLst/>
              <a:ahLst/>
              <a:cxnLst>
                <a:cxn ang="0">
                  <a:pos x="2" y="3"/>
                </a:cxn>
                <a:cxn ang="0">
                  <a:pos x="0" y="0"/>
                </a:cxn>
                <a:cxn ang="0">
                  <a:pos x="0" y="3"/>
                </a:cxn>
                <a:cxn ang="0">
                  <a:pos x="2" y="3"/>
                </a:cxn>
                <a:cxn ang="0">
                  <a:pos x="2" y="3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7" name="Freeform 495">
              <a:extLst>
                <a:ext uri="{FF2B5EF4-FFF2-40B4-BE49-F238E27FC236}">
                  <a16:creationId xmlns:a16="http://schemas.microsoft.com/office/drawing/2014/main" id="{7B1AA464-D75D-2125-9A17-FA5DF180C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0366" y="-2022247"/>
              <a:ext cx="12236" cy="8157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3" y="6"/>
                </a:cxn>
                <a:cxn ang="0">
                  <a:pos x="5" y="6"/>
                </a:cxn>
                <a:cxn ang="0">
                  <a:pos x="6" y="3"/>
                </a:cxn>
                <a:cxn ang="0">
                  <a:pos x="9" y="2"/>
                </a:cxn>
                <a:cxn ang="0">
                  <a:pos x="9" y="0"/>
                </a:cxn>
                <a:cxn ang="0">
                  <a:pos x="9" y="0"/>
                </a:cxn>
              </a:cxnLst>
              <a:rect l="0" t="0" r="r" b="b"/>
              <a:pathLst>
                <a:path w="9" h="6">
                  <a:moveTo>
                    <a:pt x="9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3" y="6"/>
                  </a:lnTo>
                  <a:lnTo>
                    <a:pt x="5" y="6"/>
                  </a:lnTo>
                  <a:lnTo>
                    <a:pt x="6" y="3"/>
                  </a:lnTo>
                  <a:lnTo>
                    <a:pt x="9" y="2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8" name="Freeform 496">
              <a:extLst>
                <a:ext uri="{FF2B5EF4-FFF2-40B4-BE49-F238E27FC236}">
                  <a16:creationId xmlns:a16="http://schemas.microsoft.com/office/drawing/2014/main" id="{D2D891FF-DB8E-FC72-ABE4-86C53B348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119" y="-2015450"/>
              <a:ext cx="8157" cy="6798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5"/>
                </a:cxn>
                <a:cxn ang="0">
                  <a:pos x="3" y="5"/>
                </a:cxn>
                <a:cxn ang="0">
                  <a:pos x="5" y="5"/>
                </a:cxn>
                <a:cxn ang="0">
                  <a:pos x="6" y="1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6" h="5">
                  <a:moveTo>
                    <a:pt x="1" y="0"/>
                  </a:moveTo>
                  <a:lnTo>
                    <a:pt x="0" y="5"/>
                  </a:lnTo>
                  <a:lnTo>
                    <a:pt x="3" y="5"/>
                  </a:lnTo>
                  <a:lnTo>
                    <a:pt x="5" y="5"/>
                  </a:lnTo>
                  <a:lnTo>
                    <a:pt x="6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9" name="Freeform 497">
              <a:extLst>
                <a:ext uri="{FF2B5EF4-FFF2-40B4-BE49-F238E27FC236}">
                  <a16:creationId xmlns:a16="http://schemas.microsoft.com/office/drawing/2014/main" id="{5FB56282-FFE4-1E7E-0172-62845FEB0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0669" y="-2024966"/>
              <a:ext cx="10876" cy="10876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6" y="0"/>
                </a:cxn>
                <a:cxn ang="0">
                  <a:pos x="1" y="7"/>
                </a:cxn>
                <a:cxn ang="0">
                  <a:pos x="0" y="8"/>
                </a:cxn>
                <a:cxn ang="0">
                  <a:pos x="6" y="5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8" h="8">
                  <a:moveTo>
                    <a:pt x="8" y="0"/>
                  </a:moveTo>
                  <a:lnTo>
                    <a:pt x="6" y="0"/>
                  </a:lnTo>
                  <a:lnTo>
                    <a:pt x="1" y="7"/>
                  </a:lnTo>
                  <a:lnTo>
                    <a:pt x="0" y="8"/>
                  </a:lnTo>
                  <a:lnTo>
                    <a:pt x="6" y="5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0" name="Freeform 498">
              <a:extLst>
                <a:ext uri="{FF2B5EF4-FFF2-40B4-BE49-F238E27FC236}">
                  <a16:creationId xmlns:a16="http://schemas.microsoft.com/office/drawing/2014/main" id="{837767CF-F77F-4FE0-31A7-9F5EA92E86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1546" y="-2030404"/>
              <a:ext cx="8157" cy="4079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" y="1"/>
                </a:cxn>
                <a:cxn ang="0">
                  <a:pos x="0" y="3"/>
                </a:cxn>
                <a:cxn ang="0">
                  <a:pos x="4" y="1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6" h="3">
                  <a:moveTo>
                    <a:pt x="6" y="0"/>
                  </a:moveTo>
                  <a:lnTo>
                    <a:pt x="1" y="1"/>
                  </a:lnTo>
                  <a:lnTo>
                    <a:pt x="0" y="3"/>
                  </a:lnTo>
                  <a:lnTo>
                    <a:pt x="4" y="1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1" name="Freeform 499">
              <a:extLst>
                <a:ext uri="{FF2B5EF4-FFF2-40B4-BE49-F238E27FC236}">
                  <a16:creationId xmlns:a16="http://schemas.microsoft.com/office/drawing/2014/main" id="{8FABC06E-0917-7B81-44FD-5F7DA03A3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3705" y="-2109259"/>
              <a:ext cx="6798" cy="4079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5" y="3"/>
                </a:cxn>
                <a:cxn ang="0">
                  <a:pos x="2" y="3"/>
                </a:cxn>
                <a:cxn ang="0">
                  <a:pos x="0" y="1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lnTo>
                    <a:pt x="5" y="3"/>
                  </a:lnTo>
                  <a:lnTo>
                    <a:pt x="2" y="3"/>
                  </a:lnTo>
                  <a:lnTo>
                    <a:pt x="0" y="1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2" name="Freeform 500">
              <a:extLst>
                <a:ext uri="{FF2B5EF4-FFF2-40B4-BE49-F238E27FC236}">
                  <a16:creationId xmlns:a16="http://schemas.microsoft.com/office/drawing/2014/main" id="{161D2CBC-153A-9853-DEEA-6A4ADE131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1820" y="-1838707"/>
              <a:ext cx="2719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"/>
                </a:cxn>
                <a:cxn ang="0">
                  <a:pos x="2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0" y="1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3" name="Freeform 501">
              <a:extLst>
                <a:ext uri="{FF2B5EF4-FFF2-40B4-BE49-F238E27FC236}">
                  <a16:creationId xmlns:a16="http://schemas.microsoft.com/office/drawing/2014/main" id="{6E83499C-6978-D889-38B8-905CFD253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9101" y="-1834628"/>
              <a:ext cx="10876" cy="4079"/>
            </a:xfrm>
            <a:custGeom>
              <a:avLst/>
              <a:gdLst/>
              <a:ahLst/>
              <a:cxnLst>
                <a:cxn ang="0">
                  <a:pos x="7" y="2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4" y="2"/>
                </a:cxn>
                <a:cxn ang="0">
                  <a:pos x="8" y="3"/>
                </a:cxn>
                <a:cxn ang="0">
                  <a:pos x="7" y="2"/>
                </a:cxn>
                <a:cxn ang="0">
                  <a:pos x="7" y="2"/>
                </a:cxn>
              </a:cxnLst>
              <a:rect l="0" t="0" r="r" b="b"/>
              <a:pathLst>
                <a:path w="8" h="3">
                  <a:moveTo>
                    <a:pt x="7" y="2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8" y="3"/>
                  </a:lnTo>
                  <a:lnTo>
                    <a:pt x="7" y="2"/>
                  </a:lnTo>
                  <a:lnTo>
                    <a:pt x="7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4" name="Freeform 502">
              <a:extLst>
                <a:ext uri="{FF2B5EF4-FFF2-40B4-BE49-F238E27FC236}">
                  <a16:creationId xmlns:a16="http://schemas.microsoft.com/office/drawing/2014/main" id="{FF91A76A-1B42-F437-622E-A767CA689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4181" y="-1458031"/>
              <a:ext cx="4079" cy="6798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3" y="5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3" h="5">
                  <a:moveTo>
                    <a:pt x="1" y="0"/>
                  </a:moveTo>
                  <a:lnTo>
                    <a:pt x="3" y="5"/>
                  </a:lnTo>
                  <a:lnTo>
                    <a:pt x="0" y="4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5" name="Freeform 503">
              <a:extLst>
                <a:ext uri="{FF2B5EF4-FFF2-40B4-BE49-F238E27FC236}">
                  <a16:creationId xmlns:a16="http://schemas.microsoft.com/office/drawing/2014/main" id="{5A543CF3-8939-C9EE-AEF7-E004B2D6D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5057" y="-1444436"/>
              <a:ext cx="4079" cy="2719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0" y="0"/>
                </a:cxn>
                <a:cxn ang="0">
                  <a:pos x="3" y="2"/>
                </a:cxn>
                <a:cxn ang="0">
                  <a:pos x="3" y="2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lnTo>
                    <a:pt x="0" y="0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6" name="Freeform 504">
              <a:extLst>
                <a:ext uri="{FF2B5EF4-FFF2-40B4-BE49-F238E27FC236}">
                  <a16:creationId xmlns:a16="http://schemas.microsoft.com/office/drawing/2014/main" id="{D50B2F29-A774-B5CF-D0FA-8CD7FECFF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7293" y="-1447155"/>
              <a:ext cx="5438" cy="5438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4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4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7" name="Freeform 505">
              <a:extLst>
                <a:ext uri="{FF2B5EF4-FFF2-40B4-BE49-F238E27FC236}">
                  <a16:creationId xmlns:a16="http://schemas.microsoft.com/office/drawing/2014/main" id="{DA2686A6-7ABB-A74E-4086-58BC98F4E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4967" y="-1437637"/>
              <a:ext cx="4079" cy="4079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3"/>
                </a:cxn>
                <a:cxn ang="0">
                  <a:pos x="2" y="1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lnTo>
                    <a:pt x="3" y="3"/>
                  </a:lnTo>
                  <a:lnTo>
                    <a:pt x="2" y="1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8" name="Freeform 506">
              <a:extLst>
                <a:ext uri="{FF2B5EF4-FFF2-40B4-BE49-F238E27FC236}">
                  <a16:creationId xmlns:a16="http://schemas.microsoft.com/office/drawing/2014/main" id="{53A8E4C4-375E-3DE4-15C8-91E2BC06F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7169" y="-1546402"/>
              <a:ext cx="1360" cy="5438"/>
            </a:xfrm>
            <a:custGeom>
              <a:avLst/>
              <a:gdLst/>
              <a:ahLst/>
              <a:cxnLst>
                <a:cxn ang="0">
                  <a:pos x="1" y="1"/>
                </a:cxn>
                <a:cxn ang="0">
                  <a:pos x="1" y="4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1" y="1"/>
                </a:cxn>
                <a:cxn ang="0">
                  <a:pos x="1" y="1"/>
                </a:cxn>
              </a:cxnLst>
              <a:rect l="0" t="0" r="r" b="b"/>
              <a:pathLst>
                <a:path w="1" h="4">
                  <a:moveTo>
                    <a:pt x="1" y="1"/>
                  </a:moveTo>
                  <a:lnTo>
                    <a:pt x="1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9" name="Freeform 507">
              <a:extLst>
                <a:ext uri="{FF2B5EF4-FFF2-40B4-BE49-F238E27FC236}">
                  <a16:creationId xmlns:a16="http://schemas.microsoft.com/office/drawing/2014/main" id="{C13EB3FF-AA69-DC03-C4D5-598FBEB23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7652" y="-1535526"/>
              <a:ext cx="6798" cy="108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8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" h="8">
                  <a:moveTo>
                    <a:pt x="0" y="0"/>
                  </a:moveTo>
                  <a:lnTo>
                    <a:pt x="5" y="8"/>
                  </a:ln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0" name="Freeform 508">
              <a:extLst>
                <a:ext uri="{FF2B5EF4-FFF2-40B4-BE49-F238E27FC236}">
                  <a16:creationId xmlns:a16="http://schemas.microsoft.com/office/drawing/2014/main" id="{E743C699-6DD9-EAAC-3C86-DDB51DA11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6720" y="-1485222"/>
              <a:ext cx="4079" cy="136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1"/>
                </a:cxn>
                <a:cxn ang="0">
                  <a:pos x="2" y="1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lnTo>
                    <a:pt x="0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1" name="Freeform 509">
              <a:extLst>
                <a:ext uri="{FF2B5EF4-FFF2-40B4-BE49-F238E27FC236}">
                  <a16:creationId xmlns:a16="http://schemas.microsoft.com/office/drawing/2014/main" id="{7031F2E7-2B64-7470-4CFB-82CAE8769B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1855" y="-1447155"/>
              <a:ext cx="145473" cy="197136"/>
            </a:xfrm>
            <a:custGeom>
              <a:avLst/>
              <a:gdLst/>
              <a:ahLst/>
              <a:cxnLst>
                <a:cxn ang="0">
                  <a:pos x="12" y="42"/>
                </a:cxn>
                <a:cxn ang="0">
                  <a:pos x="24" y="40"/>
                </a:cxn>
                <a:cxn ang="0">
                  <a:pos x="27" y="40"/>
                </a:cxn>
                <a:cxn ang="0">
                  <a:pos x="30" y="39"/>
                </a:cxn>
                <a:cxn ang="0">
                  <a:pos x="36" y="37"/>
                </a:cxn>
                <a:cxn ang="0">
                  <a:pos x="46" y="42"/>
                </a:cxn>
                <a:cxn ang="0">
                  <a:pos x="41" y="36"/>
                </a:cxn>
                <a:cxn ang="0">
                  <a:pos x="51" y="32"/>
                </a:cxn>
                <a:cxn ang="0">
                  <a:pos x="56" y="36"/>
                </a:cxn>
                <a:cxn ang="0">
                  <a:pos x="56" y="28"/>
                </a:cxn>
                <a:cxn ang="0">
                  <a:pos x="57" y="31"/>
                </a:cxn>
                <a:cxn ang="0">
                  <a:pos x="65" y="26"/>
                </a:cxn>
                <a:cxn ang="0">
                  <a:pos x="64" y="21"/>
                </a:cxn>
                <a:cxn ang="0">
                  <a:pos x="62" y="16"/>
                </a:cxn>
                <a:cxn ang="0">
                  <a:pos x="67" y="16"/>
                </a:cxn>
                <a:cxn ang="0">
                  <a:pos x="72" y="12"/>
                </a:cxn>
                <a:cxn ang="0">
                  <a:pos x="77" y="12"/>
                </a:cxn>
                <a:cxn ang="0">
                  <a:pos x="75" y="4"/>
                </a:cxn>
                <a:cxn ang="0">
                  <a:pos x="81" y="0"/>
                </a:cxn>
                <a:cxn ang="0">
                  <a:pos x="107" y="34"/>
                </a:cxn>
                <a:cxn ang="0">
                  <a:pos x="102" y="40"/>
                </a:cxn>
                <a:cxn ang="0">
                  <a:pos x="96" y="34"/>
                </a:cxn>
                <a:cxn ang="0">
                  <a:pos x="99" y="47"/>
                </a:cxn>
                <a:cxn ang="0">
                  <a:pos x="94" y="69"/>
                </a:cxn>
                <a:cxn ang="0">
                  <a:pos x="75" y="127"/>
                </a:cxn>
                <a:cxn ang="0">
                  <a:pos x="69" y="137"/>
                </a:cxn>
                <a:cxn ang="0">
                  <a:pos x="51" y="141"/>
                </a:cxn>
                <a:cxn ang="0">
                  <a:pos x="19" y="137"/>
                </a:cxn>
                <a:cxn ang="0">
                  <a:pos x="11" y="127"/>
                </a:cxn>
                <a:cxn ang="0">
                  <a:pos x="8" y="116"/>
                </a:cxn>
                <a:cxn ang="0">
                  <a:pos x="0" y="103"/>
                </a:cxn>
                <a:cxn ang="0">
                  <a:pos x="6" y="97"/>
                </a:cxn>
                <a:cxn ang="0">
                  <a:pos x="9" y="92"/>
                </a:cxn>
                <a:cxn ang="0">
                  <a:pos x="17" y="79"/>
                </a:cxn>
                <a:cxn ang="0">
                  <a:pos x="8" y="60"/>
                </a:cxn>
                <a:cxn ang="0">
                  <a:pos x="11" y="47"/>
                </a:cxn>
                <a:cxn ang="0">
                  <a:pos x="11" y="44"/>
                </a:cxn>
              </a:cxnLst>
              <a:rect l="0" t="0" r="r" b="b"/>
              <a:pathLst>
                <a:path w="107" h="145">
                  <a:moveTo>
                    <a:pt x="11" y="44"/>
                  </a:moveTo>
                  <a:lnTo>
                    <a:pt x="12" y="42"/>
                  </a:lnTo>
                  <a:lnTo>
                    <a:pt x="19" y="42"/>
                  </a:lnTo>
                  <a:lnTo>
                    <a:pt x="24" y="40"/>
                  </a:lnTo>
                  <a:lnTo>
                    <a:pt x="25" y="42"/>
                  </a:lnTo>
                  <a:lnTo>
                    <a:pt x="27" y="40"/>
                  </a:lnTo>
                  <a:lnTo>
                    <a:pt x="28" y="40"/>
                  </a:lnTo>
                  <a:lnTo>
                    <a:pt x="30" y="39"/>
                  </a:lnTo>
                  <a:lnTo>
                    <a:pt x="35" y="39"/>
                  </a:lnTo>
                  <a:lnTo>
                    <a:pt x="36" y="37"/>
                  </a:lnTo>
                  <a:lnTo>
                    <a:pt x="41" y="40"/>
                  </a:lnTo>
                  <a:lnTo>
                    <a:pt x="46" y="42"/>
                  </a:lnTo>
                  <a:lnTo>
                    <a:pt x="41" y="37"/>
                  </a:lnTo>
                  <a:lnTo>
                    <a:pt x="41" y="36"/>
                  </a:lnTo>
                  <a:lnTo>
                    <a:pt x="48" y="32"/>
                  </a:lnTo>
                  <a:lnTo>
                    <a:pt x="51" y="32"/>
                  </a:lnTo>
                  <a:lnTo>
                    <a:pt x="51" y="36"/>
                  </a:lnTo>
                  <a:lnTo>
                    <a:pt x="56" y="36"/>
                  </a:lnTo>
                  <a:lnTo>
                    <a:pt x="52" y="32"/>
                  </a:lnTo>
                  <a:lnTo>
                    <a:pt x="56" y="28"/>
                  </a:lnTo>
                  <a:lnTo>
                    <a:pt x="57" y="26"/>
                  </a:lnTo>
                  <a:lnTo>
                    <a:pt x="57" y="31"/>
                  </a:lnTo>
                  <a:lnTo>
                    <a:pt x="62" y="26"/>
                  </a:lnTo>
                  <a:lnTo>
                    <a:pt x="65" y="26"/>
                  </a:lnTo>
                  <a:lnTo>
                    <a:pt x="60" y="24"/>
                  </a:lnTo>
                  <a:lnTo>
                    <a:pt x="64" y="21"/>
                  </a:lnTo>
                  <a:lnTo>
                    <a:pt x="65" y="21"/>
                  </a:lnTo>
                  <a:lnTo>
                    <a:pt x="62" y="16"/>
                  </a:lnTo>
                  <a:lnTo>
                    <a:pt x="64" y="15"/>
                  </a:lnTo>
                  <a:lnTo>
                    <a:pt x="67" y="16"/>
                  </a:lnTo>
                  <a:lnTo>
                    <a:pt x="69" y="18"/>
                  </a:lnTo>
                  <a:lnTo>
                    <a:pt x="72" y="12"/>
                  </a:lnTo>
                  <a:lnTo>
                    <a:pt x="73" y="13"/>
                  </a:lnTo>
                  <a:lnTo>
                    <a:pt x="77" y="12"/>
                  </a:lnTo>
                  <a:lnTo>
                    <a:pt x="77" y="5"/>
                  </a:lnTo>
                  <a:lnTo>
                    <a:pt x="75" y="4"/>
                  </a:lnTo>
                  <a:lnTo>
                    <a:pt x="77" y="4"/>
                  </a:lnTo>
                  <a:lnTo>
                    <a:pt x="81" y="0"/>
                  </a:lnTo>
                  <a:lnTo>
                    <a:pt x="94" y="10"/>
                  </a:lnTo>
                  <a:lnTo>
                    <a:pt x="107" y="34"/>
                  </a:lnTo>
                  <a:lnTo>
                    <a:pt x="105" y="39"/>
                  </a:lnTo>
                  <a:lnTo>
                    <a:pt x="102" y="40"/>
                  </a:lnTo>
                  <a:lnTo>
                    <a:pt x="99" y="34"/>
                  </a:lnTo>
                  <a:lnTo>
                    <a:pt x="96" y="34"/>
                  </a:lnTo>
                  <a:lnTo>
                    <a:pt x="96" y="42"/>
                  </a:lnTo>
                  <a:lnTo>
                    <a:pt x="99" y="47"/>
                  </a:lnTo>
                  <a:lnTo>
                    <a:pt x="94" y="53"/>
                  </a:lnTo>
                  <a:lnTo>
                    <a:pt x="94" y="69"/>
                  </a:lnTo>
                  <a:lnTo>
                    <a:pt x="85" y="92"/>
                  </a:lnTo>
                  <a:lnTo>
                    <a:pt x="75" y="127"/>
                  </a:lnTo>
                  <a:lnTo>
                    <a:pt x="72" y="133"/>
                  </a:lnTo>
                  <a:lnTo>
                    <a:pt x="69" y="137"/>
                  </a:lnTo>
                  <a:lnTo>
                    <a:pt x="62" y="140"/>
                  </a:lnTo>
                  <a:lnTo>
                    <a:pt x="51" y="141"/>
                  </a:lnTo>
                  <a:lnTo>
                    <a:pt x="38" y="145"/>
                  </a:lnTo>
                  <a:lnTo>
                    <a:pt x="19" y="137"/>
                  </a:lnTo>
                  <a:lnTo>
                    <a:pt x="14" y="133"/>
                  </a:lnTo>
                  <a:lnTo>
                    <a:pt x="11" y="127"/>
                  </a:lnTo>
                  <a:lnTo>
                    <a:pt x="11" y="122"/>
                  </a:lnTo>
                  <a:lnTo>
                    <a:pt x="8" y="116"/>
                  </a:lnTo>
                  <a:lnTo>
                    <a:pt x="1" y="113"/>
                  </a:lnTo>
                  <a:lnTo>
                    <a:pt x="0" y="103"/>
                  </a:lnTo>
                  <a:lnTo>
                    <a:pt x="4" y="98"/>
                  </a:lnTo>
                  <a:lnTo>
                    <a:pt x="6" y="97"/>
                  </a:lnTo>
                  <a:lnTo>
                    <a:pt x="8" y="97"/>
                  </a:lnTo>
                  <a:lnTo>
                    <a:pt x="9" y="92"/>
                  </a:lnTo>
                  <a:lnTo>
                    <a:pt x="17" y="82"/>
                  </a:lnTo>
                  <a:lnTo>
                    <a:pt x="17" y="79"/>
                  </a:lnTo>
                  <a:lnTo>
                    <a:pt x="12" y="71"/>
                  </a:lnTo>
                  <a:lnTo>
                    <a:pt x="8" y="60"/>
                  </a:lnTo>
                  <a:lnTo>
                    <a:pt x="4" y="56"/>
                  </a:lnTo>
                  <a:lnTo>
                    <a:pt x="11" y="47"/>
                  </a:lnTo>
                  <a:lnTo>
                    <a:pt x="11" y="44"/>
                  </a:lnTo>
                  <a:lnTo>
                    <a:pt x="11" y="4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2" name="Freeform 510">
              <a:extLst>
                <a:ext uri="{FF2B5EF4-FFF2-40B4-BE49-F238E27FC236}">
                  <a16:creationId xmlns:a16="http://schemas.microsoft.com/office/drawing/2014/main" id="{D46AC4DE-AB03-1648-447A-6907B30B5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9233" y="-1667403"/>
              <a:ext cx="10876" cy="9517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5" y="7"/>
                </a:cxn>
                <a:cxn ang="0">
                  <a:pos x="0" y="5"/>
                </a:cxn>
                <a:cxn ang="0">
                  <a:pos x="4" y="0"/>
                </a:cxn>
                <a:cxn ang="0">
                  <a:pos x="8" y="2"/>
                </a:cxn>
                <a:cxn ang="0">
                  <a:pos x="8" y="2"/>
                </a:cxn>
              </a:cxnLst>
              <a:rect l="0" t="0" r="r" b="b"/>
              <a:pathLst>
                <a:path w="8" h="7">
                  <a:moveTo>
                    <a:pt x="8" y="2"/>
                  </a:moveTo>
                  <a:lnTo>
                    <a:pt x="5" y="7"/>
                  </a:lnTo>
                  <a:lnTo>
                    <a:pt x="0" y="5"/>
                  </a:lnTo>
                  <a:lnTo>
                    <a:pt x="4" y="0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3" name="Freeform 511">
              <a:extLst>
                <a:ext uri="{FF2B5EF4-FFF2-40B4-BE49-F238E27FC236}">
                  <a16:creationId xmlns:a16="http://schemas.microsoft.com/office/drawing/2014/main" id="{06653A72-5F86-92FC-A1DF-3F805E5D0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6121" y="-1638852"/>
              <a:ext cx="1360" cy="407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lnTo>
                    <a:pt x="1" y="2"/>
                  </a:ln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4" name="Freeform 512">
              <a:extLst>
                <a:ext uri="{FF2B5EF4-FFF2-40B4-BE49-F238E27FC236}">
                  <a16:creationId xmlns:a16="http://schemas.microsoft.com/office/drawing/2014/main" id="{BF1C09FC-81D4-CBA3-5F6A-98E73719E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8446" y="-1618459"/>
              <a:ext cx="6798" cy="4079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5" y="1"/>
                </a:cxn>
                <a:cxn ang="0">
                  <a:pos x="3" y="3"/>
                </a:cxn>
                <a:cxn ang="0">
                  <a:pos x="0" y="1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lnTo>
                    <a:pt x="5" y="1"/>
                  </a:lnTo>
                  <a:lnTo>
                    <a:pt x="3" y="3"/>
                  </a:lnTo>
                  <a:lnTo>
                    <a:pt x="0" y="1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5" name="Freeform 513">
              <a:extLst>
                <a:ext uri="{FF2B5EF4-FFF2-40B4-BE49-F238E27FC236}">
                  <a16:creationId xmlns:a16="http://schemas.microsoft.com/office/drawing/2014/main" id="{F1D66F10-B231-E4B8-456C-0C41D087F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0773" y="-1595346"/>
              <a:ext cx="2719" cy="27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6" name="Freeform 514">
              <a:extLst>
                <a:ext uri="{FF2B5EF4-FFF2-40B4-BE49-F238E27FC236}">
                  <a16:creationId xmlns:a16="http://schemas.microsoft.com/office/drawing/2014/main" id="{8981D947-E914-71B2-F3DA-01EF41E9E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6287" y="-2090225"/>
              <a:ext cx="8157" cy="5438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2"/>
                </a:cxn>
                <a:cxn ang="0">
                  <a:pos x="4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lnTo>
                    <a:pt x="0" y="2"/>
                  </a:lnTo>
                  <a:lnTo>
                    <a:pt x="4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7" name="Freeform 515">
              <a:extLst>
                <a:ext uri="{FF2B5EF4-FFF2-40B4-BE49-F238E27FC236}">
                  <a16:creationId xmlns:a16="http://schemas.microsoft.com/office/drawing/2014/main" id="{C63DCC58-40D7-10CD-CA24-A900384DE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1242" y="-2094304"/>
              <a:ext cx="1360" cy="271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2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8" name="Freeform 516">
              <a:extLst>
                <a:ext uri="{FF2B5EF4-FFF2-40B4-BE49-F238E27FC236}">
                  <a16:creationId xmlns:a16="http://schemas.microsoft.com/office/drawing/2014/main" id="{EA8017AF-6C10-37F8-8854-E40F40AC19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825" y="-1849584"/>
              <a:ext cx="9517" cy="136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0"/>
                </a:cxn>
                <a:cxn ang="0">
                  <a:pos x="2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7" h="1">
                  <a:moveTo>
                    <a:pt x="5" y="0"/>
                  </a:moveTo>
                  <a:lnTo>
                    <a:pt x="0" y="0"/>
                  </a:lnTo>
                  <a:lnTo>
                    <a:pt x="2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9" name="Freeform 517">
              <a:extLst>
                <a:ext uri="{FF2B5EF4-FFF2-40B4-BE49-F238E27FC236}">
                  <a16:creationId xmlns:a16="http://schemas.microsoft.com/office/drawing/2014/main" id="{CA7128CB-F1A5-C303-0B4F-6241CC896D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8578" y="-1842785"/>
              <a:ext cx="6798" cy="1360"/>
            </a:xfrm>
            <a:custGeom>
              <a:avLst/>
              <a:gdLst/>
              <a:ahLst/>
              <a:cxnLst>
                <a:cxn ang="0">
                  <a:pos x="5" y="1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5" y="1"/>
                </a:cxn>
                <a:cxn ang="0">
                  <a:pos x="5" y="1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5" y="1"/>
                  </a:lnTo>
                  <a:lnTo>
                    <a:pt x="5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0" name="Freeform 518">
              <a:extLst>
                <a:ext uri="{FF2B5EF4-FFF2-40B4-BE49-F238E27FC236}">
                  <a16:creationId xmlns:a16="http://schemas.microsoft.com/office/drawing/2014/main" id="{679686DE-8731-1421-C48F-2947B7FF3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7129" y="-1848224"/>
              <a:ext cx="2719" cy="54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1" name="Freeform 519">
              <a:extLst>
                <a:ext uri="{FF2B5EF4-FFF2-40B4-BE49-F238E27FC236}">
                  <a16:creationId xmlns:a16="http://schemas.microsoft.com/office/drawing/2014/main" id="{5C05F1FD-4292-1D4A-9CBB-EB6BC3469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7129" y="-1837347"/>
              <a:ext cx="6798" cy="54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2"/>
                </a:cxn>
                <a:cxn ang="0">
                  <a:pos x="5" y="2"/>
                </a:cxn>
                <a:cxn ang="0">
                  <a:pos x="2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lnTo>
                    <a:pt x="3" y="2"/>
                  </a:lnTo>
                  <a:lnTo>
                    <a:pt x="5" y="2"/>
                  </a:ln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2" name="Freeform 520">
              <a:extLst>
                <a:ext uri="{FF2B5EF4-FFF2-40B4-BE49-F238E27FC236}">
                  <a16:creationId xmlns:a16="http://schemas.microsoft.com/office/drawing/2014/main" id="{346D3ABC-C579-5D86-8EDC-3A980D4C8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9455" y="-1823752"/>
              <a:ext cx="6798" cy="67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"/>
                </a:cxn>
                <a:cxn ang="0">
                  <a:pos x="5" y="3"/>
                </a:cxn>
                <a:cxn ang="0">
                  <a:pos x="5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lnTo>
                    <a:pt x="0" y="5"/>
                  </a:lnTo>
                  <a:lnTo>
                    <a:pt x="5" y="3"/>
                  </a:lnTo>
                  <a:lnTo>
                    <a:pt x="5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3" name="Freeform 521">
              <a:extLst>
                <a:ext uri="{FF2B5EF4-FFF2-40B4-BE49-F238E27FC236}">
                  <a16:creationId xmlns:a16="http://schemas.microsoft.com/office/drawing/2014/main" id="{67AE586E-0013-63AA-AE85-B124C312D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4500" y="-1819673"/>
              <a:ext cx="4079" cy="271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3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4" name="Freeform 522">
              <a:extLst>
                <a:ext uri="{FF2B5EF4-FFF2-40B4-BE49-F238E27FC236}">
                  <a16:creationId xmlns:a16="http://schemas.microsoft.com/office/drawing/2014/main" id="{60632A8C-5905-412E-D750-E397425DD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8937" y="-2203068"/>
              <a:ext cx="2719" cy="2719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5" name="Rectangle 523">
              <a:extLst>
                <a:ext uri="{FF2B5EF4-FFF2-40B4-BE49-F238E27FC236}">
                  <a16:creationId xmlns:a16="http://schemas.microsoft.com/office/drawing/2014/main" id="{FE043459-6F96-B470-89CC-9988181245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9241" y="-2185394"/>
              <a:ext cx="1360" cy="1360"/>
            </a:xfrm>
            <a:prstGeom prst="rect">
              <a:avLst/>
            </a:pr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6" name="Freeform 524">
              <a:extLst>
                <a:ext uri="{FF2B5EF4-FFF2-40B4-BE49-F238E27FC236}">
                  <a16:creationId xmlns:a16="http://schemas.microsoft.com/office/drawing/2014/main" id="{0F37840B-7871-232F-9080-D4B8F6F42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3319" y="-2185394"/>
              <a:ext cx="8157" cy="1360"/>
            </a:xfrm>
            <a:custGeom>
              <a:avLst/>
              <a:gdLst/>
              <a:ahLst/>
              <a:cxnLst>
                <a:cxn ang="0">
                  <a:pos x="5" y="1"/>
                </a:cxn>
                <a:cxn ang="0">
                  <a:pos x="6" y="1"/>
                </a:cxn>
                <a:cxn ang="0">
                  <a:pos x="5" y="1"/>
                </a:cxn>
                <a:cxn ang="0">
                  <a:pos x="0" y="0"/>
                </a:cxn>
                <a:cxn ang="0">
                  <a:pos x="5" y="1"/>
                </a:cxn>
                <a:cxn ang="0">
                  <a:pos x="5" y="1"/>
                </a:cxn>
              </a:cxnLst>
              <a:rect l="0" t="0" r="r" b="b"/>
              <a:pathLst>
                <a:path w="6" h="1">
                  <a:moveTo>
                    <a:pt x="5" y="1"/>
                  </a:moveTo>
                  <a:lnTo>
                    <a:pt x="6" y="1"/>
                  </a:lnTo>
                  <a:lnTo>
                    <a:pt x="5" y="1"/>
                  </a:lnTo>
                  <a:lnTo>
                    <a:pt x="0" y="0"/>
                  </a:lnTo>
                  <a:lnTo>
                    <a:pt x="5" y="1"/>
                  </a:lnTo>
                  <a:lnTo>
                    <a:pt x="5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7" name="Freeform 525">
              <a:extLst>
                <a:ext uri="{FF2B5EF4-FFF2-40B4-BE49-F238E27FC236}">
                  <a16:creationId xmlns:a16="http://schemas.microsoft.com/office/drawing/2014/main" id="{EB70EB82-089D-690D-34A4-57E8CB1A4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7399" y="-2188113"/>
              <a:ext cx="9517" cy="2719"/>
            </a:xfrm>
            <a:custGeom>
              <a:avLst/>
              <a:gdLst/>
              <a:ahLst/>
              <a:cxnLst>
                <a:cxn ang="0">
                  <a:pos x="7" y="2"/>
                </a:cxn>
                <a:cxn ang="0">
                  <a:pos x="0" y="0"/>
                </a:cxn>
                <a:cxn ang="0">
                  <a:pos x="7" y="2"/>
                </a:cxn>
                <a:cxn ang="0">
                  <a:pos x="7" y="2"/>
                </a:cxn>
              </a:cxnLst>
              <a:rect l="0" t="0" r="r" b="b"/>
              <a:pathLst>
                <a:path w="7" h="2">
                  <a:moveTo>
                    <a:pt x="7" y="2"/>
                  </a:moveTo>
                  <a:lnTo>
                    <a:pt x="0" y="0"/>
                  </a:lnTo>
                  <a:lnTo>
                    <a:pt x="7" y="2"/>
                  </a:lnTo>
                  <a:lnTo>
                    <a:pt x="7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8" name="Freeform 526">
              <a:extLst>
                <a:ext uri="{FF2B5EF4-FFF2-40B4-BE49-F238E27FC236}">
                  <a16:creationId xmlns:a16="http://schemas.microsoft.com/office/drawing/2014/main" id="{E0046566-FE0F-75BC-C540-AD961E9AEA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5072" y="-2189473"/>
              <a:ext cx="6798" cy="1360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1"/>
                </a:cxn>
                <a:cxn ang="0">
                  <a:pos x="3" y="1"/>
                </a:cxn>
                <a:cxn ang="0">
                  <a:pos x="5" y="1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5" h="1">
                  <a:moveTo>
                    <a:pt x="3" y="0"/>
                  </a:moveTo>
                  <a:lnTo>
                    <a:pt x="0" y="1"/>
                  </a:lnTo>
                  <a:lnTo>
                    <a:pt x="3" y="1"/>
                  </a:lnTo>
                  <a:lnTo>
                    <a:pt x="5" y="1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9" name="Freeform 527">
              <a:extLst>
                <a:ext uri="{FF2B5EF4-FFF2-40B4-BE49-F238E27FC236}">
                  <a16:creationId xmlns:a16="http://schemas.microsoft.com/office/drawing/2014/main" id="{ED42483B-2B0D-76D1-FF8B-830FD46711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343" y="-2174517"/>
              <a:ext cx="12236" cy="4079"/>
            </a:xfrm>
            <a:custGeom>
              <a:avLst/>
              <a:gdLst/>
              <a:ahLst/>
              <a:cxnLst>
                <a:cxn ang="0">
                  <a:pos x="9" y="1"/>
                </a:cxn>
                <a:cxn ang="0">
                  <a:pos x="0" y="0"/>
                </a:cxn>
                <a:cxn ang="0">
                  <a:pos x="4" y="3"/>
                </a:cxn>
                <a:cxn ang="0">
                  <a:pos x="9" y="1"/>
                </a:cxn>
                <a:cxn ang="0">
                  <a:pos x="9" y="1"/>
                </a:cxn>
              </a:cxnLst>
              <a:rect l="0" t="0" r="r" b="b"/>
              <a:pathLst>
                <a:path w="9" h="3">
                  <a:moveTo>
                    <a:pt x="9" y="1"/>
                  </a:moveTo>
                  <a:lnTo>
                    <a:pt x="0" y="0"/>
                  </a:lnTo>
                  <a:lnTo>
                    <a:pt x="4" y="3"/>
                  </a:lnTo>
                  <a:lnTo>
                    <a:pt x="9" y="1"/>
                  </a:lnTo>
                  <a:lnTo>
                    <a:pt x="9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0" name="Freeform 528">
              <a:extLst>
                <a:ext uri="{FF2B5EF4-FFF2-40B4-BE49-F238E27FC236}">
                  <a16:creationId xmlns:a16="http://schemas.microsoft.com/office/drawing/2014/main" id="{538F55AD-48DC-0CAC-2F0A-2E6CD6A1F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8578" y="-2159563"/>
              <a:ext cx="2719" cy="136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1" name="Freeform 529">
              <a:extLst>
                <a:ext uri="{FF2B5EF4-FFF2-40B4-BE49-F238E27FC236}">
                  <a16:creationId xmlns:a16="http://schemas.microsoft.com/office/drawing/2014/main" id="{4BED762B-AAC3-21F9-C8EB-DF5CF4D94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0828" y="-2668037"/>
              <a:ext cx="10876" cy="20394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2" y="2"/>
                </a:cxn>
                <a:cxn ang="0">
                  <a:pos x="3" y="5"/>
                </a:cxn>
                <a:cxn ang="0">
                  <a:pos x="0" y="8"/>
                </a:cxn>
                <a:cxn ang="0">
                  <a:pos x="5" y="8"/>
                </a:cxn>
                <a:cxn ang="0">
                  <a:pos x="3" y="15"/>
                </a:cxn>
                <a:cxn ang="0">
                  <a:pos x="6" y="12"/>
                </a:cxn>
                <a:cxn ang="0">
                  <a:pos x="8" y="4"/>
                </a:cxn>
                <a:cxn ang="0">
                  <a:pos x="5" y="4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8" h="15">
                  <a:moveTo>
                    <a:pt x="5" y="0"/>
                  </a:moveTo>
                  <a:lnTo>
                    <a:pt x="2" y="2"/>
                  </a:lnTo>
                  <a:lnTo>
                    <a:pt x="3" y="5"/>
                  </a:lnTo>
                  <a:lnTo>
                    <a:pt x="0" y="8"/>
                  </a:lnTo>
                  <a:lnTo>
                    <a:pt x="5" y="8"/>
                  </a:lnTo>
                  <a:lnTo>
                    <a:pt x="3" y="15"/>
                  </a:lnTo>
                  <a:lnTo>
                    <a:pt x="6" y="12"/>
                  </a:lnTo>
                  <a:lnTo>
                    <a:pt x="8" y="4"/>
                  </a:lnTo>
                  <a:lnTo>
                    <a:pt x="5" y="4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2" name="Freeform 530">
              <a:extLst>
                <a:ext uri="{FF2B5EF4-FFF2-40B4-BE49-F238E27FC236}">
                  <a16:creationId xmlns:a16="http://schemas.microsoft.com/office/drawing/2014/main" id="{C886A79D-7C09-F8F8-5B25-BBB9B1774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0220" y="-2608216"/>
              <a:ext cx="16315" cy="19034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4" y="3"/>
                </a:cxn>
                <a:cxn ang="0">
                  <a:pos x="4" y="4"/>
                </a:cxn>
                <a:cxn ang="0">
                  <a:pos x="0" y="4"/>
                </a:cxn>
                <a:cxn ang="0">
                  <a:pos x="0" y="14"/>
                </a:cxn>
                <a:cxn ang="0">
                  <a:pos x="8" y="9"/>
                </a:cxn>
                <a:cxn ang="0">
                  <a:pos x="8" y="6"/>
                </a:cxn>
                <a:cxn ang="0">
                  <a:pos x="12" y="4"/>
                </a:cxn>
                <a:cxn ang="0">
                  <a:pos x="10" y="3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14">
                  <a:moveTo>
                    <a:pt x="12" y="0"/>
                  </a:moveTo>
                  <a:lnTo>
                    <a:pt x="4" y="3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14"/>
                  </a:lnTo>
                  <a:lnTo>
                    <a:pt x="8" y="9"/>
                  </a:lnTo>
                  <a:lnTo>
                    <a:pt x="8" y="6"/>
                  </a:lnTo>
                  <a:lnTo>
                    <a:pt x="12" y="4"/>
                  </a:lnTo>
                  <a:lnTo>
                    <a:pt x="10" y="3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3" name="Freeform 531">
              <a:extLst>
                <a:ext uri="{FF2B5EF4-FFF2-40B4-BE49-F238E27FC236}">
                  <a16:creationId xmlns:a16="http://schemas.microsoft.com/office/drawing/2014/main" id="{FA6BCAD6-F4D5-4EC9-30F4-9C4039388A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2063" y="-2586464"/>
              <a:ext cx="6798" cy="136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0"/>
                </a:cxn>
                <a:cxn ang="0">
                  <a:pos x="5" y="1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0" y="0"/>
                  </a:lnTo>
                  <a:lnTo>
                    <a:pt x="5" y="1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4" name="Freeform 532">
              <a:extLst>
                <a:ext uri="{FF2B5EF4-FFF2-40B4-BE49-F238E27FC236}">
                  <a16:creationId xmlns:a16="http://schemas.microsoft.com/office/drawing/2014/main" id="{B6E3BE5B-8E60-1DD3-8ACF-9FB125BAF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0917" y="-2628609"/>
              <a:ext cx="10876" cy="6798"/>
            </a:xfrm>
            <a:custGeom>
              <a:avLst/>
              <a:gdLst/>
              <a:ahLst/>
              <a:cxnLst>
                <a:cxn ang="0">
                  <a:pos x="8" y="5"/>
                </a:cxn>
                <a:cxn ang="0">
                  <a:pos x="3" y="3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1" y="5"/>
                </a:cxn>
                <a:cxn ang="0">
                  <a:pos x="8" y="5"/>
                </a:cxn>
                <a:cxn ang="0">
                  <a:pos x="8" y="5"/>
                </a:cxn>
              </a:cxnLst>
              <a:rect l="0" t="0" r="r" b="b"/>
              <a:pathLst>
                <a:path w="8" h="5">
                  <a:moveTo>
                    <a:pt x="8" y="5"/>
                  </a:moveTo>
                  <a:lnTo>
                    <a:pt x="3" y="3"/>
                  </a:lnTo>
                  <a:lnTo>
                    <a:pt x="1" y="0"/>
                  </a:lnTo>
                  <a:lnTo>
                    <a:pt x="0" y="2"/>
                  </a:lnTo>
                  <a:lnTo>
                    <a:pt x="1" y="5"/>
                  </a:lnTo>
                  <a:lnTo>
                    <a:pt x="8" y="5"/>
                  </a:lnTo>
                  <a:lnTo>
                    <a:pt x="8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5" name="Freeform 533">
              <a:extLst>
                <a:ext uri="{FF2B5EF4-FFF2-40B4-BE49-F238E27FC236}">
                  <a16:creationId xmlns:a16="http://schemas.microsoft.com/office/drawing/2014/main" id="{62BCAC1A-BE14-5B4D-F5CF-A854B8AC9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98" y="-2621812"/>
              <a:ext cx="4079" cy="2719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0" y="0"/>
                </a:cxn>
                <a:cxn ang="0">
                  <a:pos x="3" y="2"/>
                </a:cxn>
                <a:cxn ang="0">
                  <a:pos x="3" y="2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lnTo>
                    <a:pt x="0" y="0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6" name="Freeform 534">
              <a:extLst>
                <a:ext uri="{FF2B5EF4-FFF2-40B4-BE49-F238E27FC236}">
                  <a16:creationId xmlns:a16="http://schemas.microsoft.com/office/drawing/2014/main" id="{A1E04A01-6F13-D628-EFA0-07BDD8B7B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7895" y="-2613655"/>
              <a:ext cx="150911" cy="205294"/>
            </a:xfrm>
            <a:custGeom>
              <a:avLst/>
              <a:gdLst/>
              <a:ahLst/>
              <a:cxnLst>
                <a:cxn ang="0">
                  <a:pos x="58" y="140"/>
                </a:cxn>
                <a:cxn ang="0">
                  <a:pos x="67" y="137"/>
                </a:cxn>
                <a:cxn ang="0">
                  <a:pos x="106" y="132"/>
                </a:cxn>
                <a:cxn ang="0">
                  <a:pos x="96" y="127"/>
                </a:cxn>
                <a:cxn ang="0">
                  <a:pos x="104" y="122"/>
                </a:cxn>
                <a:cxn ang="0">
                  <a:pos x="111" y="110"/>
                </a:cxn>
                <a:cxn ang="0">
                  <a:pos x="95" y="103"/>
                </a:cxn>
                <a:cxn ang="0">
                  <a:pos x="87" y="105"/>
                </a:cxn>
                <a:cxn ang="0">
                  <a:pos x="88" y="92"/>
                </a:cxn>
                <a:cxn ang="0">
                  <a:pos x="69" y="74"/>
                </a:cxn>
                <a:cxn ang="0">
                  <a:pos x="56" y="52"/>
                </a:cxn>
                <a:cxn ang="0">
                  <a:pos x="42" y="47"/>
                </a:cxn>
                <a:cxn ang="0">
                  <a:pos x="48" y="41"/>
                </a:cxn>
                <a:cxn ang="0">
                  <a:pos x="59" y="25"/>
                </a:cxn>
                <a:cxn ang="0">
                  <a:pos x="27" y="21"/>
                </a:cxn>
                <a:cxn ang="0">
                  <a:pos x="31" y="17"/>
                </a:cxn>
                <a:cxn ang="0">
                  <a:pos x="40" y="5"/>
                </a:cxn>
                <a:cxn ang="0">
                  <a:pos x="16" y="2"/>
                </a:cxn>
                <a:cxn ang="0">
                  <a:pos x="11" y="10"/>
                </a:cxn>
                <a:cxn ang="0">
                  <a:pos x="5" y="17"/>
                </a:cxn>
                <a:cxn ang="0">
                  <a:pos x="3" y="21"/>
                </a:cxn>
                <a:cxn ang="0">
                  <a:pos x="7" y="26"/>
                </a:cxn>
                <a:cxn ang="0">
                  <a:pos x="0" y="37"/>
                </a:cxn>
                <a:cxn ang="0">
                  <a:pos x="7" y="52"/>
                </a:cxn>
                <a:cxn ang="0">
                  <a:pos x="8" y="61"/>
                </a:cxn>
                <a:cxn ang="0">
                  <a:pos x="15" y="47"/>
                </a:cxn>
                <a:cxn ang="0">
                  <a:pos x="16" y="49"/>
                </a:cxn>
                <a:cxn ang="0">
                  <a:pos x="18" y="55"/>
                </a:cxn>
                <a:cxn ang="0">
                  <a:pos x="13" y="69"/>
                </a:cxn>
                <a:cxn ang="0">
                  <a:pos x="18" y="71"/>
                </a:cxn>
                <a:cxn ang="0">
                  <a:pos x="42" y="69"/>
                </a:cxn>
                <a:cxn ang="0">
                  <a:pos x="40" y="84"/>
                </a:cxn>
                <a:cxn ang="0">
                  <a:pos x="47" y="90"/>
                </a:cxn>
                <a:cxn ang="0">
                  <a:pos x="43" y="97"/>
                </a:cxn>
                <a:cxn ang="0">
                  <a:pos x="29" y="103"/>
                </a:cxn>
                <a:cxn ang="0">
                  <a:pos x="29" y="114"/>
                </a:cxn>
                <a:cxn ang="0">
                  <a:pos x="24" y="122"/>
                </a:cxn>
                <a:cxn ang="0">
                  <a:pos x="39" y="129"/>
                </a:cxn>
                <a:cxn ang="0">
                  <a:pos x="43" y="132"/>
                </a:cxn>
                <a:cxn ang="0">
                  <a:pos x="8" y="151"/>
                </a:cxn>
                <a:cxn ang="0">
                  <a:pos x="21" y="146"/>
                </a:cxn>
                <a:cxn ang="0">
                  <a:pos x="48" y="138"/>
                </a:cxn>
              </a:cxnLst>
              <a:rect l="0" t="0" r="r" b="b"/>
              <a:pathLst>
                <a:path w="111" h="151">
                  <a:moveTo>
                    <a:pt x="51" y="143"/>
                  </a:moveTo>
                  <a:lnTo>
                    <a:pt x="59" y="142"/>
                  </a:lnTo>
                  <a:lnTo>
                    <a:pt x="58" y="140"/>
                  </a:lnTo>
                  <a:lnTo>
                    <a:pt x="66" y="140"/>
                  </a:lnTo>
                  <a:lnTo>
                    <a:pt x="67" y="138"/>
                  </a:lnTo>
                  <a:lnTo>
                    <a:pt x="67" y="137"/>
                  </a:lnTo>
                  <a:lnTo>
                    <a:pt x="76" y="138"/>
                  </a:lnTo>
                  <a:lnTo>
                    <a:pt x="101" y="135"/>
                  </a:lnTo>
                  <a:lnTo>
                    <a:pt x="106" y="132"/>
                  </a:lnTo>
                  <a:lnTo>
                    <a:pt x="108" y="130"/>
                  </a:lnTo>
                  <a:lnTo>
                    <a:pt x="96" y="129"/>
                  </a:lnTo>
                  <a:lnTo>
                    <a:pt x="96" y="127"/>
                  </a:lnTo>
                  <a:lnTo>
                    <a:pt x="100" y="124"/>
                  </a:lnTo>
                  <a:lnTo>
                    <a:pt x="98" y="122"/>
                  </a:lnTo>
                  <a:lnTo>
                    <a:pt x="104" y="122"/>
                  </a:lnTo>
                  <a:lnTo>
                    <a:pt x="104" y="119"/>
                  </a:lnTo>
                  <a:lnTo>
                    <a:pt x="109" y="116"/>
                  </a:lnTo>
                  <a:lnTo>
                    <a:pt x="111" y="110"/>
                  </a:lnTo>
                  <a:lnTo>
                    <a:pt x="111" y="106"/>
                  </a:lnTo>
                  <a:lnTo>
                    <a:pt x="103" y="103"/>
                  </a:lnTo>
                  <a:lnTo>
                    <a:pt x="95" y="103"/>
                  </a:lnTo>
                  <a:lnTo>
                    <a:pt x="92" y="106"/>
                  </a:lnTo>
                  <a:lnTo>
                    <a:pt x="88" y="105"/>
                  </a:lnTo>
                  <a:lnTo>
                    <a:pt x="87" y="105"/>
                  </a:lnTo>
                  <a:lnTo>
                    <a:pt x="92" y="97"/>
                  </a:lnTo>
                  <a:lnTo>
                    <a:pt x="82" y="90"/>
                  </a:lnTo>
                  <a:lnTo>
                    <a:pt x="88" y="92"/>
                  </a:lnTo>
                  <a:lnTo>
                    <a:pt x="88" y="89"/>
                  </a:lnTo>
                  <a:lnTo>
                    <a:pt x="77" y="76"/>
                  </a:lnTo>
                  <a:lnTo>
                    <a:pt x="69" y="74"/>
                  </a:lnTo>
                  <a:lnTo>
                    <a:pt x="64" y="65"/>
                  </a:lnTo>
                  <a:lnTo>
                    <a:pt x="63" y="58"/>
                  </a:lnTo>
                  <a:lnTo>
                    <a:pt x="56" y="52"/>
                  </a:lnTo>
                  <a:lnTo>
                    <a:pt x="50" y="50"/>
                  </a:lnTo>
                  <a:lnTo>
                    <a:pt x="40" y="50"/>
                  </a:lnTo>
                  <a:lnTo>
                    <a:pt x="42" y="47"/>
                  </a:lnTo>
                  <a:lnTo>
                    <a:pt x="48" y="45"/>
                  </a:lnTo>
                  <a:lnTo>
                    <a:pt x="45" y="42"/>
                  </a:lnTo>
                  <a:lnTo>
                    <a:pt x="48" y="41"/>
                  </a:lnTo>
                  <a:lnTo>
                    <a:pt x="53" y="34"/>
                  </a:lnTo>
                  <a:lnTo>
                    <a:pt x="56" y="28"/>
                  </a:lnTo>
                  <a:lnTo>
                    <a:pt x="59" y="25"/>
                  </a:lnTo>
                  <a:lnTo>
                    <a:pt x="58" y="18"/>
                  </a:lnTo>
                  <a:lnTo>
                    <a:pt x="39" y="18"/>
                  </a:lnTo>
                  <a:lnTo>
                    <a:pt x="27" y="21"/>
                  </a:lnTo>
                  <a:lnTo>
                    <a:pt x="27" y="20"/>
                  </a:lnTo>
                  <a:lnTo>
                    <a:pt x="26" y="18"/>
                  </a:lnTo>
                  <a:lnTo>
                    <a:pt x="31" y="17"/>
                  </a:lnTo>
                  <a:lnTo>
                    <a:pt x="27" y="17"/>
                  </a:lnTo>
                  <a:lnTo>
                    <a:pt x="27" y="15"/>
                  </a:lnTo>
                  <a:lnTo>
                    <a:pt x="40" y="5"/>
                  </a:lnTo>
                  <a:lnTo>
                    <a:pt x="42" y="0"/>
                  </a:lnTo>
                  <a:lnTo>
                    <a:pt x="39" y="0"/>
                  </a:lnTo>
                  <a:lnTo>
                    <a:pt x="16" y="2"/>
                  </a:lnTo>
                  <a:lnTo>
                    <a:pt x="13" y="8"/>
                  </a:lnTo>
                  <a:lnTo>
                    <a:pt x="11" y="8"/>
                  </a:lnTo>
                  <a:lnTo>
                    <a:pt x="11" y="10"/>
                  </a:lnTo>
                  <a:lnTo>
                    <a:pt x="10" y="12"/>
                  </a:lnTo>
                  <a:lnTo>
                    <a:pt x="11" y="13"/>
                  </a:lnTo>
                  <a:lnTo>
                    <a:pt x="5" y="17"/>
                  </a:lnTo>
                  <a:lnTo>
                    <a:pt x="5" y="21"/>
                  </a:lnTo>
                  <a:lnTo>
                    <a:pt x="7" y="21"/>
                  </a:lnTo>
                  <a:lnTo>
                    <a:pt x="3" y="21"/>
                  </a:lnTo>
                  <a:lnTo>
                    <a:pt x="3" y="25"/>
                  </a:lnTo>
                  <a:lnTo>
                    <a:pt x="8" y="25"/>
                  </a:lnTo>
                  <a:lnTo>
                    <a:pt x="7" y="26"/>
                  </a:lnTo>
                  <a:lnTo>
                    <a:pt x="8" y="26"/>
                  </a:lnTo>
                  <a:lnTo>
                    <a:pt x="3" y="36"/>
                  </a:lnTo>
                  <a:lnTo>
                    <a:pt x="0" y="37"/>
                  </a:lnTo>
                  <a:lnTo>
                    <a:pt x="7" y="42"/>
                  </a:lnTo>
                  <a:lnTo>
                    <a:pt x="11" y="39"/>
                  </a:lnTo>
                  <a:lnTo>
                    <a:pt x="7" y="52"/>
                  </a:lnTo>
                  <a:lnTo>
                    <a:pt x="8" y="55"/>
                  </a:lnTo>
                  <a:lnTo>
                    <a:pt x="5" y="63"/>
                  </a:lnTo>
                  <a:lnTo>
                    <a:pt x="8" y="61"/>
                  </a:lnTo>
                  <a:lnTo>
                    <a:pt x="11" y="55"/>
                  </a:lnTo>
                  <a:lnTo>
                    <a:pt x="10" y="50"/>
                  </a:lnTo>
                  <a:lnTo>
                    <a:pt x="15" y="47"/>
                  </a:lnTo>
                  <a:lnTo>
                    <a:pt x="11" y="53"/>
                  </a:lnTo>
                  <a:lnTo>
                    <a:pt x="16" y="52"/>
                  </a:lnTo>
                  <a:lnTo>
                    <a:pt x="16" y="49"/>
                  </a:lnTo>
                  <a:lnTo>
                    <a:pt x="21" y="50"/>
                  </a:lnTo>
                  <a:lnTo>
                    <a:pt x="18" y="52"/>
                  </a:lnTo>
                  <a:lnTo>
                    <a:pt x="18" y="55"/>
                  </a:lnTo>
                  <a:lnTo>
                    <a:pt x="21" y="60"/>
                  </a:lnTo>
                  <a:lnTo>
                    <a:pt x="16" y="69"/>
                  </a:lnTo>
                  <a:lnTo>
                    <a:pt x="13" y="69"/>
                  </a:lnTo>
                  <a:lnTo>
                    <a:pt x="16" y="74"/>
                  </a:lnTo>
                  <a:lnTo>
                    <a:pt x="18" y="74"/>
                  </a:lnTo>
                  <a:lnTo>
                    <a:pt x="18" y="71"/>
                  </a:lnTo>
                  <a:lnTo>
                    <a:pt x="24" y="73"/>
                  </a:lnTo>
                  <a:lnTo>
                    <a:pt x="24" y="71"/>
                  </a:lnTo>
                  <a:lnTo>
                    <a:pt x="42" y="69"/>
                  </a:lnTo>
                  <a:lnTo>
                    <a:pt x="39" y="71"/>
                  </a:lnTo>
                  <a:lnTo>
                    <a:pt x="35" y="77"/>
                  </a:lnTo>
                  <a:lnTo>
                    <a:pt x="40" y="84"/>
                  </a:lnTo>
                  <a:lnTo>
                    <a:pt x="48" y="81"/>
                  </a:lnTo>
                  <a:lnTo>
                    <a:pt x="43" y="89"/>
                  </a:lnTo>
                  <a:lnTo>
                    <a:pt x="47" y="90"/>
                  </a:lnTo>
                  <a:lnTo>
                    <a:pt x="43" y="93"/>
                  </a:lnTo>
                  <a:lnTo>
                    <a:pt x="45" y="95"/>
                  </a:lnTo>
                  <a:lnTo>
                    <a:pt x="43" y="97"/>
                  </a:lnTo>
                  <a:lnTo>
                    <a:pt x="34" y="97"/>
                  </a:lnTo>
                  <a:lnTo>
                    <a:pt x="21" y="105"/>
                  </a:lnTo>
                  <a:lnTo>
                    <a:pt x="29" y="103"/>
                  </a:lnTo>
                  <a:lnTo>
                    <a:pt x="29" y="108"/>
                  </a:lnTo>
                  <a:lnTo>
                    <a:pt x="31" y="110"/>
                  </a:lnTo>
                  <a:lnTo>
                    <a:pt x="29" y="114"/>
                  </a:lnTo>
                  <a:lnTo>
                    <a:pt x="13" y="121"/>
                  </a:lnTo>
                  <a:lnTo>
                    <a:pt x="16" y="126"/>
                  </a:lnTo>
                  <a:lnTo>
                    <a:pt x="24" y="122"/>
                  </a:lnTo>
                  <a:lnTo>
                    <a:pt x="26" y="126"/>
                  </a:lnTo>
                  <a:lnTo>
                    <a:pt x="32" y="124"/>
                  </a:lnTo>
                  <a:lnTo>
                    <a:pt x="39" y="129"/>
                  </a:lnTo>
                  <a:lnTo>
                    <a:pt x="50" y="124"/>
                  </a:lnTo>
                  <a:lnTo>
                    <a:pt x="51" y="124"/>
                  </a:lnTo>
                  <a:lnTo>
                    <a:pt x="43" y="132"/>
                  </a:lnTo>
                  <a:lnTo>
                    <a:pt x="29" y="132"/>
                  </a:lnTo>
                  <a:lnTo>
                    <a:pt x="8" y="150"/>
                  </a:lnTo>
                  <a:lnTo>
                    <a:pt x="8" y="151"/>
                  </a:lnTo>
                  <a:lnTo>
                    <a:pt x="10" y="150"/>
                  </a:lnTo>
                  <a:lnTo>
                    <a:pt x="15" y="151"/>
                  </a:lnTo>
                  <a:lnTo>
                    <a:pt x="21" y="146"/>
                  </a:lnTo>
                  <a:lnTo>
                    <a:pt x="35" y="146"/>
                  </a:lnTo>
                  <a:lnTo>
                    <a:pt x="39" y="142"/>
                  </a:lnTo>
                  <a:lnTo>
                    <a:pt x="48" y="138"/>
                  </a:lnTo>
                  <a:lnTo>
                    <a:pt x="51" y="143"/>
                  </a:lnTo>
                  <a:lnTo>
                    <a:pt x="51" y="14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7" name="Freeform 535">
              <a:extLst>
                <a:ext uri="{FF2B5EF4-FFF2-40B4-BE49-F238E27FC236}">
                  <a16:creationId xmlns:a16="http://schemas.microsoft.com/office/drawing/2014/main" id="{0808348C-AC62-CE72-E2D1-2F005396D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8985" y="-2423317"/>
              <a:ext cx="6798" cy="2719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0"/>
                </a:cxn>
                <a:cxn ang="0">
                  <a:pos x="4" y="2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5" h="2">
                  <a:moveTo>
                    <a:pt x="4" y="0"/>
                  </a:moveTo>
                  <a:lnTo>
                    <a:pt x="0" y="0"/>
                  </a:lnTo>
                  <a:lnTo>
                    <a:pt x="4" y="2"/>
                  </a:lnTo>
                  <a:lnTo>
                    <a:pt x="5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8" name="Freeform 536">
              <a:extLst>
                <a:ext uri="{FF2B5EF4-FFF2-40B4-BE49-F238E27FC236}">
                  <a16:creationId xmlns:a16="http://schemas.microsoft.com/office/drawing/2014/main" id="{1199C6FA-499F-ECDE-C3C7-708B79E2D5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0524" y="-2484496"/>
              <a:ext cx="6798" cy="4079"/>
            </a:xfrm>
            <a:custGeom>
              <a:avLst/>
              <a:gdLst/>
              <a:ahLst/>
              <a:cxnLst>
                <a:cxn ang="0">
                  <a:pos x="3" y="3"/>
                </a:cxn>
                <a:cxn ang="0">
                  <a:pos x="5" y="2"/>
                </a:cxn>
                <a:cxn ang="0">
                  <a:pos x="0" y="0"/>
                </a:cxn>
                <a:cxn ang="0">
                  <a:pos x="3" y="3"/>
                </a:cxn>
                <a:cxn ang="0">
                  <a:pos x="3" y="3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lnTo>
                    <a:pt x="5" y="2"/>
                  </a:lnTo>
                  <a:lnTo>
                    <a:pt x="0" y="0"/>
                  </a:lnTo>
                  <a:lnTo>
                    <a:pt x="3" y="3"/>
                  </a:lnTo>
                  <a:lnTo>
                    <a:pt x="3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9" name="Freeform 537">
              <a:extLst>
                <a:ext uri="{FF2B5EF4-FFF2-40B4-BE49-F238E27FC236}">
                  <a16:creationId xmlns:a16="http://schemas.microsoft.com/office/drawing/2014/main" id="{0521E1F7-DDF1-2E92-3929-7AFEE5DD3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726" y="-2506249"/>
              <a:ext cx="9517" cy="679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5"/>
                </a:cxn>
                <a:cxn ang="0">
                  <a:pos x="5" y="3"/>
                </a:cxn>
                <a:cxn ang="0">
                  <a:pos x="7" y="2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7" h="5">
                  <a:moveTo>
                    <a:pt x="5" y="0"/>
                  </a:moveTo>
                  <a:lnTo>
                    <a:pt x="0" y="5"/>
                  </a:lnTo>
                  <a:lnTo>
                    <a:pt x="5" y="3"/>
                  </a:lnTo>
                  <a:lnTo>
                    <a:pt x="7" y="2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0" name="Freeform 538">
              <a:extLst>
                <a:ext uri="{FF2B5EF4-FFF2-40B4-BE49-F238E27FC236}">
                  <a16:creationId xmlns:a16="http://schemas.microsoft.com/office/drawing/2014/main" id="{4D91C79C-D5D2-0479-B9B4-6DD3FD3FC6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2850" y="-2538879"/>
              <a:ext cx="5438" cy="6798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5"/>
                </a:cxn>
                <a:cxn ang="0">
                  <a:pos x="2" y="5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" h="5">
                  <a:moveTo>
                    <a:pt x="0" y="2"/>
                  </a:moveTo>
                  <a:lnTo>
                    <a:pt x="0" y="5"/>
                  </a:lnTo>
                  <a:lnTo>
                    <a:pt x="2" y="5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1" name="Freeform 539">
              <a:extLst>
                <a:ext uri="{FF2B5EF4-FFF2-40B4-BE49-F238E27FC236}">
                  <a16:creationId xmlns:a16="http://schemas.microsoft.com/office/drawing/2014/main" id="{255433E8-BFD0-AA44-4566-866620EAF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1097" y="-2542958"/>
              <a:ext cx="6798" cy="6798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1"/>
                </a:cxn>
                <a:cxn ang="0">
                  <a:pos x="0" y="5"/>
                </a:cxn>
                <a:cxn ang="0">
                  <a:pos x="2" y="3"/>
                </a:cxn>
                <a:cxn ang="0">
                  <a:pos x="4" y="5"/>
                </a:cxn>
                <a:cxn ang="0">
                  <a:pos x="5" y="5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lnTo>
                    <a:pt x="0" y="1"/>
                  </a:lnTo>
                  <a:lnTo>
                    <a:pt x="0" y="5"/>
                  </a:lnTo>
                  <a:lnTo>
                    <a:pt x="2" y="3"/>
                  </a:lnTo>
                  <a:lnTo>
                    <a:pt x="4" y="5"/>
                  </a:lnTo>
                  <a:lnTo>
                    <a:pt x="5" y="5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2" name="Freeform 540">
              <a:extLst>
                <a:ext uri="{FF2B5EF4-FFF2-40B4-BE49-F238E27FC236}">
                  <a16:creationId xmlns:a16="http://schemas.microsoft.com/office/drawing/2014/main" id="{78A6840E-FB0F-22A9-65CF-2184AD6B7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0614" y="-2547036"/>
              <a:ext cx="4079" cy="5438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4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3" name="Freeform 541">
              <a:extLst>
                <a:ext uri="{FF2B5EF4-FFF2-40B4-BE49-F238E27FC236}">
                  <a16:creationId xmlns:a16="http://schemas.microsoft.com/office/drawing/2014/main" id="{73456B88-224D-49A8-1766-185964EEEE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3816" y="-2560632"/>
              <a:ext cx="10876" cy="679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8" y="5"/>
                </a:cxn>
                <a:cxn ang="0">
                  <a:pos x="3" y="0"/>
                </a:cxn>
                <a:cxn ang="0">
                  <a:pos x="2" y="2"/>
                </a:cxn>
                <a:cxn ang="0">
                  <a:pos x="3" y="5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8" h="5">
                  <a:moveTo>
                    <a:pt x="0" y="5"/>
                  </a:moveTo>
                  <a:lnTo>
                    <a:pt x="8" y="5"/>
                  </a:lnTo>
                  <a:lnTo>
                    <a:pt x="3" y="0"/>
                  </a:lnTo>
                  <a:lnTo>
                    <a:pt x="2" y="2"/>
                  </a:lnTo>
                  <a:lnTo>
                    <a:pt x="3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4" name="Freeform 542">
              <a:extLst>
                <a:ext uri="{FF2B5EF4-FFF2-40B4-BE49-F238E27FC236}">
                  <a16:creationId xmlns:a16="http://schemas.microsoft.com/office/drawing/2014/main" id="{D4B7B9F3-C09B-DE26-E918-E1E0403BB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7019" y="-2589183"/>
              <a:ext cx="17675" cy="14956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3" y="5"/>
                </a:cxn>
                <a:cxn ang="0">
                  <a:pos x="2" y="3"/>
                </a:cxn>
                <a:cxn ang="0">
                  <a:pos x="0" y="7"/>
                </a:cxn>
                <a:cxn ang="0">
                  <a:pos x="2" y="7"/>
                </a:cxn>
                <a:cxn ang="0">
                  <a:pos x="5" y="11"/>
                </a:cxn>
                <a:cxn ang="0">
                  <a:pos x="11" y="11"/>
                </a:cxn>
                <a:cxn ang="0">
                  <a:pos x="13" y="10"/>
                </a:cxn>
                <a:cxn ang="0">
                  <a:pos x="8" y="8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13" h="11">
                  <a:moveTo>
                    <a:pt x="5" y="0"/>
                  </a:moveTo>
                  <a:lnTo>
                    <a:pt x="3" y="5"/>
                  </a:lnTo>
                  <a:lnTo>
                    <a:pt x="2" y="3"/>
                  </a:lnTo>
                  <a:lnTo>
                    <a:pt x="0" y="7"/>
                  </a:lnTo>
                  <a:lnTo>
                    <a:pt x="2" y="7"/>
                  </a:lnTo>
                  <a:lnTo>
                    <a:pt x="5" y="11"/>
                  </a:lnTo>
                  <a:lnTo>
                    <a:pt x="11" y="11"/>
                  </a:lnTo>
                  <a:lnTo>
                    <a:pt x="13" y="10"/>
                  </a:lnTo>
                  <a:lnTo>
                    <a:pt x="8" y="8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5" name="Freeform 543">
              <a:extLst>
                <a:ext uri="{FF2B5EF4-FFF2-40B4-BE49-F238E27FC236}">
                  <a16:creationId xmlns:a16="http://schemas.microsoft.com/office/drawing/2014/main" id="{6801862C-ECBD-5B9F-A794-59BB0202D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8800" y="-3343736"/>
              <a:ext cx="50304" cy="1631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8" y="0"/>
                </a:cxn>
                <a:cxn ang="0">
                  <a:pos x="22" y="0"/>
                </a:cxn>
                <a:cxn ang="0">
                  <a:pos x="37" y="8"/>
                </a:cxn>
                <a:cxn ang="0">
                  <a:pos x="27" y="12"/>
                </a:cxn>
                <a:cxn ang="0">
                  <a:pos x="0" y="7"/>
                </a:cxn>
                <a:cxn ang="0">
                  <a:pos x="0" y="7"/>
                </a:cxn>
              </a:cxnLst>
              <a:rect l="0" t="0" r="r" b="b"/>
              <a:pathLst>
                <a:path w="37" h="12">
                  <a:moveTo>
                    <a:pt x="0" y="7"/>
                  </a:moveTo>
                  <a:lnTo>
                    <a:pt x="8" y="0"/>
                  </a:lnTo>
                  <a:lnTo>
                    <a:pt x="22" y="0"/>
                  </a:lnTo>
                  <a:lnTo>
                    <a:pt x="37" y="8"/>
                  </a:lnTo>
                  <a:lnTo>
                    <a:pt x="27" y="12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6" name="Freeform 544">
              <a:extLst>
                <a:ext uri="{FF2B5EF4-FFF2-40B4-BE49-F238E27FC236}">
                  <a16:creationId xmlns:a16="http://schemas.microsoft.com/office/drawing/2014/main" id="{C402EF4A-E3D5-78D3-699B-9E729A40F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1981" y="-3738008"/>
              <a:ext cx="29910" cy="35348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22" y="26"/>
                </a:cxn>
                <a:cxn ang="0">
                  <a:pos x="3" y="18"/>
                </a:cxn>
                <a:cxn ang="0">
                  <a:pos x="0" y="5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22" h="26">
                  <a:moveTo>
                    <a:pt x="3" y="0"/>
                  </a:moveTo>
                  <a:lnTo>
                    <a:pt x="22" y="26"/>
                  </a:lnTo>
                  <a:lnTo>
                    <a:pt x="3" y="18"/>
                  </a:lnTo>
                  <a:lnTo>
                    <a:pt x="0" y="5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7" name="Freeform 545">
              <a:extLst>
                <a:ext uri="{FF2B5EF4-FFF2-40B4-BE49-F238E27FC236}">
                  <a16:creationId xmlns:a16="http://schemas.microsoft.com/office/drawing/2014/main" id="{B674ADA7-0AF3-F7D1-62B8-D431A5F81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3071" y="-3774716"/>
              <a:ext cx="43506" cy="65259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18" y="0"/>
                </a:cxn>
                <a:cxn ang="0">
                  <a:pos x="32" y="25"/>
                </a:cxn>
                <a:cxn ang="0">
                  <a:pos x="24" y="35"/>
                </a:cxn>
                <a:cxn ang="0">
                  <a:pos x="24" y="48"/>
                </a:cxn>
                <a:cxn ang="0">
                  <a:pos x="6" y="22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32" h="48">
                  <a:moveTo>
                    <a:pt x="0" y="3"/>
                  </a:moveTo>
                  <a:lnTo>
                    <a:pt x="18" y="0"/>
                  </a:lnTo>
                  <a:lnTo>
                    <a:pt x="32" y="25"/>
                  </a:lnTo>
                  <a:lnTo>
                    <a:pt x="24" y="35"/>
                  </a:lnTo>
                  <a:lnTo>
                    <a:pt x="24" y="48"/>
                  </a:lnTo>
                  <a:lnTo>
                    <a:pt x="6" y="22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8" name="Freeform 546">
              <a:extLst>
                <a:ext uri="{FF2B5EF4-FFF2-40B4-BE49-F238E27FC236}">
                  <a16:creationId xmlns:a16="http://schemas.microsoft.com/office/drawing/2014/main" id="{6C581799-13C4-2444-E1BB-58017D583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0746" y="-3820941"/>
              <a:ext cx="24472" cy="25832"/>
            </a:xfrm>
            <a:custGeom>
              <a:avLst/>
              <a:gdLst/>
              <a:ahLst/>
              <a:cxnLst>
                <a:cxn ang="0">
                  <a:pos x="6" y="15"/>
                </a:cxn>
                <a:cxn ang="0">
                  <a:pos x="0" y="7"/>
                </a:cxn>
                <a:cxn ang="0">
                  <a:pos x="8" y="0"/>
                </a:cxn>
                <a:cxn ang="0">
                  <a:pos x="18" y="19"/>
                </a:cxn>
                <a:cxn ang="0">
                  <a:pos x="6" y="15"/>
                </a:cxn>
                <a:cxn ang="0">
                  <a:pos x="6" y="15"/>
                </a:cxn>
              </a:cxnLst>
              <a:rect l="0" t="0" r="r" b="b"/>
              <a:pathLst>
                <a:path w="18" h="19">
                  <a:moveTo>
                    <a:pt x="6" y="15"/>
                  </a:moveTo>
                  <a:lnTo>
                    <a:pt x="0" y="7"/>
                  </a:lnTo>
                  <a:lnTo>
                    <a:pt x="8" y="0"/>
                  </a:lnTo>
                  <a:lnTo>
                    <a:pt x="18" y="19"/>
                  </a:lnTo>
                  <a:lnTo>
                    <a:pt x="6" y="15"/>
                  </a:lnTo>
                  <a:lnTo>
                    <a:pt x="6" y="1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9" name="Freeform 547">
              <a:extLst>
                <a:ext uri="{FF2B5EF4-FFF2-40B4-BE49-F238E27FC236}">
                  <a16:creationId xmlns:a16="http://schemas.microsoft.com/office/drawing/2014/main" id="{652A6776-CC19-532B-C54B-55305C5C1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4555" y="-3829099"/>
              <a:ext cx="17675" cy="2175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" y="8"/>
                </a:cxn>
                <a:cxn ang="0">
                  <a:pos x="9" y="1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3" h="16">
                  <a:moveTo>
                    <a:pt x="0" y="0"/>
                  </a:moveTo>
                  <a:lnTo>
                    <a:pt x="13" y="8"/>
                  </a:lnTo>
                  <a:lnTo>
                    <a:pt x="9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80" name="Freeform 548">
              <a:extLst>
                <a:ext uri="{FF2B5EF4-FFF2-40B4-BE49-F238E27FC236}">
                  <a16:creationId xmlns:a16="http://schemas.microsoft.com/office/drawing/2014/main" id="{AE0F6273-CBD2-D536-7F37-F63F52ED7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4555" y="-3856290"/>
              <a:ext cx="25832" cy="31270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9" y="23"/>
                </a:cxn>
                <a:cxn ang="0">
                  <a:pos x="0" y="8"/>
                </a:cxn>
                <a:cxn ang="0">
                  <a:pos x="0" y="5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19" h="23">
                  <a:moveTo>
                    <a:pt x="1" y="0"/>
                  </a:moveTo>
                  <a:lnTo>
                    <a:pt x="19" y="23"/>
                  </a:lnTo>
                  <a:lnTo>
                    <a:pt x="0" y="8"/>
                  </a:lnTo>
                  <a:lnTo>
                    <a:pt x="0" y="5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81" name="Freeform 549">
              <a:extLst>
                <a:ext uri="{FF2B5EF4-FFF2-40B4-BE49-F238E27FC236}">
                  <a16:creationId xmlns:a16="http://schemas.microsoft.com/office/drawing/2014/main" id="{DE5FB6C9-99F9-3A42-13F8-FE0DCB7FA0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1815" y="-3724412"/>
              <a:ext cx="21753" cy="29910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16" y="22"/>
                </a:cxn>
                <a:cxn ang="0">
                  <a:pos x="2" y="9"/>
                </a:cxn>
                <a:cxn ang="0">
                  <a:pos x="0" y="4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16" h="22">
                  <a:moveTo>
                    <a:pt x="3" y="0"/>
                  </a:moveTo>
                  <a:lnTo>
                    <a:pt x="16" y="22"/>
                  </a:lnTo>
                  <a:lnTo>
                    <a:pt x="2" y="9"/>
                  </a:ln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82" name="Freeform 550">
              <a:extLst>
                <a:ext uri="{FF2B5EF4-FFF2-40B4-BE49-F238E27FC236}">
                  <a16:creationId xmlns:a16="http://schemas.microsoft.com/office/drawing/2014/main" id="{C6EC3F71-3FDF-8D19-C4D6-E24C6AE241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9489" y="-3553108"/>
              <a:ext cx="12236" cy="17675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9" y="5"/>
                </a:cxn>
                <a:cxn ang="0">
                  <a:pos x="0" y="13"/>
                </a:cxn>
                <a:cxn ang="0">
                  <a:pos x="0" y="4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9" h="13">
                  <a:moveTo>
                    <a:pt x="3" y="0"/>
                  </a:moveTo>
                  <a:lnTo>
                    <a:pt x="9" y="5"/>
                  </a:lnTo>
                  <a:lnTo>
                    <a:pt x="0" y="13"/>
                  </a:ln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83" name="Freeform 551">
              <a:extLst>
                <a:ext uri="{FF2B5EF4-FFF2-40B4-BE49-F238E27FC236}">
                  <a16:creationId xmlns:a16="http://schemas.microsoft.com/office/drawing/2014/main" id="{B641087C-CE04-3ADD-2D22-32CE4B53D2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040" y="-3471535"/>
              <a:ext cx="8157" cy="12236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6" y="4"/>
                </a:cxn>
                <a:cxn ang="0">
                  <a:pos x="0" y="9"/>
                </a:cxn>
                <a:cxn ang="0">
                  <a:pos x="0" y="4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6" h="9">
                  <a:moveTo>
                    <a:pt x="3" y="0"/>
                  </a:moveTo>
                  <a:lnTo>
                    <a:pt x="6" y="4"/>
                  </a:lnTo>
                  <a:lnTo>
                    <a:pt x="0" y="9"/>
                  </a:ln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84" name="Freeform 552">
              <a:extLst>
                <a:ext uri="{FF2B5EF4-FFF2-40B4-BE49-F238E27FC236}">
                  <a16:creationId xmlns:a16="http://schemas.microsoft.com/office/drawing/2014/main" id="{B19E0436-4008-837A-B13B-FCFEB22F4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2601" y="-3383164"/>
              <a:ext cx="10876" cy="17675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8" y="4"/>
                </a:cxn>
                <a:cxn ang="0">
                  <a:pos x="7" y="10"/>
                </a:cxn>
                <a:cxn ang="0">
                  <a:pos x="0" y="13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8" h="13">
                  <a:moveTo>
                    <a:pt x="5" y="0"/>
                  </a:moveTo>
                  <a:lnTo>
                    <a:pt x="8" y="4"/>
                  </a:lnTo>
                  <a:lnTo>
                    <a:pt x="7" y="10"/>
                  </a:lnTo>
                  <a:lnTo>
                    <a:pt x="0" y="13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85" name="Freeform 553">
              <a:extLst>
                <a:ext uri="{FF2B5EF4-FFF2-40B4-BE49-F238E27FC236}">
                  <a16:creationId xmlns:a16="http://schemas.microsoft.com/office/drawing/2014/main" id="{47ECF038-396B-D4C0-3F9B-684930E125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6419" y="-2987532"/>
              <a:ext cx="51663" cy="39428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24" y="3"/>
                </a:cxn>
                <a:cxn ang="0">
                  <a:pos x="30" y="14"/>
                </a:cxn>
                <a:cxn ang="0">
                  <a:pos x="38" y="17"/>
                </a:cxn>
                <a:cxn ang="0">
                  <a:pos x="38" y="21"/>
                </a:cxn>
                <a:cxn ang="0">
                  <a:pos x="33" y="25"/>
                </a:cxn>
                <a:cxn ang="0">
                  <a:pos x="19" y="29"/>
                </a:cxn>
                <a:cxn ang="0">
                  <a:pos x="8" y="27"/>
                </a:cxn>
                <a:cxn ang="0">
                  <a:pos x="17" y="24"/>
                </a:cxn>
                <a:cxn ang="0">
                  <a:pos x="0" y="21"/>
                </a:cxn>
                <a:cxn ang="0">
                  <a:pos x="0" y="17"/>
                </a:cxn>
                <a:cxn ang="0">
                  <a:pos x="6" y="19"/>
                </a:cxn>
                <a:cxn ang="0">
                  <a:pos x="0" y="14"/>
                </a:cxn>
                <a:cxn ang="0">
                  <a:pos x="9" y="11"/>
                </a:cxn>
                <a:cxn ang="0">
                  <a:pos x="3" y="4"/>
                </a:cxn>
                <a:cxn ang="0">
                  <a:pos x="3" y="1"/>
                </a:cxn>
                <a:cxn ang="0">
                  <a:pos x="9" y="0"/>
                </a:cxn>
                <a:cxn ang="0">
                  <a:pos x="9" y="0"/>
                </a:cxn>
              </a:cxnLst>
              <a:rect l="0" t="0" r="r" b="b"/>
              <a:pathLst>
                <a:path w="38" h="29">
                  <a:moveTo>
                    <a:pt x="9" y="0"/>
                  </a:moveTo>
                  <a:lnTo>
                    <a:pt x="24" y="3"/>
                  </a:lnTo>
                  <a:lnTo>
                    <a:pt x="30" y="14"/>
                  </a:lnTo>
                  <a:lnTo>
                    <a:pt x="38" y="17"/>
                  </a:lnTo>
                  <a:lnTo>
                    <a:pt x="38" y="21"/>
                  </a:lnTo>
                  <a:lnTo>
                    <a:pt x="33" y="25"/>
                  </a:lnTo>
                  <a:lnTo>
                    <a:pt x="19" y="29"/>
                  </a:lnTo>
                  <a:lnTo>
                    <a:pt x="8" y="27"/>
                  </a:lnTo>
                  <a:lnTo>
                    <a:pt x="17" y="24"/>
                  </a:lnTo>
                  <a:lnTo>
                    <a:pt x="0" y="21"/>
                  </a:lnTo>
                  <a:lnTo>
                    <a:pt x="0" y="17"/>
                  </a:lnTo>
                  <a:lnTo>
                    <a:pt x="6" y="19"/>
                  </a:lnTo>
                  <a:lnTo>
                    <a:pt x="0" y="14"/>
                  </a:lnTo>
                  <a:lnTo>
                    <a:pt x="9" y="11"/>
                  </a:lnTo>
                  <a:lnTo>
                    <a:pt x="3" y="4"/>
                  </a:lnTo>
                  <a:lnTo>
                    <a:pt x="3" y="1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86" name="Freeform 554">
              <a:extLst>
                <a:ext uri="{FF2B5EF4-FFF2-40B4-BE49-F238E27FC236}">
                  <a16:creationId xmlns:a16="http://schemas.microsoft.com/office/drawing/2014/main" id="{0401381D-A39D-756E-C882-7F93D08EBA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3568" y="-3308388"/>
              <a:ext cx="6798" cy="46225"/>
            </a:xfrm>
            <a:custGeom>
              <a:avLst/>
              <a:gdLst/>
              <a:ahLst/>
              <a:cxnLst>
                <a:cxn ang="0">
                  <a:pos x="5" y="10"/>
                </a:cxn>
                <a:cxn ang="0">
                  <a:pos x="5" y="34"/>
                </a:cxn>
                <a:cxn ang="0">
                  <a:pos x="3" y="18"/>
                </a:cxn>
                <a:cxn ang="0">
                  <a:pos x="0" y="8"/>
                </a:cxn>
                <a:cxn ang="0">
                  <a:pos x="2" y="6"/>
                </a:cxn>
                <a:cxn ang="0">
                  <a:pos x="2" y="0"/>
                </a:cxn>
                <a:cxn ang="0">
                  <a:pos x="5" y="10"/>
                </a:cxn>
                <a:cxn ang="0">
                  <a:pos x="5" y="10"/>
                </a:cxn>
              </a:cxnLst>
              <a:rect l="0" t="0" r="r" b="b"/>
              <a:pathLst>
                <a:path w="5" h="34">
                  <a:moveTo>
                    <a:pt x="5" y="10"/>
                  </a:moveTo>
                  <a:lnTo>
                    <a:pt x="5" y="34"/>
                  </a:lnTo>
                  <a:lnTo>
                    <a:pt x="3" y="18"/>
                  </a:lnTo>
                  <a:lnTo>
                    <a:pt x="0" y="8"/>
                  </a:lnTo>
                  <a:lnTo>
                    <a:pt x="2" y="6"/>
                  </a:lnTo>
                  <a:lnTo>
                    <a:pt x="2" y="0"/>
                  </a:lnTo>
                  <a:lnTo>
                    <a:pt x="5" y="10"/>
                  </a:lnTo>
                  <a:lnTo>
                    <a:pt x="5" y="1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87" name="Freeform 555">
              <a:extLst>
                <a:ext uri="{FF2B5EF4-FFF2-40B4-BE49-F238E27FC236}">
                  <a16:creationId xmlns:a16="http://schemas.microsoft.com/office/drawing/2014/main" id="{071E439B-3817-DD72-4824-2CB334119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3568" y="-3232253"/>
              <a:ext cx="25832" cy="25832"/>
            </a:xfrm>
            <a:custGeom>
              <a:avLst/>
              <a:gdLst/>
              <a:ahLst/>
              <a:cxnLst>
                <a:cxn ang="0">
                  <a:pos x="13" y="3"/>
                </a:cxn>
                <a:cxn ang="0">
                  <a:pos x="10" y="8"/>
                </a:cxn>
                <a:cxn ang="0">
                  <a:pos x="13" y="13"/>
                </a:cxn>
                <a:cxn ang="0">
                  <a:pos x="19" y="11"/>
                </a:cxn>
                <a:cxn ang="0">
                  <a:pos x="18" y="19"/>
                </a:cxn>
                <a:cxn ang="0">
                  <a:pos x="2" y="16"/>
                </a:cxn>
                <a:cxn ang="0">
                  <a:pos x="0" y="13"/>
                </a:cxn>
                <a:cxn ang="0">
                  <a:pos x="2" y="3"/>
                </a:cxn>
                <a:cxn ang="0">
                  <a:pos x="13" y="0"/>
                </a:cxn>
                <a:cxn ang="0">
                  <a:pos x="13" y="3"/>
                </a:cxn>
                <a:cxn ang="0">
                  <a:pos x="13" y="3"/>
                </a:cxn>
              </a:cxnLst>
              <a:rect l="0" t="0" r="r" b="b"/>
              <a:pathLst>
                <a:path w="19" h="19">
                  <a:moveTo>
                    <a:pt x="13" y="3"/>
                  </a:moveTo>
                  <a:lnTo>
                    <a:pt x="10" y="8"/>
                  </a:lnTo>
                  <a:lnTo>
                    <a:pt x="13" y="13"/>
                  </a:lnTo>
                  <a:lnTo>
                    <a:pt x="19" y="11"/>
                  </a:lnTo>
                  <a:lnTo>
                    <a:pt x="18" y="19"/>
                  </a:lnTo>
                  <a:lnTo>
                    <a:pt x="2" y="16"/>
                  </a:lnTo>
                  <a:lnTo>
                    <a:pt x="0" y="13"/>
                  </a:lnTo>
                  <a:lnTo>
                    <a:pt x="2" y="3"/>
                  </a:lnTo>
                  <a:lnTo>
                    <a:pt x="13" y="0"/>
                  </a:lnTo>
                  <a:lnTo>
                    <a:pt x="13" y="3"/>
                  </a:lnTo>
                  <a:lnTo>
                    <a:pt x="13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88" name="Freeform 556">
              <a:extLst>
                <a:ext uri="{FF2B5EF4-FFF2-40B4-BE49-F238E27FC236}">
                  <a16:creationId xmlns:a16="http://schemas.microsoft.com/office/drawing/2014/main" id="{ED5D0953-1385-75F9-B396-95C111FB7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9185" y="-3177870"/>
              <a:ext cx="32629" cy="14956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7"/>
                </a:cxn>
                <a:cxn ang="0">
                  <a:pos x="11" y="11"/>
                </a:cxn>
                <a:cxn ang="0">
                  <a:pos x="24" y="7"/>
                </a:cxn>
                <a:cxn ang="0">
                  <a:pos x="21" y="5"/>
                </a:cxn>
                <a:cxn ang="0">
                  <a:pos x="19" y="0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24" h="11">
                  <a:moveTo>
                    <a:pt x="5" y="0"/>
                  </a:moveTo>
                  <a:lnTo>
                    <a:pt x="0" y="7"/>
                  </a:lnTo>
                  <a:lnTo>
                    <a:pt x="11" y="11"/>
                  </a:lnTo>
                  <a:lnTo>
                    <a:pt x="24" y="7"/>
                  </a:lnTo>
                  <a:lnTo>
                    <a:pt x="21" y="5"/>
                  </a:lnTo>
                  <a:lnTo>
                    <a:pt x="19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89" name="Freeform 557">
              <a:extLst>
                <a:ext uri="{FF2B5EF4-FFF2-40B4-BE49-F238E27FC236}">
                  <a16:creationId xmlns:a16="http://schemas.microsoft.com/office/drawing/2014/main" id="{DFEC9DC9-2B4E-B258-545E-5C34FAEADD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3927" y="-3130286"/>
              <a:ext cx="47585" cy="17675"/>
            </a:xfrm>
            <a:custGeom>
              <a:avLst/>
              <a:gdLst/>
              <a:ahLst/>
              <a:cxnLst>
                <a:cxn ang="0">
                  <a:pos x="1" y="8"/>
                </a:cxn>
                <a:cxn ang="0">
                  <a:pos x="0" y="12"/>
                </a:cxn>
                <a:cxn ang="0">
                  <a:pos x="17" y="13"/>
                </a:cxn>
                <a:cxn ang="0">
                  <a:pos x="35" y="10"/>
                </a:cxn>
                <a:cxn ang="0">
                  <a:pos x="30" y="7"/>
                </a:cxn>
                <a:cxn ang="0">
                  <a:pos x="8" y="0"/>
                </a:cxn>
                <a:cxn ang="0">
                  <a:pos x="1" y="8"/>
                </a:cxn>
                <a:cxn ang="0">
                  <a:pos x="1" y="8"/>
                </a:cxn>
              </a:cxnLst>
              <a:rect l="0" t="0" r="r" b="b"/>
              <a:pathLst>
                <a:path w="35" h="13">
                  <a:moveTo>
                    <a:pt x="1" y="8"/>
                  </a:moveTo>
                  <a:lnTo>
                    <a:pt x="0" y="12"/>
                  </a:lnTo>
                  <a:lnTo>
                    <a:pt x="17" y="13"/>
                  </a:lnTo>
                  <a:lnTo>
                    <a:pt x="35" y="10"/>
                  </a:lnTo>
                  <a:lnTo>
                    <a:pt x="30" y="7"/>
                  </a:lnTo>
                  <a:lnTo>
                    <a:pt x="8" y="0"/>
                  </a:lnTo>
                  <a:lnTo>
                    <a:pt x="1" y="8"/>
                  </a:lnTo>
                  <a:lnTo>
                    <a:pt x="1" y="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90" name="Freeform 558">
              <a:extLst>
                <a:ext uri="{FF2B5EF4-FFF2-40B4-BE49-F238E27FC236}">
                  <a16:creationId xmlns:a16="http://schemas.microsoft.com/office/drawing/2014/main" id="{5E773A49-4641-5C08-A3C8-CA4A844373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601" y="-3112612"/>
              <a:ext cx="44866" cy="17675"/>
            </a:xfrm>
            <a:custGeom>
              <a:avLst/>
              <a:gdLst/>
              <a:ahLst/>
              <a:cxnLst>
                <a:cxn ang="0">
                  <a:pos x="33" y="7"/>
                </a:cxn>
                <a:cxn ang="0">
                  <a:pos x="30" y="8"/>
                </a:cxn>
                <a:cxn ang="0">
                  <a:pos x="33" y="11"/>
                </a:cxn>
                <a:cxn ang="0">
                  <a:pos x="30" y="13"/>
                </a:cxn>
                <a:cxn ang="0">
                  <a:pos x="17" y="5"/>
                </a:cxn>
                <a:cxn ang="0">
                  <a:pos x="4" y="5"/>
                </a:cxn>
                <a:cxn ang="0">
                  <a:pos x="0" y="3"/>
                </a:cxn>
                <a:cxn ang="0">
                  <a:pos x="17" y="0"/>
                </a:cxn>
                <a:cxn ang="0">
                  <a:pos x="33" y="7"/>
                </a:cxn>
                <a:cxn ang="0">
                  <a:pos x="33" y="7"/>
                </a:cxn>
              </a:cxnLst>
              <a:rect l="0" t="0" r="r" b="b"/>
              <a:pathLst>
                <a:path w="33" h="13">
                  <a:moveTo>
                    <a:pt x="33" y="7"/>
                  </a:moveTo>
                  <a:lnTo>
                    <a:pt x="30" y="8"/>
                  </a:lnTo>
                  <a:lnTo>
                    <a:pt x="33" y="11"/>
                  </a:lnTo>
                  <a:lnTo>
                    <a:pt x="30" y="13"/>
                  </a:lnTo>
                  <a:lnTo>
                    <a:pt x="17" y="5"/>
                  </a:lnTo>
                  <a:lnTo>
                    <a:pt x="4" y="5"/>
                  </a:lnTo>
                  <a:lnTo>
                    <a:pt x="0" y="3"/>
                  </a:lnTo>
                  <a:lnTo>
                    <a:pt x="17" y="0"/>
                  </a:lnTo>
                  <a:lnTo>
                    <a:pt x="33" y="7"/>
                  </a:lnTo>
                  <a:lnTo>
                    <a:pt x="33" y="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91" name="Freeform 559">
              <a:extLst>
                <a:ext uri="{FF2B5EF4-FFF2-40B4-BE49-F238E27FC236}">
                  <a16:creationId xmlns:a16="http://schemas.microsoft.com/office/drawing/2014/main" id="{ACE2DDD3-3815-6BF1-43C2-7C20E148D6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2960" y="-3103095"/>
              <a:ext cx="43506" cy="33989"/>
            </a:xfrm>
            <a:custGeom>
              <a:avLst/>
              <a:gdLst/>
              <a:ahLst/>
              <a:cxnLst>
                <a:cxn ang="0">
                  <a:pos x="19" y="4"/>
                </a:cxn>
                <a:cxn ang="0">
                  <a:pos x="31" y="13"/>
                </a:cxn>
                <a:cxn ang="0">
                  <a:pos x="32" y="16"/>
                </a:cxn>
                <a:cxn ang="0">
                  <a:pos x="21" y="17"/>
                </a:cxn>
                <a:cxn ang="0">
                  <a:pos x="29" y="21"/>
                </a:cxn>
                <a:cxn ang="0">
                  <a:pos x="29" y="25"/>
                </a:cxn>
                <a:cxn ang="0">
                  <a:pos x="27" y="25"/>
                </a:cxn>
                <a:cxn ang="0">
                  <a:pos x="7" y="14"/>
                </a:cxn>
                <a:cxn ang="0">
                  <a:pos x="2" y="9"/>
                </a:cxn>
                <a:cxn ang="0">
                  <a:pos x="0" y="1"/>
                </a:cxn>
                <a:cxn ang="0">
                  <a:pos x="13" y="0"/>
                </a:cxn>
                <a:cxn ang="0">
                  <a:pos x="19" y="4"/>
                </a:cxn>
                <a:cxn ang="0">
                  <a:pos x="19" y="4"/>
                </a:cxn>
              </a:cxnLst>
              <a:rect l="0" t="0" r="r" b="b"/>
              <a:pathLst>
                <a:path w="32" h="25">
                  <a:moveTo>
                    <a:pt x="19" y="4"/>
                  </a:moveTo>
                  <a:lnTo>
                    <a:pt x="31" y="13"/>
                  </a:lnTo>
                  <a:lnTo>
                    <a:pt x="32" y="16"/>
                  </a:lnTo>
                  <a:lnTo>
                    <a:pt x="21" y="17"/>
                  </a:lnTo>
                  <a:lnTo>
                    <a:pt x="29" y="21"/>
                  </a:lnTo>
                  <a:lnTo>
                    <a:pt x="29" y="25"/>
                  </a:lnTo>
                  <a:lnTo>
                    <a:pt x="27" y="25"/>
                  </a:lnTo>
                  <a:lnTo>
                    <a:pt x="7" y="14"/>
                  </a:lnTo>
                  <a:lnTo>
                    <a:pt x="2" y="9"/>
                  </a:lnTo>
                  <a:lnTo>
                    <a:pt x="0" y="1"/>
                  </a:lnTo>
                  <a:lnTo>
                    <a:pt x="13" y="0"/>
                  </a:lnTo>
                  <a:lnTo>
                    <a:pt x="19" y="4"/>
                  </a:lnTo>
                  <a:lnTo>
                    <a:pt x="19" y="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92" name="Freeform 560">
              <a:extLst>
                <a:ext uri="{FF2B5EF4-FFF2-40B4-BE49-F238E27FC236}">
                  <a16:creationId xmlns:a16="http://schemas.microsoft.com/office/drawing/2014/main" id="{ACD5F970-890B-8D89-41C2-0100D958FA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343" y="-3022881"/>
              <a:ext cx="47585" cy="25832"/>
            </a:xfrm>
            <a:custGeom>
              <a:avLst/>
              <a:gdLst/>
              <a:ahLst/>
              <a:cxnLst>
                <a:cxn ang="0">
                  <a:pos x="35" y="6"/>
                </a:cxn>
                <a:cxn ang="0">
                  <a:pos x="35" y="13"/>
                </a:cxn>
                <a:cxn ang="0">
                  <a:pos x="32" y="14"/>
                </a:cxn>
                <a:cxn ang="0">
                  <a:pos x="0" y="19"/>
                </a:cxn>
                <a:cxn ang="0">
                  <a:pos x="1" y="14"/>
                </a:cxn>
                <a:cxn ang="0">
                  <a:pos x="12" y="6"/>
                </a:cxn>
                <a:cxn ang="0">
                  <a:pos x="28" y="0"/>
                </a:cxn>
                <a:cxn ang="0">
                  <a:pos x="35" y="6"/>
                </a:cxn>
                <a:cxn ang="0">
                  <a:pos x="35" y="6"/>
                </a:cxn>
              </a:cxnLst>
              <a:rect l="0" t="0" r="r" b="b"/>
              <a:pathLst>
                <a:path w="35" h="19">
                  <a:moveTo>
                    <a:pt x="35" y="6"/>
                  </a:moveTo>
                  <a:lnTo>
                    <a:pt x="35" y="13"/>
                  </a:lnTo>
                  <a:lnTo>
                    <a:pt x="32" y="14"/>
                  </a:lnTo>
                  <a:lnTo>
                    <a:pt x="0" y="19"/>
                  </a:lnTo>
                  <a:lnTo>
                    <a:pt x="1" y="14"/>
                  </a:lnTo>
                  <a:lnTo>
                    <a:pt x="12" y="6"/>
                  </a:lnTo>
                  <a:lnTo>
                    <a:pt x="28" y="0"/>
                  </a:lnTo>
                  <a:lnTo>
                    <a:pt x="35" y="6"/>
                  </a:lnTo>
                  <a:lnTo>
                    <a:pt x="35" y="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93" name="Freeform 561">
              <a:extLst>
                <a:ext uri="{FF2B5EF4-FFF2-40B4-BE49-F238E27FC236}">
                  <a16:creationId xmlns:a16="http://schemas.microsoft.com/office/drawing/2014/main" id="{1099768F-B7DC-083E-9D1C-857D913C0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0794" y="-3029679"/>
              <a:ext cx="21753" cy="14956"/>
            </a:xfrm>
            <a:custGeom>
              <a:avLst/>
              <a:gdLst/>
              <a:ahLst/>
              <a:cxnLst>
                <a:cxn ang="0">
                  <a:pos x="10" y="3"/>
                </a:cxn>
                <a:cxn ang="0">
                  <a:pos x="0" y="11"/>
                </a:cxn>
                <a:cxn ang="0">
                  <a:pos x="13" y="7"/>
                </a:cxn>
                <a:cxn ang="0">
                  <a:pos x="16" y="0"/>
                </a:cxn>
                <a:cxn ang="0">
                  <a:pos x="10" y="3"/>
                </a:cxn>
                <a:cxn ang="0">
                  <a:pos x="10" y="3"/>
                </a:cxn>
              </a:cxnLst>
              <a:rect l="0" t="0" r="r" b="b"/>
              <a:pathLst>
                <a:path w="16" h="11">
                  <a:moveTo>
                    <a:pt x="10" y="3"/>
                  </a:moveTo>
                  <a:lnTo>
                    <a:pt x="0" y="11"/>
                  </a:lnTo>
                  <a:lnTo>
                    <a:pt x="13" y="7"/>
                  </a:lnTo>
                  <a:lnTo>
                    <a:pt x="16" y="0"/>
                  </a:lnTo>
                  <a:lnTo>
                    <a:pt x="10" y="3"/>
                  </a:lnTo>
                  <a:lnTo>
                    <a:pt x="1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94" name="Freeform 562">
              <a:extLst>
                <a:ext uri="{FF2B5EF4-FFF2-40B4-BE49-F238E27FC236}">
                  <a16:creationId xmlns:a16="http://schemas.microsoft.com/office/drawing/2014/main" id="{54460AB2-7EED-A19E-BD8A-AFD3C437F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0725" y="-2850218"/>
              <a:ext cx="199855" cy="101967"/>
            </a:xfrm>
            <a:custGeom>
              <a:avLst/>
              <a:gdLst/>
              <a:ahLst/>
              <a:cxnLst>
                <a:cxn ang="0">
                  <a:pos x="43" y="65"/>
                </a:cxn>
                <a:cxn ang="0">
                  <a:pos x="22" y="61"/>
                </a:cxn>
                <a:cxn ang="0">
                  <a:pos x="35" y="57"/>
                </a:cxn>
                <a:cxn ang="0">
                  <a:pos x="30" y="54"/>
                </a:cxn>
                <a:cxn ang="0">
                  <a:pos x="30" y="51"/>
                </a:cxn>
                <a:cxn ang="0">
                  <a:pos x="6" y="43"/>
                </a:cxn>
                <a:cxn ang="0">
                  <a:pos x="22" y="37"/>
                </a:cxn>
                <a:cxn ang="0">
                  <a:pos x="36" y="33"/>
                </a:cxn>
                <a:cxn ang="0">
                  <a:pos x="25" y="35"/>
                </a:cxn>
                <a:cxn ang="0">
                  <a:pos x="30" y="27"/>
                </a:cxn>
                <a:cxn ang="0">
                  <a:pos x="20" y="24"/>
                </a:cxn>
                <a:cxn ang="0">
                  <a:pos x="0" y="27"/>
                </a:cxn>
                <a:cxn ang="0">
                  <a:pos x="6" y="24"/>
                </a:cxn>
                <a:cxn ang="0">
                  <a:pos x="4" y="19"/>
                </a:cxn>
                <a:cxn ang="0">
                  <a:pos x="17" y="22"/>
                </a:cxn>
                <a:cxn ang="0">
                  <a:pos x="16" y="19"/>
                </a:cxn>
                <a:cxn ang="0">
                  <a:pos x="12" y="16"/>
                </a:cxn>
                <a:cxn ang="0">
                  <a:pos x="12" y="14"/>
                </a:cxn>
                <a:cxn ang="0">
                  <a:pos x="14" y="13"/>
                </a:cxn>
                <a:cxn ang="0">
                  <a:pos x="19" y="11"/>
                </a:cxn>
                <a:cxn ang="0">
                  <a:pos x="22" y="13"/>
                </a:cxn>
                <a:cxn ang="0">
                  <a:pos x="25" y="16"/>
                </a:cxn>
                <a:cxn ang="0">
                  <a:pos x="28" y="16"/>
                </a:cxn>
                <a:cxn ang="0">
                  <a:pos x="22" y="8"/>
                </a:cxn>
                <a:cxn ang="0">
                  <a:pos x="27" y="8"/>
                </a:cxn>
                <a:cxn ang="0">
                  <a:pos x="19" y="4"/>
                </a:cxn>
                <a:cxn ang="0">
                  <a:pos x="28" y="3"/>
                </a:cxn>
                <a:cxn ang="0">
                  <a:pos x="40" y="14"/>
                </a:cxn>
                <a:cxn ang="0">
                  <a:pos x="43" y="19"/>
                </a:cxn>
                <a:cxn ang="0">
                  <a:pos x="41" y="24"/>
                </a:cxn>
                <a:cxn ang="0">
                  <a:pos x="41" y="24"/>
                </a:cxn>
                <a:cxn ang="0">
                  <a:pos x="41" y="27"/>
                </a:cxn>
                <a:cxn ang="0">
                  <a:pos x="43" y="32"/>
                </a:cxn>
                <a:cxn ang="0">
                  <a:pos x="48" y="29"/>
                </a:cxn>
                <a:cxn ang="0">
                  <a:pos x="54" y="25"/>
                </a:cxn>
                <a:cxn ang="0">
                  <a:pos x="56" y="17"/>
                </a:cxn>
                <a:cxn ang="0">
                  <a:pos x="57" y="11"/>
                </a:cxn>
                <a:cxn ang="0">
                  <a:pos x="69" y="16"/>
                </a:cxn>
                <a:cxn ang="0">
                  <a:pos x="78" y="8"/>
                </a:cxn>
                <a:cxn ang="0">
                  <a:pos x="86" y="16"/>
                </a:cxn>
                <a:cxn ang="0">
                  <a:pos x="88" y="9"/>
                </a:cxn>
                <a:cxn ang="0">
                  <a:pos x="96" y="13"/>
                </a:cxn>
                <a:cxn ang="0">
                  <a:pos x="107" y="9"/>
                </a:cxn>
                <a:cxn ang="0">
                  <a:pos x="112" y="0"/>
                </a:cxn>
                <a:cxn ang="0">
                  <a:pos x="117" y="6"/>
                </a:cxn>
                <a:cxn ang="0">
                  <a:pos x="133" y="3"/>
                </a:cxn>
                <a:cxn ang="0">
                  <a:pos x="125" y="11"/>
                </a:cxn>
                <a:cxn ang="0">
                  <a:pos x="131" y="11"/>
                </a:cxn>
                <a:cxn ang="0">
                  <a:pos x="131" y="21"/>
                </a:cxn>
                <a:cxn ang="0">
                  <a:pos x="136" y="22"/>
                </a:cxn>
                <a:cxn ang="0">
                  <a:pos x="141" y="21"/>
                </a:cxn>
                <a:cxn ang="0">
                  <a:pos x="142" y="30"/>
                </a:cxn>
                <a:cxn ang="0">
                  <a:pos x="147" y="32"/>
                </a:cxn>
                <a:cxn ang="0">
                  <a:pos x="144" y="40"/>
                </a:cxn>
                <a:cxn ang="0">
                  <a:pos x="133" y="46"/>
                </a:cxn>
                <a:cxn ang="0">
                  <a:pos x="128" y="56"/>
                </a:cxn>
                <a:cxn ang="0">
                  <a:pos x="121" y="54"/>
                </a:cxn>
                <a:cxn ang="0">
                  <a:pos x="99" y="64"/>
                </a:cxn>
                <a:cxn ang="0">
                  <a:pos x="77" y="75"/>
                </a:cxn>
                <a:cxn ang="0">
                  <a:pos x="59" y="72"/>
                </a:cxn>
              </a:cxnLst>
              <a:rect l="0" t="0" r="r" b="b"/>
              <a:pathLst>
                <a:path w="147" h="75">
                  <a:moveTo>
                    <a:pt x="59" y="72"/>
                  </a:moveTo>
                  <a:lnTo>
                    <a:pt x="43" y="65"/>
                  </a:lnTo>
                  <a:lnTo>
                    <a:pt x="22" y="65"/>
                  </a:lnTo>
                  <a:lnTo>
                    <a:pt x="22" y="61"/>
                  </a:lnTo>
                  <a:lnTo>
                    <a:pt x="25" y="62"/>
                  </a:lnTo>
                  <a:lnTo>
                    <a:pt x="35" y="57"/>
                  </a:lnTo>
                  <a:lnTo>
                    <a:pt x="35" y="54"/>
                  </a:lnTo>
                  <a:lnTo>
                    <a:pt x="30" y="54"/>
                  </a:lnTo>
                  <a:lnTo>
                    <a:pt x="35" y="48"/>
                  </a:lnTo>
                  <a:lnTo>
                    <a:pt x="30" y="51"/>
                  </a:lnTo>
                  <a:lnTo>
                    <a:pt x="25" y="43"/>
                  </a:lnTo>
                  <a:lnTo>
                    <a:pt x="6" y="43"/>
                  </a:lnTo>
                  <a:lnTo>
                    <a:pt x="6" y="41"/>
                  </a:lnTo>
                  <a:lnTo>
                    <a:pt x="22" y="37"/>
                  </a:lnTo>
                  <a:lnTo>
                    <a:pt x="33" y="38"/>
                  </a:lnTo>
                  <a:lnTo>
                    <a:pt x="36" y="33"/>
                  </a:lnTo>
                  <a:lnTo>
                    <a:pt x="33" y="35"/>
                  </a:lnTo>
                  <a:lnTo>
                    <a:pt x="25" y="35"/>
                  </a:lnTo>
                  <a:lnTo>
                    <a:pt x="35" y="27"/>
                  </a:lnTo>
                  <a:lnTo>
                    <a:pt x="30" y="27"/>
                  </a:lnTo>
                  <a:lnTo>
                    <a:pt x="27" y="24"/>
                  </a:lnTo>
                  <a:lnTo>
                    <a:pt x="20" y="24"/>
                  </a:lnTo>
                  <a:lnTo>
                    <a:pt x="11" y="27"/>
                  </a:lnTo>
                  <a:lnTo>
                    <a:pt x="0" y="27"/>
                  </a:lnTo>
                  <a:lnTo>
                    <a:pt x="1" y="24"/>
                  </a:lnTo>
                  <a:lnTo>
                    <a:pt x="6" y="24"/>
                  </a:lnTo>
                  <a:lnTo>
                    <a:pt x="8" y="22"/>
                  </a:lnTo>
                  <a:lnTo>
                    <a:pt x="4" y="19"/>
                  </a:lnTo>
                  <a:lnTo>
                    <a:pt x="12" y="22"/>
                  </a:lnTo>
                  <a:lnTo>
                    <a:pt x="17" y="22"/>
                  </a:lnTo>
                  <a:lnTo>
                    <a:pt x="14" y="21"/>
                  </a:lnTo>
                  <a:lnTo>
                    <a:pt x="16" y="19"/>
                  </a:lnTo>
                  <a:lnTo>
                    <a:pt x="9" y="17"/>
                  </a:lnTo>
                  <a:lnTo>
                    <a:pt x="12" y="16"/>
                  </a:lnTo>
                  <a:lnTo>
                    <a:pt x="9" y="13"/>
                  </a:lnTo>
                  <a:lnTo>
                    <a:pt x="12" y="14"/>
                  </a:lnTo>
                  <a:lnTo>
                    <a:pt x="11" y="11"/>
                  </a:lnTo>
                  <a:lnTo>
                    <a:pt x="14" y="13"/>
                  </a:lnTo>
                  <a:lnTo>
                    <a:pt x="12" y="9"/>
                  </a:lnTo>
                  <a:lnTo>
                    <a:pt x="19" y="11"/>
                  </a:lnTo>
                  <a:lnTo>
                    <a:pt x="19" y="14"/>
                  </a:lnTo>
                  <a:lnTo>
                    <a:pt x="22" y="13"/>
                  </a:lnTo>
                  <a:lnTo>
                    <a:pt x="25" y="17"/>
                  </a:lnTo>
                  <a:lnTo>
                    <a:pt x="25" y="16"/>
                  </a:lnTo>
                  <a:lnTo>
                    <a:pt x="27" y="17"/>
                  </a:lnTo>
                  <a:lnTo>
                    <a:pt x="28" y="16"/>
                  </a:lnTo>
                  <a:lnTo>
                    <a:pt x="27" y="11"/>
                  </a:lnTo>
                  <a:lnTo>
                    <a:pt x="22" y="8"/>
                  </a:lnTo>
                  <a:lnTo>
                    <a:pt x="24" y="6"/>
                  </a:lnTo>
                  <a:lnTo>
                    <a:pt x="27" y="8"/>
                  </a:lnTo>
                  <a:lnTo>
                    <a:pt x="25" y="4"/>
                  </a:lnTo>
                  <a:lnTo>
                    <a:pt x="19" y="4"/>
                  </a:lnTo>
                  <a:lnTo>
                    <a:pt x="19" y="1"/>
                  </a:lnTo>
                  <a:lnTo>
                    <a:pt x="28" y="3"/>
                  </a:lnTo>
                  <a:lnTo>
                    <a:pt x="41" y="13"/>
                  </a:lnTo>
                  <a:lnTo>
                    <a:pt x="40" y="14"/>
                  </a:lnTo>
                  <a:lnTo>
                    <a:pt x="43" y="16"/>
                  </a:lnTo>
                  <a:lnTo>
                    <a:pt x="43" y="19"/>
                  </a:lnTo>
                  <a:lnTo>
                    <a:pt x="40" y="21"/>
                  </a:lnTo>
                  <a:lnTo>
                    <a:pt x="41" y="24"/>
                  </a:lnTo>
                  <a:lnTo>
                    <a:pt x="40" y="25"/>
                  </a:lnTo>
                  <a:lnTo>
                    <a:pt x="41" y="24"/>
                  </a:lnTo>
                  <a:lnTo>
                    <a:pt x="43" y="25"/>
                  </a:lnTo>
                  <a:lnTo>
                    <a:pt x="41" y="27"/>
                  </a:lnTo>
                  <a:lnTo>
                    <a:pt x="43" y="29"/>
                  </a:lnTo>
                  <a:lnTo>
                    <a:pt x="43" y="32"/>
                  </a:lnTo>
                  <a:lnTo>
                    <a:pt x="46" y="29"/>
                  </a:lnTo>
                  <a:lnTo>
                    <a:pt x="48" y="29"/>
                  </a:lnTo>
                  <a:lnTo>
                    <a:pt x="49" y="22"/>
                  </a:lnTo>
                  <a:lnTo>
                    <a:pt x="54" y="25"/>
                  </a:lnTo>
                  <a:lnTo>
                    <a:pt x="56" y="24"/>
                  </a:lnTo>
                  <a:lnTo>
                    <a:pt x="56" y="17"/>
                  </a:lnTo>
                  <a:lnTo>
                    <a:pt x="56" y="11"/>
                  </a:lnTo>
                  <a:lnTo>
                    <a:pt x="57" y="11"/>
                  </a:lnTo>
                  <a:lnTo>
                    <a:pt x="67" y="21"/>
                  </a:lnTo>
                  <a:lnTo>
                    <a:pt x="69" y="16"/>
                  </a:lnTo>
                  <a:lnTo>
                    <a:pt x="69" y="13"/>
                  </a:lnTo>
                  <a:lnTo>
                    <a:pt x="78" y="8"/>
                  </a:lnTo>
                  <a:lnTo>
                    <a:pt x="85" y="22"/>
                  </a:lnTo>
                  <a:lnTo>
                    <a:pt x="86" y="16"/>
                  </a:lnTo>
                  <a:lnTo>
                    <a:pt x="83" y="9"/>
                  </a:lnTo>
                  <a:lnTo>
                    <a:pt x="88" y="9"/>
                  </a:lnTo>
                  <a:lnTo>
                    <a:pt x="91" y="13"/>
                  </a:lnTo>
                  <a:lnTo>
                    <a:pt x="96" y="13"/>
                  </a:lnTo>
                  <a:lnTo>
                    <a:pt x="96" y="9"/>
                  </a:lnTo>
                  <a:lnTo>
                    <a:pt x="107" y="9"/>
                  </a:lnTo>
                  <a:lnTo>
                    <a:pt x="107" y="1"/>
                  </a:lnTo>
                  <a:lnTo>
                    <a:pt x="112" y="0"/>
                  </a:lnTo>
                  <a:lnTo>
                    <a:pt x="117" y="3"/>
                  </a:lnTo>
                  <a:lnTo>
                    <a:pt x="117" y="6"/>
                  </a:lnTo>
                  <a:lnTo>
                    <a:pt x="120" y="9"/>
                  </a:lnTo>
                  <a:lnTo>
                    <a:pt x="133" y="3"/>
                  </a:lnTo>
                  <a:lnTo>
                    <a:pt x="133" y="4"/>
                  </a:lnTo>
                  <a:lnTo>
                    <a:pt x="125" y="11"/>
                  </a:lnTo>
                  <a:lnTo>
                    <a:pt x="126" y="13"/>
                  </a:lnTo>
                  <a:lnTo>
                    <a:pt x="131" y="11"/>
                  </a:lnTo>
                  <a:lnTo>
                    <a:pt x="131" y="16"/>
                  </a:lnTo>
                  <a:lnTo>
                    <a:pt x="131" y="21"/>
                  </a:lnTo>
                  <a:lnTo>
                    <a:pt x="136" y="19"/>
                  </a:lnTo>
                  <a:lnTo>
                    <a:pt x="136" y="22"/>
                  </a:lnTo>
                  <a:lnTo>
                    <a:pt x="141" y="24"/>
                  </a:lnTo>
                  <a:lnTo>
                    <a:pt x="141" y="21"/>
                  </a:lnTo>
                  <a:lnTo>
                    <a:pt x="144" y="27"/>
                  </a:lnTo>
                  <a:lnTo>
                    <a:pt x="142" y="30"/>
                  </a:lnTo>
                  <a:lnTo>
                    <a:pt x="144" y="33"/>
                  </a:lnTo>
                  <a:lnTo>
                    <a:pt x="147" y="32"/>
                  </a:lnTo>
                  <a:lnTo>
                    <a:pt x="147" y="35"/>
                  </a:lnTo>
                  <a:lnTo>
                    <a:pt x="144" y="40"/>
                  </a:lnTo>
                  <a:lnTo>
                    <a:pt x="133" y="45"/>
                  </a:lnTo>
                  <a:lnTo>
                    <a:pt x="133" y="46"/>
                  </a:lnTo>
                  <a:lnTo>
                    <a:pt x="137" y="45"/>
                  </a:lnTo>
                  <a:lnTo>
                    <a:pt x="128" y="56"/>
                  </a:lnTo>
                  <a:lnTo>
                    <a:pt x="121" y="51"/>
                  </a:lnTo>
                  <a:lnTo>
                    <a:pt x="121" y="54"/>
                  </a:lnTo>
                  <a:lnTo>
                    <a:pt x="109" y="62"/>
                  </a:lnTo>
                  <a:lnTo>
                    <a:pt x="99" y="64"/>
                  </a:lnTo>
                  <a:lnTo>
                    <a:pt x="85" y="73"/>
                  </a:lnTo>
                  <a:lnTo>
                    <a:pt x="77" y="75"/>
                  </a:lnTo>
                  <a:lnTo>
                    <a:pt x="59" y="72"/>
                  </a:lnTo>
                  <a:lnTo>
                    <a:pt x="59" y="7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95" name="Freeform 563">
              <a:extLst>
                <a:ext uri="{FF2B5EF4-FFF2-40B4-BE49-F238E27FC236}">
                  <a16:creationId xmlns:a16="http://schemas.microsoft.com/office/drawing/2014/main" id="{A1CE13C6-618B-83C1-8066-8830403D8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1698" y="-3886200"/>
              <a:ext cx="1014229" cy="1238557"/>
            </a:xfrm>
            <a:custGeom>
              <a:avLst/>
              <a:gdLst/>
              <a:ahLst/>
              <a:cxnLst>
                <a:cxn ang="0">
                  <a:pos x="311" y="909"/>
                </a:cxn>
                <a:cxn ang="0">
                  <a:pos x="271" y="896"/>
                </a:cxn>
                <a:cxn ang="0">
                  <a:pos x="244" y="880"/>
                </a:cxn>
                <a:cxn ang="0">
                  <a:pos x="223" y="853"/>
                </a:cxn>
                <a:cxn ang="0">
                  <a:pos x="225" y="815"/>
                </a:cxn>
                <a:cxn ang="0">
                  <a:pos x="201" y="802"/>
                </a:cxn>
                <a:cxn ang="0">
                  <a:pos x="194" y="773"/>
                </a:cxn>
                <a:cxn ang="0">
                  <a:pos x="188" y="744"/>
                </a:cxn>
                <a:cxn ang="0">
                  <a:pos x="221" y="717"/>
                </a:cxn>
                <a:cxn ang="0">
                  <a:pos x="239" y="693"/>
                </a:cxn>
                <a:cxn ang="0">
                  <a:pos x="209" y="662"/>
                </a:cxn>
                <a:cxn ang="0">
                  <a:pos x="237" y="649"/>
                </a:cxn>
                <a:cxn ang="0">
                  <a:pos x="226" y="617"/>
                </a:cxn>
                <a:cxn ang="0">
                  <a:pos x="177" y="617"/>
                </a:cxn>
                <a:cxn ang="0">
                  <a:pos x="186" y="561"/>
                </a:cxn>
                <a:cxn ang="0">
                  <a:pos x="175" y="513"/>
                </a:cxn>
                <a:cxn ang="0">
                  <a:pos x="136" y="462"/>
                </a:cxn>
                <a:cxn ang="0">
                  <a:pos x="42" y="460"/>
                </a:cxn>
                <a:cxn ang="0">
                  <a:pos x="82" y="407"/>
                </a:cxn>
                <a:cxn ang="0">
                  <a:pos x="31" y="390"/>
                </a:cxn>
                <a:cxn ang="0">
                  <a:pos x="19" y="340"/>
                </a:cxn>
                <a:cxn ang="0">
                  <a:pos x="112" y="268"/>
                </a:cxn>
                <a:cxn ang="0">
                  <a:pos x="112" y="221"/>
                </a:cxn>
                <a:cxn ang="0">
                  <a:pos x="213" y="165"/>
                </a:cxn>
                <a:cxn ang="0">
                  <a:pos x="305" y="140"/>
                </a:cxn>
                <a:cxn ang="0">
                  <a:pos x="374" y="103"/>
                </a:cxn>
                <a:cxn ang="0">
                  <a:pos x="364" y="63"/>
                </a:cxn>
                <a:cxn ang="0">
                  <a:pos x="433" y="50"/>
                </a:cxn>
                <a:cxn ang="0">
                  <a:pos x="481" y="2"/>
                </a:cxn>
                <a:cxn ang="0">
                  <a:pos x="500" y="50"/>
                </a:cxn>
                <a:cxn ang="0">
                  <a:pos x="592" y="47"/>
                </a:cxn>
                <a:cxn ang="0">
                  <a:pos x="491" y="148"/>
                </a:cxn>
                <a:cxn ang="0">
                  <a:pos x="624" y="127"/>
                </a:cxn>
                <a:cxn ang="0">
                  <a:pos x="658" y="162"/>
                </a:cxn>
                <a:cxn ang="0">
                  <a:pos x="714" y="207"/>
                </a:cxn>
                <a:cxn ang="0">
                  <a:pos x="648" y="274"/>
                </a:cxn>
                <a:cxn ang="0">
                  <a:pos x="656" y="303"/>
                </a:cxn>
                <a:cxn ang="0">
                  <a:pos x="629" y="383"/>
                </a:cxn>
                <a:cxn ang="0">
                  <a:pos x="667" y="399"/>
                </a:cxn>
                <a:cxn ang="0">
                  <a:pos x="637" y="451"/>
                </a:cxn>
                <a:cxn ang="0">
                  <a:pos x="635" y="489"/>
                </a:cxn>
                <a:cxn ang="0">
                  <a:pos x="621" y="534"/>
                </a:cxn>
                <a:cxn ang="0">
                  <a:pos x="565" y="563"/>
                </a:cxn>
                <a:cxn ang="0">
                  <a:pos x="577" y="582"/>
                </a:cxn>
                <a:cxn ang="0">
                  <a:pos x="608" y="624"/>
                </a:cxn>
                <a:cxn ang="0">
                  <a:pos x="603" y="654"/>
                </a:cxn>
                <a:cxn ang="0">
                  <a:pos x="563" y="622"/>
                </a:cxn>
                <a:cxn ang="0">
                  <a:pos x="521" y="654"/>
                </a:cxn>
                <a:cxn ang="0">
                  <a:pos x="597" y="669"/>
                </a:cxn>
                <a:cxn ang="0">
                  <a:pos x="563" y="698"/>
                </a:cxn>
                <a:cxn ang="0">
                  <a:pos x="499" y="722"/>
                </a:cxn>
                <a:cxn ang="0">
                  <a:pos x="472" y="709"/>
                </a:cxn>
                <a:cxn ang="0">
                  <a:pos x="457" y="736"/>
                </a:cxn>
                <a:cxn ang="0">
                  <a:pos x="430" y="768"/>
                </a:cxn>
                <a:cxn ang="0">
                  <a:pos x="401" y="778"/>
                </a:cxn>
                <a:cxn ang="0">
                  <a:pos x="387" y="779"/>
                </a:cxn>
                <a:cxn ang="0">
                  <a:pos x="361" y="800"/>
                </a:cxn>
                <a:cxn ang="0">
                  <a:pos x="342" y="829"/>
                </a:cxn>
                <a:cxn ang="0">
                  <a:pos x="330" y="845"/>
                </a:cxn>
              </a:cxnLst>
              <a:rect l="0" t="0" r="r" b="b"/>
              <a:pathLst>
                <a:path w="746" h="911">
                  <a:moveTo>
                    <a:pt x="337" y="848"/>
                  </a:moveTo>
                  <a:lnTo>
                    <a:pt x="340" y="848"/>
                  </a:lnTo>
                  <a:lnTo>
                    <a:pt x="338" y="850"/>
                  </a:lnTo>
                  <a:lnTo>
                    <a:pt x="335" y="851"/>
                  </a:lnTo>
                  <a:lnTo>
                    <a:pt x="326" y="851"/>
                  </a:lnTo>
                  <a:lnTo>
                    <a:pt x="321" y="855"/>
                  </a:lnTo>
                  <a:lnTo>
                    <a:pt x="326" y="856"/>
                  </a:lnTo>
                  <a:lnTo>
                    <a:pt x="327" y="861"/>
                  </a:lnTo>
                  <a:lnTo>
                    <a:pt x="329" y="874"/>
                  </a:lnTo>
                  <a:lnTo>
                    <a:pt x="319" y="885"/>
                  </a:lnTo>
                  <a:lnTo>
                    <a:pt x="316" y="900"/>
                  </a:lnTo>
                  <a:lnTo>
                    <a:pt x="311" y="903"/>
                  </a:lnTo>
                  <a:lnTo>
                    <a:pt x="311" y="909"/>
                  </a:lnTo>
                  <a:lnTo>
                    <a:pt x="298" y="909"/>
                  </a:lnTo>
                  <a:lnTo>
                    <a:pt x="298" y="906"/>
                  </a:lnTo>
                  <a:lnTo>
                    <a:pt x="290" y="911"/>
                  </a:lnTo>
                  <a:lnTo>
                    <a:pt x="284" y="908"/>
                  </a:lnTo>
                  <a:lnTo>
                    <a:pt x="287" y="900"/>
                  </a:lnTo>
                  <a:lnTo>
                    <a:pt x="282" y="903"/>
                  </a:lnTo>
                  <a:lnTo>
                    <a:pt x="284" y="898"/>
                  </a:lnTo>
                  <a:lnTo>
                    <a:pt x="282" y="898"/>
                  </a:lnTo>
                  <a:lnTo>
                    <a:pt x="279" y="901"/>
                  </a:lnTo>
                  <a:lnTo>
                    <a:pt x="276" y="898"/>
                  </a:lnTo>
                  <a:lnTo>
                    <a:pt x="281" y="895"/>
                  </a:lnTo>
                  <a:lnTo>
                    <a:pt x="281" y="892"/>
                  </a:lnTo>
                  <a:lnTo>
                    <a:pt x="271" y="896"/>
                  </a:lnTo>
                  <a:lnTo>
                    <a:pt x="270" y="896"/>
                  </a:lnTo>
                  <a:lnTo>
                    <a:pt x="271" y="895"/>
                  </a:lnTo>
                  <a:lnTo>
                    <a:pt x="279" y="892"/>
                  </a:lnTo>
                  <a:lnTo>
                    <a:pt x="273" y="892"/>
                  </a:lnTo>
                  <a:lnTo>
                    <a:pt x="274" y="890"/>
                  </a:lnTo>
                  <a:lnTo>
                    <a:pt x="244" y="895"/>
                  </a:lnTo>
                  <a:lnTo>
                    <a:pt x="252" y="890"/>
                  </a:lnTo>
                  <a:lnTo>
                    <a:pt x="244" y="887"/>
                  </a:lnTo>
                  <a:lnTo>
                    <a:pt x="241" y="887"/>
                  </a:lnTo>
                  <a:lnTo>
                    <a:pt x="239" y="885"/>
                  </a:lnTo>
                  <a:lnTo>
                    <a:pt x="239" y="884"/>
                  </a:lnTo>
                  <a:lnTo>
                    <a:pt x="233" y="884"/>
                  </a:lnTo>
                  <a:lnTo>
                    <a:pt x="244" y="880"/>
                  </a:lnTo>
                  <a:lnTo>
                    <a:pt x="231" y="880"/>
                  </a:lnTo>
                  <a:lnTo>
                    <a:pt x="236" y="877"/>
                  </a:lnTo>
                  <a:lnTo>
                    <a:pt x="229" y="872"/>
                  </a:lnTo>
                  <a:lnTo>
                    <a:pt x="236" y="868"/>
                  </a:lnTo>
                  <a:lnTo>
                    <a:pt x="226" y="871"/>
                  </a:lnTo>
                  <a:lnTo>
                    <a:pt x="226" y="868"/>
                  </a:lnTo>
                  <a:lnTo>
                    <a:pt x="228" y="868"/>
                  </a:lnTo>
                  <a:lnTo>
                    <a:pt x="226" y="866"/>
                  </a:lnTo>
                  <a:lnTo>
                    <a:pt x="229" y="864"/>
                  </a:lnTo>
                  <a:lnTo>
                    <a:pt x="225" y="864"/>
                  </a:lnTo>
                  <a:lnTo>
                    <a:pt x="225" y="861"/>
                  </a:lnTo>
                  <a:lnTo>
                    <a:pt x="220" y="858"/>
                  </a:lnTo>
                  <a:lnTo>
                    <a:pt x="223" y="853"/>
                  </a:lnTo>
                  <a:lnTo>
                    <a:pt x="220" y="855"/>
                  </a:lnTo>
                  <a:lnTo>
                    <a:pt x="218" y="848"/>
                  </a:lnTo>
                  <a:lnTo>
                    <a:pt x="215" y="848"/>
                  </a:lnTo>
                  <a:lnTo>
                    <a:pt x="210" y="842"/>
                  </a:lnTo>
                  <a:lnTo>
                    <a:pt x="210" y="839"/>
                  </a:lnTo>
                  <a:lnTo>
                    <a:pt x="205" y="834"/>
                  </a:lnTo>
                  <a:lnTo>
                    <a:pt x="209" y="832"/>
                  </a:lnTo>
                  <a:lnTo>
                    <a:pt x="205" y="832"/>
                  </a:lnTo>
                  <a:lnTo>
                    <a:pt x="207" y="827"/>
                  </a:lnTo>
                  <a:lnTo>
                    <a:pt x="207" y="824"/>
                  </a:lnTo>
                  <a:lnTo>
                    <a:pt x="213" y="821"/>
                  </a:lnTo>
                  <a:lnTo>
                    <a:pt x="215" y="818"/>
                  </a:lnTo>
                  <a:lnTo>
                    <a:pt x="225" y="815"/>
                  </a:lnTo>
                  <a:lnTo>
                    <a:pt x="218" y="813"/>
                  </a:lnTo>
                  <a:lnTo>
                    <a:pt x="221" y="810"/>
                  </a:lnTo>
                  <a:lnTo>
                    <a:pt x="228" y="811"/>
                  </a:lnTo>
                  <a:lnTo>
                    <a:pt x="226" y="808"/>
                  </a:lnTo>
                  <a:lnTo>
                    <a:pt x="220" y="807"/>
                  </a:lnTo>
                  <a:lnTo>
                    <a:pt x="217" y="810"/>
                  </a:lnTo>
                  <a:lnTo>
                    <a:pt x="212" y="810"/>
                  </a:lnTo>
                  <a:lnTo>
                    <a:pt x="205" y="819"/>
                  </a:lnTo>
                  <a:lnTo>
                    <a:pt x="199" y="821"/>
                  </a:lnTo>
                  <a:lnTo>
                    <a:pt x="201" y="811"/>
                  </a:lnTo>
                  <a:lnTo>
                    <a:pt x="204" y="807"/>
                  </a:lnTo>
                  <a:lnTo>
                    <a:pt x="201" y="807"/>
                  </a:lnTo>
                  <a:lnTo>
                    <a:pt x="201" y="802"/>
                  </a:lnTo>
                  <a:lnTo>
                    <a:pt x="199" y="802"/>
                  </a:lnTo>
                  <a:lnTo>
                    <a:pt x="201" y="799"/>
                  </a:lnTo>
                  <a:lnTo>
                    <a:pt x="201" y="795"/>
                  </a:lnTo>
                  <a:lnTo>
                    <a:pt x="197" y="797"/>
                  </a:lnTo>
                  <a:lnTo>
                    <a:pt x="197" y="795"/>
                  </a:lnTo>
                  <a:lnTo>
                    <a:pt x="201" y="792"/>
                  </a:lnTo>
                  <a:lnTo>
                    <a:pt x="194" y="791"/>
                  </a:lnTo>
                  <a:lnTo>
                    <a:pt x="196" y="784"/>
                  </a:lnTo>
                  <a:lnTo>
                    <a:pt x="189" y="786"/>
                  </a:lnTo>
                  <a:lnTo>
                    <a:pt x="194" y="781"/>
                  </a:lnTo>
                  <a:lnTo>
                    <a:pt x="189" y="783"/>
                  </a:lnTo>
                  <a:lnTo>
                    <a:pt x="186" y="778"/>
                  </a:lnTo>
                  <a:lnTo>
                    <a:pt x="194" y="773"/>
                  </a:lnTo>
                  <a:lnTo>
                    <a:pt x="186" y="773"/>
                  </a:lnTo>
                  <a:lnTo>
                    <a:pt x="189" y="771"/>
                  </a:lnTo>
                  <a:lnTo>
                    <a:pt x="186" y="770"/>
                  </a:lnTo>
                  <a:lnTo>
                    <a:pt x="188" y="765"/>
                  </a:lnTo>
                  <a:lnTo>
                    <a:pt x="191" y="765"/>
                  </a:lnTo>
                  <a:lnTo>
                    <a:pt x="189" y="763"/>
                  </a:lnTo>
                  <a:lnTo>
                    <a:pt x="194" y="758"/>
                  </a:lnTo>
                  <a:lnTo>
                    <a:pt x="194" y="755"/>
                  </a:lnTo>
                  <a:lnTo>
                    <a:pt x="186" y="755"/>
                  </a:lnTo>
                  <a:lnTo>
                    <a:pt x="188" y="754"/>
                  </a:lnTo>
                  <a:lnTo>
                    <a:pt x="183" y="750"/>
                  </a:lnTo>
                  <a:lnTo>
                    <a:pt x="185" y="746"/>
                  </a:lnTo>
                  <a:lnTo>
                    <a:pt x="188" y="744"/>
                  </a:lnTo>
                  <a:lnTo>
                    <a:pt x="186" y="741"/>
                  </a:lnTo>
                  <a:lnTo>
                    <a:pt x="193" y="739"/>
                  </a:lnTo>
                  <a:lnTo>
                    <a:pt x="188" y="738"/>
                  </a:lnTo>
                  <a:lnTo>
                    <a:pt x="191" y="734"/>
                  </a:lnTo>
                  <a:lnTo>
                    <a:pt x="191" y="730"/>
                  </a:lnTo>
                  <a:lnTo>
                    <a:pt x="197" y="728"/>
                  </a:lnTo>
                  <a:lnTo>
                    <a:pt x="194" y="723"/>
                  </a:lnTo>
                  <a:lnTo>
                    <a:pt x="226" y="723"/>
                  </a:lnTo>
                  <a:lnTo>
                    <a:pt x="220" y="718"/>
                  </a:lnTo>
                  <a:lnTo>
                    <a:pt x="223" y="717"/>
                  </a:lnTo>
                  <a:lnTo>
                    <a:pt x="223" y="714"/>
                  </a:lnTo>
                  <a:lnTo>
                    <a:pt x="220" y="714"/>
                  </a:lnTo>
                  <a:lnTo>
                    <a:pt x="221" y="717"/>
                  </a:lnTo>
                  <a:lnTo>
                    <a:pt x="207" y="720"/>
                  </a:lnTo>
                  <a:lnTo>
                    <a:pt x="202" y="720"/>
                  </a:lnTo>
                  <a:lnTo>
                    <a:pt x="201" y="715"/>
                  </a:lnTo>
                  <a:lnTo>
                    <a:pt x="207" y="710"/>
                  </a:lnTo>
                  <a:lnTo>
                    <a:pt x="225" y="710"/>
                  </a:lnTo>
                  <a:lnTo>
                    <a:pt x="228" y="706"/>
                  </a:lnTo>
                  <a:lnTo>
                    <a:pt x="225" y="704"/>
                  </a:lnTo>
                  <a:lnTo>
                    <a:pt x="228" y="702"/>
                  </a:lnTo>
                  <a:lnTo>
                    <a:pt x="226" y="701"/>
                  </a:lnTo>
                  <a:lnTo>
                    <a:pt x="226" y="696"/>
                  </a:lnTo>
                  <a:lnTo>
                    <a:pt x="236" y="696"/>
                  </a:lnTo>
                  <a:lnTo>
                    <a:pt x="234" y="694"/>
                  </a:lnTo>
                  <a:lnTo>
                    <a:pt x="239" y="693"/>
                  </a:lnTo>
                  <a:lnTo>
                    <a:pt x="237" y="690"/>
                  </a:lnTo>
                  <a:lnTo>
                    <a:pt x="233" y="693"/>
                  </a:lnTo>
                  <a:lnTo>
                    <a:pt x="229" y="690"/>
                  </a:lnTo>
                  <a:lnTo>
                    <a:pt x="231" y="685"/>
                  </a:lnTo>
                  <a:lnTo>
                    <a:pt x="234" y="685"/>
                  </a:lnTo>
                  <a:lnTo>
                    <a:pt x="233" y="680"/>
                  </a:lnTo>
                  <a:lnTo>
                    <a:pt x="236" y="680"/>
                  </a:lnTo>
                  <a:lnTo>
                    <a:pt x="236" y="677"/>
                  </a:lnTo>
                  <a:lnTo>
                    <a:pt x="239" y="675"/>
                  </a:lnTo>
                  <a:lnTo>
                    <a:pt x="239" y="672"/>
                  </a:lnTo>
                  <a:lnTo>
                    <a:pt x="239" y="669"/>
                  </a:lnTo>
                  <a:lnTo>
                    <a:pt x="213" y="667"/>
                  </a:lnTo>
                  <a:lnTo>
                    <a:pt x="209" y="662"/>
                  </a:lnTo>
                  <a:lnTo>
                    <a:pt x="196" y="657"/>
                  </a:lnTo>
                  <a:lnTo>
                    <a:pt x="189" y="649"/>
                  </a:lnTo>
                  <a:lnTo>
                    <a:pt x="196" y="646"/>
                  </a:lnTo>
                  <a:lnTo>
                    <a:pt x="210" y="648"/>
                  </a:lnTo>
                  <a:lnTo>
                    <a:pt x="225" y="656"/>
                  </a:lnTo>
                  <a:lnTo>
                    <a:pt x="237" y="659"/>
                  </a:lnTo>
                  <a:lnTo>
                    <a:pt x="237" y="656"/>
                  </a:lnTo>
                  <a:lnTo>
                    <a:pt x="233" y="656"/>
                  </a:lnTo>
                  <a:lnTo>
                    <a:pt x="231" y="651"/>
                  </a:lnTo>
                  <a:lnTo>
                    <a:pt x="234" y="653"/>
                  </a:lnTo>
                  <a:lnTo>
                    <a:pt x="234" y="651"/>
                  </a:lnTo>
                  <a:lnTo>
                    <a:pt x="236" y="649"/>
                  </a:lnTo>
                  <a:lnTo>
                    <a:pt x="237" y="649"/>
                  </a:lnTo>
                  <a:lnTo>
                    <a:pt x="237" y="646"/>
                  </a:lnTo>
                  <a:lnTo>
                    <a:pt x="223" y="638"/>
                  </a:lnTo>
                  <a:lnTo>
                    <a:pt x="229" y="640"/>
                  </a:lnTo>
                  <a:lnTo>
                    <a:pt x="231" y="638"/>
                  </a:lnTo>
                  <a:lnTo>
                    <a:pt x="229" y="637"/>
                  </a:lnTo>
                  <a:lnTo>
                    <a:pt x="231" y="635"/>
                  </a:lnTo>
                  <a:lnTo>
                    <a:pt x="220" y="635"/>
                  </a:lnTo>
                  <a:lnTo>
                    <a:pt x="228" y="629"/>
                  </a:lnTo>
                  <a:lnTo>
                    <a:pt x="217" y="635"/>
                  </a:lnTo>
                  <a:lnTo>
                    <a:pt x="220" y="627"/>
                  </a:lnTo>
                  <a:lnTo>
                    <a:pt x="225" y="625"/>
                  </a:lnTo>
                  <a:lnTo>
                    <a:pt x="212" y="627"/>
                  </a:lnTo>
                  <a:lnTo>
                    <a:pt x="226" y="617"/>
                  </a:lnTo>
                  <a:lnTo>
                    <a:pt x="210" y="617"/>
                  </a:lnTo>
                  <a:lnTo>
                    <a:pt x="213" y="611"/>
                  </a:lnTo>
                  <a:lnTo>
                    <a:pt x="210" y="614"/>
                  </a:lnTo>
                  <a:lnTo>
                    <a:pt x="207" y="608"/>
                  </a:lnTo>
                  <a:lnTo>
                    <a:pt x="205" y="613"/>
                  </a:lnTo>
                  <a:lnTo>
                    <a:pt x="197" y="619"/>
                  </a:lnTo>
                  <a:lnTo>
                    <a:pt x="199" y="622"/>
                  </a:lnTo>
                  <a:lnTo>
                    <a:pt x="197" y="625"/>
                  </a:lnTo>
                  <a:lnTo>
                    <a:pt x="191" y="629"/>
                  </a:lnTo>
                  <a:lnTo>
                    <a:pt x="183" y="624"/>
                  </a:lnTo>
                  <a:lnTo>
                    <a:pt x="180" y="627"/>
                  </a:lnTo>
                  <a:lnTo>
                    <a:pt x="177" y="621"/>
                  </a:lnTo>
                  <a:lnTo>
                    <a:pt x="177" y="617"/>
                  </a:lnTo>
                  <a:lnTo>
                    <a:pt x="180" y="616"/>
                  </a:lnTo>
                  <a:lnTo>
                    <a:pt x="185" y="609"/>
                  </a:lnTo>
                  <a:lnTo>
                    <a:pt x="181" y="606"/>
                  </a:lnTo>
                  <a:lnTo>
                    <a:pt x="193" y="595"/>
                  </a:lnTo>
                  <a:lnTo>
                    <a:pt x="191" y="593"/>
                  </a:lnTo>
                  <a:lnTo>
                    <a:pt x="194" y="592"/>
                  </a:lnTo>
                  <a:lnTo>
                    <a:pt x="194" y="585"/>
                  </a:lnTo>
                  <a:lnTo>
                    <a:pt x="197" y="579"/>
                  </a:lnTo>
                  <a:lnTo>
                    <a:pt x="185" y="572"/>
                  </a:lnTo>
                  <a:lnTo>
                    <a:pt x="191" y="568"/>
                  </a:lnTo>
                  <a:lnTo>
                    <a:pt x="188" y="564"/>
                  </a:lnTo>
                  <a:lnTo>
                    <a:pt x="193" y="560"/>
                  </a:lnTo>
                  <a:lnTo>
                    <a:pt x="186" y="561"/>
                  </a:lnTo>
                  <a:lnTo>
                    <a:pt x="188" y="556"/>
                  </a:lnTo>
                  <a:lnTo>
                    <a:pt x="183" y="552"/>
                  </a:lnTo>
                  <a:lnTo>
                    <a:pt x="183" y="548"/>
                  </a:lnTo>
                  <a:lnTo>
                    <a:pt x="185" y="548"/>
                  </a:lnTo>
                  <a:lnTo>
                    <a:pt x="186" y="544"/>
                  </a:lnTo>
                  <a:lnTo>
                    <a:pt x="183" y="540"/>
                  </a:lnTo>
                  <a:lnTo>
                    <a:pt x="185" y="539"/>
                  </a:lnTo>
                  <a:lnTo>
                    <a:pt x="180" y="537"/>
                  </a:lnTo>
                  <a:lnTo>
                    <a:pt x="183" y="529"/>
                  </a:lnTo>
                  <a:lnTo>
                    <a:pt x="178" y="526"/>
                  </a:lnTo>
                  <a:lnTo>
                    <a:pt x="175" y="523"/>
                  </a:lnTo>
                  <a:lnTo>
                    <a:pt x="183" y="520"/>
                  </a:lnTo>
                  <a:lnTo>
                    <a:pt x="175" y="513"/>
                  </a:lnTo>
                  <a:lnTo>
                    <a:pt x="173" y="510"/>
                  </a:lnTo>
                  <a:lnTo>
                    <a:pt x="177" y="505"/>
                  </a:lnTo>
                  <a:lnTo>
                    <a:pt x="164" y="495"/>
                  </a:lnTo>
                  <a:lnTo>
                    <a:pt x="162" y="484"/>
                  </a:lnTo>
                  <a:lnTo>
                    <a:pt x="159" y="487"/>
                  </a:lnTo>
                  <a:lnTo>
                    <a:pt x="164" y="479"/>
                  </a:lnTo>
                  <a:lnTo>
                    <a:pt x="160" y="471"/>
                  </a:lnTo>
                  <a:lnTo>
                    <a:pt x="157" y="473"/>
                  </a:lnTo>
                  <a:lnTo>
                    <a:pt x="152" y="467"/>
                  </a:lnTo>
                  <a:lnTo>
                    <a:pt x="146" y="470"/>
                  </a:lnTo>
                  <a:lnTo>
                    <a:pt x="148" y="463"/>
                  </a:lnTo>
                  <a:lnTo>
                    <a:pt x="136" y="459"/>
                  </a:lnTo>
                  <a:lnTo>
                    <a:pt x="136" y="462"/>
                  </a:lnTo>
                  <a:lnTo>
                    <a:pt x="133" y="455"/>
                  </a:lnTo>
                  <a:lnTo>
                    <a:pt x="106" y="447"/>
                  </a:lnTo>
                  <a:lnTo>
                    <a:pt x="98" y="455"/>
                  </a:lnTo>
                  <a:lnTo>
                    <a:pt x="96" y="449"/>
                  </a:lnTo>
                  <a:lnTo>
                    <a:pt x="79" y="462"/>
                  </a:lnTo>
                  <a:lnTo>
                    <a:pt x="75" y="459"/>
                  </a:lnTo>
                  <a:lnTo>
                    <a:pt x="79" y="451"/>
                  </a:lnTo>
                  <a:lnTo>
                    <a:pt x="72" y="449"/>
                  </a:lnTo>
                  <a:lnTo>
                    <a:pt x="67" y="457"/>
                  </a:lnTo>
                  <a:lnTo>
                    <a:pt x="59" y="452"/>
                  </a:lnTo>
                  <a:lnTo>
                    <a:pt x="55" y="455"/>
                  </a:lnTo>
                  <a:lnTo>
                    <a:pt x="64" y="467"/>
                  </a:lnTo>
                  <a:lnTo>
                    <a:pt x="42" y="460"/>
                  </a:lnTo>
                  <a:lnTo>
                    <a:pt x="27" y="444"/>
                  </a:lnTo>
                  <a:lnTo>
                    <a:pt x="47" y="431"/>
                  </a:lnTo>
                  <a:lnTo>
                    <a:pt x="26" y="430"/>
                  </a:lnTo>
                  <a:lnTo>
                    <a:pt x="26" y="425"/>
                  </a:lnTo>
                  <a:lnTo>
                    <a:pt x="31" y="419"/>
                  </a:lnTo>
                  <a:lnTo>
                    <a:pt x="29" y="417"/>
                  </a:lnTo>
                  <a:lnTo>
                    <a:pt x="23" y="427"/>
                  </a:lnTo>
                  <a:lnTo>
                    <a:pt x="18" y="428"/>
                  </a:lnTo>
                  <a:lnTo>
                    <a:pt x="8" y="420"/>
                  </a:lnTo>
                  <a:lnTo>
                    <a:pt x="11" y="417"/>
                  </a:lnTo>
                  <a:lnTo>
                    <a:pt x="26" y="407"/>
                  </a:lnTo>
                  <a:lnTo>
                    <a:pt x="72" y="412"/>
                  </a:lnTo>
                  <a:lnTo>
                    <a:pt x="82" y="407"/>
                  </a:lnTo>
                  <a:lnTo>
                    <a:pt x="74" y="398"/>
                  </a:lnTo>
                  <a:lnTo>
                    <a:pt x="82" y="394"/>
                  </a:lnTo>
                  <a:lnTo>
                    <a:pt x="84" y="391"/>
                  </a:lnTo>
                  <a:lnTo>
                    <a:pt x="80" y="385"/>
                  </a:lnTo>
                  <a:lnTo>
                    <a:pt x="74" y="388"/>
                  </a:lnTo>
                  <a:lnTo>
                    <a:pt x="72" y="386"/>
                  </a:lnTo>
                  <a:lnTo>
                    <a:pt x="74" y="383"/>
                  </a:lnTo>
                  <a:lnTo>
                    <a:pt x="59" y="393"/>
                  </a:lnTo>
                  <a:lnTo>
                    <a:pt x="48" y="386"/>
                  </a:lnTo>
                  <a:lnTo>
                    <a:pt x="48" y="393"/>
                  </a:lnTo>
                  <a:lnTo>
                    <a:pt x="42" y="396"/>
                  </a:lnTo>
                  <a:lnTo>
                    <a:pt x="31" y="393"/>
                  </a:lnTo>
                  <a:lnTo>
                    <a:pt x="31" y="390"/>
                  </a:lnTo>
                  <a:lnTo>
                    <a:pt x="37" y="383"/>
                  </a:lnTo>
                  <a:lnTo>
                    <a:pt x="26" y="386"/>
                  </a:lnTo>
                  <a:lnTo>
                    <a:pt x="32" y="377"/>
                  </a:lnTo>
                  <a:lnTo>
                    <a:pt x="18" y="382"/>
                  </a:lnTo>
                  <a:lnTo>
                    <a:pt x="18" y="378"/>
                  </a:lnTo>
                  <a:lnTo>
                    <a:pt x="18" y="377"/>
                  </a:lnTo>
                  <a:lnTo>
                    <a:pt x="8" y="374"/>
                  </a:lnTo>
                  <a:lnTo>
                    <a:pt x="7" y="369"/>
                  </a:lnTo>
                  <a:lnTo>
                    <a:pt x="0" y="362"/>
                  </a:lnTo>
                  <a:lnTo>
                    <a:pt x="8" y="358"/>
                  </a:lnTo>
                  <a:lnTo>
                    <a:pt x="3" y="354"/>
                  </a:lnTo>
                  <a:lnTo>
                    <a:pt x="8" y="346"/>
                  </a:lnTo>
                  <a:lnTo>
                    <a:pt x="19" y="340"/>
                  </a:lnTo>
                  <a:lnTo>
                    <a:pt x="27" y="340"/>
                  </a:lnTo>
                  <a:lnTo>
                    <a:pt x="31" y="335"/>
                  </a:lnTo>
                  <a:lnTo>
                    <a:pt x="55" y="327"/>
                  </a:lnTo>
                  <a:lnTo>
                    <a:pt x="51" y="322"/>
                  </a:lnTo>
                  <a:lnTo>
                    <a:pt x="59" y="318"/>
                  </a:lnTo>
                  <a:lnTo>
                    <a:pt x="79" y="311"/>
                  </a:lnTo>
                  <a:lnTo>
                    <a:pt x="92" y="314"/>
                  </a:lnTo>
                  <a:lnTo>
                    <a:pt x="111" y="293"/>
                  </a:lnTo>
                  <a:lnTo>
                    <a:pt x="111" y="285"/>
                  </a:lnTo>
                  <a:lnTo>
                    <a:pt x="108" y="281"/>
                  </a:lnTo>
                  <a:lnTo>
                    <a:pt x="109" y="276"/>
                  </a:lnTo>
                  <a:lnTo>
                    <a:pt x="119" y="273"/>
                  </a:lnTo>
                  <a:lnTo>
                    <a:pt x="112" y="268"/>
                  </a:lnTo>
                  <a:lnTo>
                    <a:pt x="128" y="257"/>
                  </a:lnTo>
                  <a:lnTo>
                    <a:pt x="125" y="249"/>
                  </a:lnTo>
                  <a:lnTo>
                    <a:pt x="119" y="260"/>
                  </a:lnTo>
                  <a:lnTo>
                    <a:pt x="109" y="260"/>
                  </a:lnTo>
                  <a:lnTo>
                    <a:pt x="101" y="266"/>
                  </a:lnTo>
                  <a:lnTo>
                    <a:pt x="96" y="260"/>
                  </a:lnTo>
                  <a:lnTo>
                    <a:pt x="87" y="261"/>
                  </a:lnTo>
                  <a:lnTo>
                    <a:pt x="84" y="255"/>
                  </a:lnTo>
                  <a:lnTo>
                    <a:pt x="84" y="245"/>
                  </a:lnTo>
                  <a:lnTo>
                    <a:pt x="93" y="239"/>
                  </a:lnTo>
                  <a:lnTo>
                    <a:pt x="98" y="231"/>
                  </a:lnTo>
                  <a:lnTo>
                    <a:pt x="112" y="228"/>
                  </a:lnTo>
                  <a:lnTo>
                    <a:pt x="112" y="221"/>
                  </a:lnTo>
                  <a:lnTo>
                    <a:pt x="133" y="194"/>
                  </a:lnTo>
                  <a:lnTo>
                    <a:pt x="144" y="189"/>
                  </a:lnTo>
                  <a:lnTo>
                    <a:pt x="157" y="197"/>
                  </a:lnTo>
                  <a:lnTo>
                    <a:pt x="165" y="192"/>
                  </a:lnTo>
                  <a:lnTo>
                    <a:pt x="164" y="178"/>
                  </a:lnTo>
                  <a:lnTo>
                    <a:pt x="172" y="168"/>
                  </a:lnTo>
                  <a:lnTo>
                    <a:pt x="167" y="154"/>
                  </a:lnTo>
                  <a:lnTo>
                    <a:pt x="181" y="140"/>
                  </a:lnTo>
                  <a:lnTo>
                    <a:pt x="194" y="144"/>
                  </a:lnTo>
                  <a:lnTo>
                    <a:pt x="196" y="157"/>
                  </a:lnTo>
                  <a:lnTo>
                    <a:pt x="213" y="176"/>
                  </a:lnTo>
                  <a:lnTo>
                    <a:pt x="215" y="173"/>
                  </a:lnTo>
                  <a:lnTo>
                    <a:pt x="213" y="165"/>
                  </a:lnTo>
                  <a:lnTo>
                    <a:pt x="191" y="136"/>
                  </a:lnTo>
                  <a:lnTo>
                    <a:pt x="252" y="107"/>
                  </a:lnTo>
                  <a:lnTo>
                    <a:pt x="258" y="123"/>
                  </a:lnTo>
                  <a:lnTo>
                    <a:pt x="260" y="138"/>
                  </a:lnTo>
                  <a:lnTo>
                    <a:pt x="255" y="159"/>
                  </a:lnTo>
                  <a:lnTo>
                    <a:pt x="255" y="165"/>
                  </a:lnTo>
                  <a:lnTo>
                    <a:pt x="258" y="164"/>
                  </a:lnTo>
                  <a:lnTo>
                    <a:pt x="260" y="154"/>
                  </a:lnTo>
                  <a:lnTo>
                    <a:pt x="266" y="146"/>
                  </a:lnTo>
                  <a:lnTo>
                    <a:pt x="266" y="133"/>
                  </a:lnTo>
                  <a:lnTo>
                    <a:pt x="298" y="154"/>
                  </a:lnTo>
                  <a:lnTo>
                    <a:pt x="287" y="138"/>
                  </a:lnTo>
                  <a:lnTo>
                    <a:pt x="305" y="140"/>
                  </a:lnTo>
                  <a:lnTo>
                    <a:pt x="292" y="117"/>
                  </a:lnTo>
                  <a:lnTo>
                    <a:pt x="294" y="104"/>
                  </a:lnTo>
                  <a:lnTo>
                    <a:pt x="290" y="96"/>
                  </a:lnTo>
                  <a:lnTo>
                    <a:pt x="292" y="95"/>
                  </a:lnTo>
                  <a:lnTo>
                    <a:pt x="313" y="96"/>
                  </a:lnTo>
                  <a:lnTo>
                    <a:pt x="327" y="120"/>
                  </a:lnTo>
                  <a:lnTo>
                    <a:pt x="340" y="125"/>
                  </a:lnTo>
                  <a:lnTo>
                    <a:pt x="359" y="151"/>
                  </a:lnTo>
                  <a:lnTo>
                    <a:pt x="364" y="143"/>
                  </a:lnTo>
                  <a:lnTo>
                    <a:pt x="358" y="131"/>
                  </a:lnTo>
                  <a:lnTo>
                    <a:pt x="363" y="112"/>
                  </a:lnTo>
                  <a:lnTo>
                    <a:pt x="371" y="107"/>
                  </a:lnTo>
                  <a:lnTo>
                    <a:pt x="374" y="103"/>
                  </a:lnTo>
                  <a:lnTo>
                    <a:pt x="355" y="74"/>
                  </a:lnTo>
                  <a:lnTo>
                    <a:pt x="395" y="80"/>
                  </a:lnTo>
                  <a:lnTo>
                    <a:pt x="395" y="98"/>
                  </a:lnTo>
                  <a:lnTo>
                    <a:pt x="396" y="95"/>
                  </a:lnTo>
                  <a:lnTo>
                    <a:pt x="396" y="75"/>
                  </a:lnTo>
                  <a:lnTo>
                    <a:pt x="398" y="74"/>
                  </a:lnTo>
                  <a:lnTo>
                    <a:pt x="415" y="103"/>
                  </a:lnTo>
                  <a:lnTo>
                    <a:pt x="417" y="95"/>
                  </a:lnTo>
                  <a:lnTo>
                    <a:pt x="415" y="90"/>
                  </a:lnTo>
                  <a:lnTo>
                    <a:pt x="417" y="82"/>
                  </a:lnTo>
                  <a:lnTo>
                    <a:pt x="404" y="72"/>
                  </a:lnTo>
                  <a:lnTo>
                    <a:pt x="367" y="67"/>
                  </a:lnTo>
                  <a:lnTo>
                    <a:pt x="364" y="63"/>
                  </a:lnTo>
                  <a:lnTo>
                    <a:pt x="366" y="58"/>
                  </a:lnTo>
                  <a:lnTo>
                    <a:pt x="361" y="53"/>
                  </a:lnTo>
                  <a:lnTo>
                    <a:pt x="358" y="47"/>
                  </a:lnTo>
                  <a:lnTo>
                    <a:pt x="359" y="43"/>
                  </a:lnTo>
                  <a:lnTo>
                    <a:pt x="377" y="38"/>
                  </a:lnTo>
                  <a:lnTo>
                    <a:pt x="390" y="32"/>
                  </a:lnTo>
                  <a:lnTo>
                    <a:pt x="399" y="40"/>
                  </a:lnTo>
                  <a:lnTo>
                    <a:pt x="396" y="47"/>
                  </a:lnTo>
                  <a:lnTo>
                    <a:pt x="425" y="59"/>
                  </a:lnTo>
                  <a:lnTo>
                    <a:pt x="431" y="74"/>
                  </a:lnTo>
                  <a:lnTo>
                    <a:pt x="433" y="69"/>
                  </a:lnTo>
                  <a:lnTo>
                    <a:pt x="428" y="56"/>
                  </a:lnTo>
                  <a:lnTo>
                    <a:pt x="433" y="50"/>
                  </a:lnTo>
                  <a:lnTo>
                    <a:pt x="451" y="42"/>
                  </a:lnTo>
                  <a:lnTo>
                    <a:pt x="433" y="37"/>
                  </a:lnTo>
                  <a:lnTo>
                    <a:pt x="431" y="34"/>
                  </a:lnTo>
                  <a:lnTo>
                    <a:pt x="433" y="30"/>
                  </a:lnTo>
                  <a:lnTo>
                    <a:pt x="433" y="22"/>
                  </a:lnTo>
                  <a:lnTo>
                    <a:pt x="435" y="21"/>
                  </a:lnTo>
                  <a:lnTo>
                    <a:pt x="435" y="16"/>
                  </a:lnTo>
                  <a:lnTo>
                    <a:pt x="443" y="18"/>
                  </a:lnTo>
                  <a:lnTo>
                    <a:pt x="448" y="10"/>
                  </a:lnTo>
                  <a:lnTo>
                    <a:pt x="460" y="24"/>
                  </a:lnTo>
                  <a:lnTo>
                    <a:pt x="457" y="10"/>
                  </a:lnTo>
                  <a:lnTo>
                    <a:pt x="464" y="5"/>
                  </a:lnTo>
                  <a:lnTo>
                    <a:pt x="481" y="2"/>
                  </a:lnTo>
                  <a:lnTo>
                    <a:pt x="489" y="13"/>
                  </a:lnTo>
                  <a:lnTo>
                    <a:pt x="488" y="5"/>
                  </a:lnTo>
                  <a:lnTo>
                    <a:pt x="494" y="0"/>
                  </a:lnTo>
                  <a:lnTo>
                    <a:pt x="528" y="2"/>
                  </a:lnTo>
                  <a:lnTo>
                    <a:pt x="547" y="10"/>
                  </a:lnTo>
                  <a:lnTo>
                    <a:pt x="544" y="13"/>
                  </a:lnTo>
                  <a:lnTo>
                    <a:pt x="547" y="18"/>
                  </a:lnTo>
                  <a:lnTo>
                    <a:pt x="573" y="16"/>
                  </a:lnTo>
                  <a:lnTo>
                    <a:pt x="582" y="26"/>
                  </a:lnTo>
                  <a:lnTo>
                    <a:pt x="577" y="35"/>
                  </a:lnTo>
                  <a:lnTo>
                    <a:pt x="524" y="40"/>
                  </a:lnTo>
                  <a:lnTo>
                    <a:pt x="508" y="50"/>
                  </a:lnTo>
                  <a:lnTo>
                    <a:pt x="500" y="50"/>
                  </a:lnTo>
                  <a:lnTo>
                    <a:pt x="470" y="63"/>
                  </a:lnTo>
                  <a:lnTo>
                    <a:pt x="468" y="69"/>
                  </a:lnTo>
                  <a:lnTo>
                    <a:pt x="478" y="61"/>
                  </a:lnTo>
                  <a:lnTo>
                    <a:pt x="484" y="63"/>
                  </a:lnTo>
                  <a:lnTo>
                    <a:pt x="484" y="71"/>
                  </a:lnTo>
                  <a:lnTo>
                    <a:pt x="491" y="59"/>
                  </a:lnTo>
                  <a:lnTo>
                    <a:pt x="510" y="61"/>
                  </a:lnTo>
                  <a:lnTo>
                    <a:pt x="533" y="43"/>
                  </a:lnTo>
                  <a:lnTo>
                    <a:pt x="550" y="47"/>
                  </a:lnTo>
                  <a:lnTo>
                    <a:pt x="549" y="53"/>
                  </a:lnTo>
                  <a:lnTo>
                    <a:pt x="589" y="40"/>
                  </a:lnTo>
                  <a:lnTo>
                    <a:pt x="593" y="45"/>
                  </a:lnTo>
                  <a:lnTo>
                    <a:pt x="592" y="47"/>
                  </a:lnTo>
                  <a:lnTo>
                    <a:pt x="593" y="55"/>
                  </a:lnTo>
                  <a:lnTo>
                    <a:pt x="593" y="58"/>
                  </a:lnTo>
                  <a:lnTo>
                    <a:pt x="576" y="74"/>
                  </a:lnTo>
                  <a:lnTo>
                    <a:pt x="603" y="63"/>
                  </a:lnTo>
                  <a:lnTo>
                    <a:pt x="603" y="74"/>
                  </a:lnTo>
                  <a:lnTo>
                    <a:pt x="611" y="66"/>
                  </a:lnTo>
                  <a:lnTo>
                    <a:pt x="621" y="69"/>
                  </a:lnTo>
                  <a:lnTo>
                    <a:pt x="635" y="87"/>
                  </a:lnTo>
                  <a:lnTo>
                    <a:pt x="617" y="107"/>
                  </a:lnTo>
                  <a:lnTo>
                    <a:pt x="585" y="120"/>
                  </a:lnTo>
                  <a:lnTo>
                    <a:pt x="524" y="127"/>
                  </a:lnTo>
                  <a:lnTo>
                    <a:pt x="492" y="143"/>
                  </a:lnTo>
                  <a:lnTo>
                    <a:pt x="491" y="148"/>
                  </a:lnTo>
                  <a:lnTo>
                    <a:pt x="491" y="157"/>
                  </a:lnTo>
                  <a:lnTo>
                    <a:pt x="541" y="133"/>
                  </a:lnTo>
                  <a:lnTo>
                    <a:pt x="579" y="131"/>
                  </a:lnTo>
                  <a:lnTo>
                    <a:pt x="584" y="136"/>
                  </a:lnTo>
                  <a:lnTo>
                    <a:pt x="584" y="144"/>
                  </a:lnTo>
                  <a:lnTo>
                    <a:pt x="560" y="165"/>
                  </a:lnTo>
                  <a:lnTo>
                    <a:pt x="558" y="168"/>
                  </a:lnTo>
                  <a:lnTo>
                    <a:pt x="565" y="172"/>
                  </a:lnTo>
                  <a:lnTo>
                    <a:pt x="600" y="151"/>
                  </a:lnTo>
                  <a:lnTo>
                    <a:pt x="601" y="149"/>
                  </a:lnTo>
                  <a:lnTo>
                    <a:pt x="600" y="136"/>
                  </a:lnTo>
                  <a:lnTo>
                    <a:pt x="603" y="130"/>
                  </a:lnTo>
                  <a:lnTo>
                    <a:pt x="624" y="127"/>
                  </a:lnTo>
                  <a:lnTo>
                    <a:pt x="627" y="143"/>
                  </a:lnTo>
                  <a:lnTo>
                    <a:pt x="624" y="167"/>
                  </a:lnTo>
                  <a:lnTo>
                    <a:pt x="619" y="178"/>
                  </a:lnTo>
                  <a:lnTo>
                    <a:pt x="616" y="181"/>
                  </a:lnTo>
                  <a:lnTo>
                    <a:pt x="593" y="234"/>
                  </a:lnTo>
                  <a:lnTo>
                    <a:pt x="606" y="218"/>
                  </a:lnTo>
                  <a:lnTo>
                    <a:pt x="609" y="210"/>
                  </a:lnTo>
                  <a:lnTo>
                    <a:pt x="608" y="207"/>
                  </a:lnTo>
                  <a:lnTo>
                    <a:pt x="616" y="202"/>
                  </a:lnTo>
                  <a:lnTo>
                    <a:pt x="640" y="164"/>
                  </a:lnTo>
                  <a:lnTo>
                    <a:pt x="651" y="154"/>
                  </a:lnTo>
                  <a:lnTo>
                    <a:pt x="650" y="170"/>
                  </a:lnTo>
                  <a:lnTo>
                    <a:pt x="658" y="162"/>
                  </a:lnTo>
                  <a:lnTo>
                    <a:pt x="675" y="167"/>
                  </a:lnTo>
                  <a:lnTo>
                    <a:pt x="675" y="162"/>
                  </a:lnTo>
                  <a:lnTo>
                    <a:pt x="680" y="159"/>
                  </a:lnTo>
                  <a:lnTo>
                    <a:pt x="677" y="149"/>
                  </a:lnTo>
                  <a:lnTo>
                    <a:pt x="682" y="149"/>
                  </a:lnTo>
                  <a:lnTo>
                    <a:pt x="683" y="141"/>
                  </a:lnTo>
                  <a:lnTo>
                    <a:pt x="712" y="136"/>
                  </a:lnTo>
                  <a:lnTo>
                    <a:pt x="738" y="148"/>
                  </a:lnTo>
                  <a:lnTo>
                    <a:pt x="746" y="159"/>
                  </a:lnTo>
                  <a:lnTo>
                    <a:pt x="723" y="191"/>
                  </a:lnTo>
                  <a:lnTo>
                    <a:pt x="712" y="192"/>
                  </a:lnTo>
                  <a:lnTo>
                    <a:pt x="715" y="204"/>
                  </a:lnTo>
                  <a:lnTo>
                    <a:pt x="714" y="207"/>
                  </a:lnTo>
                  <a:lnTo>
                    <a:pt x="696" y="216"/>
                  </a:lnTo>
                  <a:lnTo>
                    <a:pt x="678" y="212"/>
                  </a:lnTo>
                  <a:lnTo>
                    <a:pt x="669" y="221"/>
                  </a:lnTo>
                  <a:lnTo>
                    <a:pt x="653" y="218"/>
                  </a:lnTo>
                  <a:lnTo>
                    <a:pt x="635" y="226"/>
                  </a:lnTo>
                  <a:lnTo>
                    <a:pt x="642" y="231"/>
                  </a:lnTo>
                  <a:lnTo>
                    <a:pt x="653" y="221"/>
                  </a:lnTo>
                  <a:lnTo>
                    <a:pt x="698" y="226"/>
                  </a:lnTo>
                  <a:lnTo>
                    <a:pt x="686" y="245"/>
                  </a:lnTo>
                  <a:lnTo>
                    <a:pt x="653" y="244"/>
                  </a:lnTo>
                  <a:lnTo>
                    <a:pt x="646" y="255"/>
                  </a:lnTo>
                  <a:lnTo>
                    <a:pt x="643" y="268"/>
                  </a:lnTo>
                  <a:lnTo>
                    <a:pt x="648" y="274"/>
                  </a:lnTo>
                  <a:lnTo>
                    <a:pt x="650" y="271"/>
                  </a:lnTo>
                  <a:lnTo>
                    <a:pt x="651" y="265"/>
                  </a:lnTo>
                  <a:lnTo>
                    <a:pt x="658" y="258"/>
                  </a:lnTo>
                  <a:lnTo>
                    <a:pt x="675" y="252"/>
                  </a:lnTo>
                  <a:lnTo>
                    <a:pt x="682" y="258"/>
                  </a:lnTo>
                  <a:lnTo>
                    <a:pt x="674" y="274"/>
                  </a:lnTo>
                  <a:lnTo>
                    <a:pt x="661" y="273"/>
                  </a:lnTo>
                  <a:lnTo>
                    <a:pt x="656" y="279"/>
                  </a:lnTo>
                  <a:lnTo>
                    <a:pt x="651" y="308"/>
                  </a:lnTo>
                  <a:lnTo>
                    <a:pt x="654" y="298"/>
                  </a:lnTo>
                  <a:lnTo>
                    <a:pt x="661" y="298"/>
                  </a:lnTo>
                  <a:lnTo>
                    <a:pt x="659" y="305"/>
                  </a:lnTo>
                  <a:lnTo>
                    <a:pt x="656" y="303"/>
                  </a:lnTo>
                  <a:lnTo>
                    <a:pt x="654" y="309"/>
                  </a:lnTo>
                  <a:lnTo>
                    <a:pt x="651" y="309"/>
                  </a:lnTo>
                  <a:lnTo>
                    <a:pt x="651" y="321"/>
                  </a:lnTo>
                  <a:lnTo>
                    <a:pt x="635" y="327"/>
                  </a:lnTo>
                  <a:lnTo>
                    <a:pt x="635" y="334"/>
                  </a:lnTo>
                  <a:lnTo>
                    <a:pt x="637" y="335"/>
                  </a:lnTo>
                  <a:lnTo>
                    <a:pt x="634" y="346"/>
                  </a:lnTo>
                  <a:lnTo>
                    <a:pt x="630" y="359"/>
                  </a:lnTo>
                  <a:lnTo>
                    <a:pt x="632" y="361"/>
                  </a:lnTo>
                  <a:lnTo>
                    <a:pt x="627" y="370"/>
                  </a:lnTo>
                  <a:lnTo>
                    <a:pt x="627" y="374"/>
                  </a:lnTo>
                  <a:lnTo>
                    <a:pt x="624" y="380"/>
                  </a:lnTo>
                  <a:lnTo>
                    <a:pt x="629" y="383"/>
                  </a:lnTo>
                  <a:lnTo>
                    <a:pt x="638" y="367"/>
                  </a:lnTo>
                  <a:lnTo>
                    <a:pt x="656" y="378"/>
                  </a:lnTo>
                  <a:lnTo>
                    <a:pt x="659" y="385"/>
                  </a:lnTo>
                  <a:lnTo>
                    <a:pt x="656" y="386"/>
                  </a:lnTo>
                  <a:lnTo>
                    <a:pt x="640" y="380"/>
                  </a:lnTo>
                  <a:lnTo>
                    <a:pt x="638" y="383"/>
                  </a:lnTo>
                  <a:lnTo>
                    <a:pt x="645" y="388"/>
                  </a:lnTo>
                  <a:lnTo>
                    <a:pt x="638" y="391"/>
                  </a:lnTo>
                  <a:lnTo>
                    <a:pt x="645" y="394"/>
                  </a:lnTo>
                  <a:lnTo>
                    <a:pt x="650" y="396"/>
                  </a:lnTo>
                  <a:lnTo>
                    <a:pt x="658" y="402"/>
                  </a:lnTo>
                  <a:lnTo>
                    <a:pt x="661" y="396"/>
                  </a:lnTo>
                  <a:lnTo>
                    <a:pt x="667" y="399"/>
                  </a:lnTo>
                  <a:lnTo>
                    <a:pt x="669" y="414"/>
                  </a:lnTo>
                  <a:lnTo>
                    <a:pt x="664" y="423"/>
                  </a:lnTo>
                  <a:lnTo>
                    <a:pt x="637" y="417"/>
                  </a:lnTo>
                  <a:lnTo>
                    <a:pt x="635" y="422"/>
                  </a:lnTo>
                  <a:lnTo>
                    <a:pt x="624" y="430"/>
                  </a:lnTo>
                  <a:lnTo>
                    <a:pt x="619" y="423"/>
                  </a:lnTo>
                  <a:lnTo>
                    <a:pt x="611" y="428"/>
                  </a:lnTo>
                  <a:lnTo>
                    <a:pt x="614" y="435"/>
                  </a:lnTo>
                  <a:lnTo>
                    <a:pt x="617" y="433"/>
                  </a:lnTo>
                  <a:lnTo>
                    <a:pt x="622" y="439"/>
                  </a:lnTo>
                  <a:lnTo>
                    <a:pt x="624" y="439"/>
                  </a:lnTo>
                  <a:lnTo>
                    <a:pt x="624" y="447"/>
                  </a:lnTo>
                  <a:lnTo>
                    <a:pt x="637" y="451"/>
                  </a:lnTo>
                  <a:lnTo>
                    <a:pt x="632" y="444"/>
                  </a:lnTo>
                  <a:lnTo>
                    <a:pt x="645" y="447"/>
                  </a:lnTo>
                  <a:lnTo>
                    <a:pt x="646" y="452"/>
                  </a:lnTo>
                  <a:lnTo>
                    <a:pt x="630" y="459"/>
                  </a:lnTo>
                  <a:lnTo>
                    <a:pt x="643" y="462"/>
                  </a:lnTo>
                  <a:lnTo>
                    <a:pt x="650" y="468"/>
                  </a:lnTo>
                  <a:lnTo>
                    <a:pt x="650" y="486"/>
                  </a:lnTo>
                  <a:lnTo>
                    <a:pt x="648" y="492"/>
                  </a:lnTo>
                  <a:lnTo>
                    <a:pt x="643" y="491"/>
                  </a:lnTo>
                  <a:lnTo>
                    <a:pt x="642" y="484"/>
                  </a:lnTo>
                  <a:lnTo>
                    <a:pt x="624" y="479"/>
                  </a:lnTo>
                  <a:lnTo>
                    <a:pt x="616" y="479"/>
                  </a:lnTo>
                  <a:lnTo>
                    <a:pt x="635" y="489"/>
                  </a:lnTo>
                  <a:lnTo>
                    <a:pt x="635" y="492"/>
                  </a:lnTo>
                  <a:lnTo>
                    <a:pt x="634" y="497"/>
                  </a:lnTo>
                  <a:lnTo>
                    <a:pt x="632" y="510"/>
                  </a:lnTo>
                  <a:lnTo>
                    <a:pt x="650" y="512"/>
                  </a:lnTo>
                  <a:lnTo>
                    <a:pt x="653" y="520"/>
                  </a:lnTo>
                  <a:lnTo>
                    <a:pt x="646" y="528"/>
                  </a:lnTo>
                  <a:lnTo>
                    <a:pt x="642" y="526"/>
                  </a:lnTo>
                  <a:lnTo>
                    <a:pt x="635" y="518"/>
                  </a:lnTo>
                  <a:lnTo>
                    <a:pt x="616" y="516"/>
                  </a:lnTo>
                  <a:lnTo>
                    <a:pt x="617" y="523"/>
                  </a:lnTo>
                  <a:lnTo>
                    <a:pt x="614" y="526"/>
                  </a:lnTo>
                  <a:lnTo>
                    <a:pt x="611" y="534"/>
                  </a:lnTo>
                  <a:lnTo>
                    <a:pt x="621" y="534"/>
                  </a:lnTo>
                  <a:lnTo>
                    <a:pt x="637" y="542"/>
                  </a:lnTo>
                  <a:lnTo>
                    <a:pt x="634" y="545"/>
                  </a:lnTo>
                  <a:lnTo>
                    <a:pt x="635" y="553"/>
                  </a:lnTo>
                  <a:lnTo>
                    <a:pt x="622" y="555"/>
                  </a:lnTo>
                  <a:lnTo>
                    <a:pt x="609" y="563"/>
                  </a:lnTo>
                  <a:lnTo>
                    <a:pt x="593" y="553"/>
                  </a:lnTo>
                  <a:lnTo>
                    <a:pt x="587" y="544"/>
                  </a:lnTo>
                  <a:lnTo>
                    <a:pt x="585" y="545"/>
                  </a:lnTo>
                  <a:lnTo>
                    <a:pt x="584" y="552"/>
                  </a:lnTo>
                  <a:lnTo>
                    <a:pt x="577" y="548"/>
                  </a:lnTo>
                  <a:lnTo>
                    <a:pt x="579" y="555"/>
                  </a:lnTo>
                  <a:lnTo>
                    <a:pt x="576" y="555"/>
                  </a:lnTo>
                  <a:lnTo>
                    <a:pt x="565" y="563"/>
                  </a:lnTo>
                  <a:lnTo>
                    <a:pt x="558" y="563"/>
                  </a:lnTo>
                  <a:lnTo>
                    <a:pt x="550" y="566"/>
                  </a:lnTo>
                  <a:lnTo>
                    <a:pt x="553" y="568"/>
                  </a:lnTo>
                  <a:lnTo>
                    <a:pt x="561" y="564"/>
                  </a:lnTo>
                  <a:lnTo>
                    <a:pt x="568" y="569"/>
                  </a:lnTo>
                  <a:lnTo>
                    <a:pt x="576" y="571"/>
                  </a:lnTo>
                  <a:lnTo>
                    <a:pt x="565" y="577"/>
                  </a:lnTo>
                  <a:lnTo>
                    <a:pt x="553" y="579"/>
                  </a:lnTo>
                  <a:lnTo>
                    <a:pt x="552" y="582"/>
                  </a:lnTo>
                  <a:lnTo>
                    <a:pt x="557" y="582"/>
                  </a:lnTo>
                  <a:lnTo>
                    <a:pt x="558" y="585"/>
                  </a:lnTo>
                  <a:lnTo>
                    <a:pt x="569" y="579"/>
                  </a:lnTo>
                  <a:lnTo>
                    <a:pt x="577" y="582"/>
                  </a:lnTo>
                  <a:lnTo>
                    <a:pt x="577" y="589"/>
                  </a:lnTo>
                  <a:lnTo>
                    <a:pt x="568" y="592"/>
                  </a:lnTo>
                  <a:lnTo>
                    <a:pt x="569" y="593"/>
                  </a:lnTo>
                  <a:lnTo>
                    <a:pt x="568" y="603"/>
                  </a:lnTo>
                  <a:lnTo>
                    <a:pt x="573" y="593"/>
                  </a:lnTo>
                  <a:lnTo>
                    <a:pt x="579" y="592"/>
                  </a:lnTo>
                  <a:lnTo>
                    <a:pt x="590" y="601"/>
                  </a:lnTo>
                  <a:lnTo>
                    <a:pt x="605" y="608"/>
                  </a:lnTo>
                  <a:lnTo>
                    <a:pt x="606" y="613"/>
                  </a:lnTo>
                  <a:lnTo>
                    <a:pt x="611" y="614"/>
                  </a:lnTo>
                  <a:lnTo>
                    <a:pt x="605" y="622"/>
                  </a:lnTo>
                  <a:lnTo>
                    <a:pt x="605" y="629"/>
                  </a:lnTo>
                  <a:lnTo>
                    <a:pt x="608" y="624"/>
                  </a:lnTo>
                  <a:lnTo>
                    <a:pt x="616" y="622"/>
                  </a:lnTo>
                  <a:lnTo>
                    <a:pt x="614" y="633"/>
                  </a:lnTo>
                  <a:lnTo>
                    <a:pt x="611" y="635"/>
                  </a:lnTo>
                  <a:lnTo>
                    <a:pt x="614" y="637"/>
                  </a:lnTo>
                  <a:lnTo>
                    <a:pt x="614" y="641"/>
                  </a:lnTo>
                  <a:lnTo>
                    <a:pt x="613" y="643"/>
                  </a:lnTo>
                  <a:lnTo>
                    <a:pt x="614" y="649"/>
                  </a:lnTo>
                  <a:lnTo>
                    <a:pt x="616" y="649"/>
                  </a:lnTo>
                  <a:lnTo>
                    <a:pt x="616" y="653"/>
                  </a:lnTo>
                  <a:lnTo>
                    <a:pt x="606" y="653"/>
                  </a:lnTo>
                  <a:lnTo>
                    <a:pt x="606" y="643"/>
                  </a:lnTo>
                  <a:lnTo>
                    <a:pt x="605" y="643"/>
                  </a:lnTo>
                  <a:lnTo>
                    <a:pt x="603" y="654"/>
                  </a:lnTo>
                  <a:lnTo>
                    <a:pt x="592" y="653"/>
                  </a:lnTo>
                  <a:lnTo>
                    <a:pt x="584" y="645"/>
                  </a:lnTo>
                  <a:lnTo>
                    <a:pt x="582" y="635"/>
                  </a:lnTo>
                  <a:lnTo>
                    <a:pt x="577" y="627"/>
                  </a:lnTo>
                  <a:lnTo>
                    <a:pt x="573" y="627"/>
                  </a:lnTo>
                  <a:lnTo>
                    <a:pt x="557" y="617"/>
                  </a:lnTo>
                  <a:lnTo>
                    <a:pt x="549" y="619"/>
                  </a:lnTo>
                  <a:lnTo>
                    <a:pt x="541" y="611"/>
                  </a:lnTo>
                  <a:lnTo>
                    <a:pt x="541" y="617"/>
                  </a:lnTo>
                  <a:lnTo>
                    <a:pt x="537" y="617"/>
                  </a:lnTo>
                  <a:lnTo>
                    <a:pt x="544" y="621"/>
                  </a:lnTo>
                  <a:lnTo>
                    <a:pt x="544" y="622"/>
                  </a:lnTo>
                  <a:lnTo>
                    <a:pt x="563" y="622"/>
                  </a:lnTo>
                  <a:lnTo>
                    <a:pt x="566" y="625"/>
                  </a:lnTo>
                  <a:lnTo>
                    <a:pt x="566" y="630"/>
                  </a:lnTo>
                  <a:lnTo>
                    <a:pt x="561" y="629"/>
                  </a:lnTo>
                  <a:lnTo>
                    <a:pt x="563" y="632"/>
                  </a:lnTo>
                  <a:lnTo>
                    <a:pt x="552" y="638"/>
                  </a:lnTo>
                  <a:lnTo>
                    <a:pt x="542" y="638"/>
                  </a:lnTo>
                  <a:lnTo>
                    <a:pt x="537" y="637"/>
                  </a:lnTo>
                  <a:lnTo>
                    <a:pt x="537" y="640"/>
                  </a:lnTo>
                  <a:lnTo>
                    <a:pt x="531" y="638"/>
                  </a:lnTo>
                  <a:lnTo>
                    <a:pt x="529" y="640"/>
                  </a:lnTo>
                  <a:lnTo>
                    <a:pt x="533" y="645"/>
                  </a:lnTo>
                  <a:lnTo>
                    <a:pt x="531" y="649"/>
                  </a:lnTo>
                  <a:lnTo>
                    <a:pt x="521" y="654"/>
                  </a:lnTo>
                  <a:lnTo>
                    <a:pt x="531" y="657"/>
                  </a:lnTo>
                  <a:lnTo>
                    <a:pt x="550" y="656"/>
                  </a:lnTo>
                  <a:lnTo>
                    <a:pt x="552" y="657"/>
                  </a:lnTo>
                  <a:lnTo>
                    <a:pt x="524" y="667"/>
                  </a:lnTo>
                  <a:lnTo>
                    <a:pt x="533" y="667"/>
                  </a:lnTo>
                  <a:lnTo>
                    <a:pt x="541" y="667"/>
                  </a:lnTo>
                  <a:lnTo>
                    <a:pt x="544" y="662"/>
                  </a:lnTo>
                  <a:lnTo>
                    <a:pt x="553" y="662"/>
                  </a:lnTo>
                  <a:lnTo>
                    <a:pt x="566" y="656"/>
                  </a:lnTo>
                  <a:lnTo>
                    <a:pt x="587" y="664"/>
                  </a:lnTo>
                  <a:lnTo>
                    <a:pt x="609" y="662"/>
                  </a:lnTo>
                  <a:lnTo>
                    <a:pt x="605" y="669"/>
                  </a:lnTo>
                  <a:lnTo>
                    <a:pt x="597" y="669"/>
                  </a:lnTo>
                  <a:lnTo>
                    <a:pt x="595" y="672"/>
                  </a:lnTo>
                  <a:lnTo>
                    <a:pt x="593" y="672"/>
                  </a:lnTo>
                  <a:lnTo>
                    <a:pt x="585" y="675"/>
                  </a:lnTo>
                  <a:lnTo>
                    <a:pt x="589" y="678"/>
                  </a:lnTo>
                  <a:lnTo>
                    <a:pt x="587" y="682"/>
                  </a:lnTo>
                  <a:lnTo>
                    <a:pt x="579" y="680"/>
                  </a:lnTo>
                  <a:lnTo>
                    <a:pt x="582" y="685"/>
                  </a:lnTo>
                  <a:lnTo>
                    <a:pt x="579" y="683"/>
                  </a:lnTo>
                  <a:lnTo>
                    <a:pt x="573" y="690"/>
                  </a:lnTo>
                  <a:lnTo>
                    <a:pt x="569" y="691"/>
                  </a:lnTo>
                  <a:lnTo>
                    <a:pt x="569" y="694"/>
                  </a:lnTo>
                  <a:lnTo>
                    <a:pt x="561" y="694"/>
                  </a:lnTo>
                  <a:lnTo>
                    <a:pt x="563" y="698"/>
                  </a:lnTo>
                  <a:lnTo>
                    <a:pt x="553" y="702"/>
                  </a:lnTo>
                  <a:lnTo>
                    <a:pt x="552" y="706"/>
                  </a:lnTo>
                  <a:lnTo>
                    <a:pt x="544" y="706"/>
                  </a:lnTo>
                  <a:lnTo>
                    <a:pt x="542" y="709"/>
                  </a:lnTo>
                  <a:lnTo>
                    <a:pt x="533" y="712"/>
                  </a:lnTo>
                  <a:lnTo>
                    <a:pt x="529" y="709"/>
                  </a:lnTo>
                  <a:lnTo>
                    <a:pt x="510" y="718"/>
                  </a:lnTo>
                  <a:lnTo>
                    <a:pt x="505" y="714"/>
                  </a:lnTo>
                  <a:lnTo>
                    <a:pt x="502" y="715"/>
                  </a:lnTo>
                  <a:lnTo>
                    <a:pt x="502" y="718"/>
                  </a:lnTo>
                  <a:lnTo>
                    <a:pt x="500" y="718"/>
                  </a:lnTo>
                  <a:lnTo>
                    <a:pt x="502" y="720"/>
                  </a:lnTo>
                  <a:lnTo>
                    <a:pt x="499" y="722"/>
                  </a:lnTo>
                  <a:lnTo>
                    <a:pt x="497" y="718"/>
                  </a:lnTo>
                  <a:lnTo>
                    <a:pt x="492" y="717"/>
                  </a:lnTo>
                  <a:lnTo>
                    <a:pt x="496" y="723"/>
                  </a:lnTo>
                  <a:lnTo>
                    <a:pt x="489" y="720"/>
                  </a:lnTo>
                  <a:lnTo>
                    <a:pt x="488" y="722"/>
                  </a:lnTo>
                  <a:lnTo>
                    <a:pt x="489" y="723"/>
                  </a:lnTo>
                  <a:lnTo>
                    <a:pt x="481" y="723"/>
                  </a:lnTo>
                  <a:lnTo>
                    <a:pt x="478" y="718"/>
                  </a:lnTo>
                  <a:lnTo>
                    <a:pt x="481" y="718"/>
                  </a:lnTo>
                  <a:lnTo>
                    <a:pt x="476" y="717"/>
                  </a:lnTo>
                  <a:lnTo>
                    <a:pt x="473" y="712"/>
                  </a:lnTo>
                  <a:lnTo>
                    <a:pt x="472" y="714"/>
                  </a:lnTo>
                  <a:lnTo>
                    <a:pt x="472" y="709"/>
                  </a:lnTo>
                  <a:lnTo>
                    <a:pt x="470" y="707"/>
                  </a:lnTo>
                  <a:lnTo>
                    <a:pt x="470" y="710"/>
                  </a:lnTo>
                  <a:lnTo>
                    <a:pt x="467" y="710"/>
                  </a:lnTo>
                  <a:lnTo>
                    <a:pt x="472" y="718"/>
                  </a:lnTo>
                  <a:lnTo>
                    <a:pt x="470" y="718"/>
                  </a:lnTo>
                  <a:lnTo>
                    <a:pt x="476" y="723"/>
                  </a:lnTo>
                  <a:lnTo>
                    <a:pt x="473" y="723"/>
                  </a:lnTo>
                  <a:lnTo>
                    <a:pt x="473" y="728"/>
                  </a:lnTo>
                  <a:lnTo>
                    <a:pt x="470" y="726"/>
                  </a:lnTo>
                  <a:lnTo>
                    <a:pt x="465" y="731"/>
                  </a:lnTo>
                  <a:lnTo>
                    <a:pt x="459" y="733"/>
                  </a:lnTo>
                  <a:lnTo>
                    <a:pt x="459" y="736"/>
                  </a:lnTo>
                  <a:lnTo>
                    <a:pt x="457" y="736"/>
                  </a:lnTo>
                  <a:lnTo>
                    <a:pt x="456" y="741"/>
                  </a:lnTo>
                  <a:lnTo>
                    <a:pt x="454" y="741"/>
                  </a:lnTo>
                  <a:lnTo>
                    <a:pt x="456" y="744"/>
                  </a:lnTo>
                  <a:lnTo>
                    <a:pt x="454" y="749"/>
                  </a:lnTo>
                  <a:lnTo>
                    <a:pt x="448" y="754"/>
                  </a:lnTo>
                  <a:lnTo>
                    <a:pt x="449" y="757"/>
                  </a:lnTo>
                  <a:lnTo>
                    <a:pt x="446" y="755"/>
                  </a:lnTo>
                  <a:lnTo>
                    <a:pt x="444" y="760"/>
                  </a:lnTo>
                  <a:lnTo>
                    <a:pt x="441" y="757"/>
                  </a:lnTo>
                  <a:lnTo>
                    <a:pt x="436" y="768"/>
                  </a:lnTo>
                  <a:lnTo>
                    <a:pt x="433" y="768"/>
                  </a:lnTo>
                  <a:lnTo>
                    <a:pt x="431" y="765"/>
                  </a:lnTo>
                  <a:lnTo>
                    <a:pt x="430" y="768"/>
                  </a:lnTo>
                  <a:lnTo>
                    <a:pt x="431" y="770"/>
                  </a:lnTo>
                  <a:lnTo>
                    <a:pt x="430" y="770"/>
                  </a:lnTo>
                  <a:lnTo>
                    <a:pt x="422" y="766"/>
                  </a:lnTo>
                  <a:lnTo>
                    <a:pt x="422" y="768"/>
                  </a:lnTo>
                  <a:lnTo>
                    <a:pt x="423" y="771"/>
                  </a:lnTo>
                  <a:lnTo>
                    <a:pt x="419" y="779"/>
                  </a:lnTo>
                  <a:lnTo>
                    <a:pt x="414" y="778"/>
                  </a:lnTo>
                  <a:lnTo>
                    <a:pt x="414" y="776"/>
                  </a:lnTo>
                  <a:lnTo>
                    <a:pt x="412" y="776"/>
                  </a:lnTo>
                  <a:lnTo>
                    <a:pt x="411" y="781"/>
                  </a:lnTo>
                  <a:lnTo>
                    <a:pt x="403" y="775"/>
                  </a:lnTo>
                  <a:lnTo>
                    <a:pt x="403" y="779"/>
                  </a:lnTo>
                  <a:lnTo>
                    <a:pt x="401" y="778"/>
                  </a:lnTo>
                  <a:lnTo>
                    <a:pt x="403" y="781"/>
                  </a:lnTo>
                  <a:lnTo>
                    <a:pt x="395" y="776"/>
                  </a:lnTo>
                  <a:lnTo>
                    <a:pt x="404" y="768"/>
                  </a:lnTo>
                  <a:lnTo>
                    <a:pt x="398" y="770"/>
                  </a:lnTo>
                  <a:lnTo>
                    <a:pt x="396" y="766"/>
                  </a:lnTo>
                  <a:lnTo>
                    <a:pt x="395" y="768"/>
                  </a:lnTo>
                  <a:lnTo>
                    <a:pt x="393" y="768"/>
                  </a:lnTo>
                  <a:lnTo>
                    <a:pt x="396" y="771"/>
                  </a:lnTo>
                  <a:lnTo>
                    <a:pt x="390" y="775"/>
                  </a:lnTo>
                  <a:lnTo>
                    <a:pt x="393" y="776"/>
                  </a:lnTo>
                  <a:lnTo>
                    <a:pt x="391" y="778"/>
                  </a:lnTo>
                  <a:lnTo>
                    <a:pt x="387" y="776"/>
                  </a:lnTo>
                  <a:lnTo>
                    <a:pt x="387" y="779"/>
                  </a:lnTo>
                  <a:lnTo>
                    <a:pt x="390" y="783"/>
                  </a:lnTo>
                  <a:lnTo>
                    <a:pt x="388" y="786"/>
                  </a:lnTo>
                  <a:lnTo>
                    <a:pt x="382" y="786"/>
                  </a:lnTo>
                  <a:lnTo>
                    <a:pt x="383" y="787"/>
                  </a:lnTo>
                  <a:lnTo>
                    <a:pt x="377" y="787"/>
                  </a:lnTo>
                  <a:lnTo>
                    <a:pt x="374" y="784"/>
                  </a:lnTo>
                  <a:lnTo>
                    <a:pt x="372" y="787"/>
                  </a:lnTo>
                  <a:lnTo>
                    <a:pt x="369" y="786"/>
                  </a:lnTo>
                  <a:lnTo>
                    <a:pt x="366" y="789"/>
                  </a:lnTo>
                  <a:lnTo>
                    <a:pt x="363" y="789"/>
                  </a:lnTo>
                  <a:lnTo>
                    <a:pt x="366" y="791"/>
                  </a:lnTo>
                  <a:lnTo>
                    <a:pt x="366" y="795"/>
                  </a:lnTo>
                  <a:lnTo>
                    <a:pt x="361" y="800"/>
                  </a:lnTo>
                  <a:lnTo>
                    <a:pt x="348" y="799"/>
                  </a:lnTo>
                  <a:lnTo>
                    <a:pt x="346" y="803"/>
                  </a:lnTo>
                  <a:lnTo>
                    <a:pt x="348" y="803"/>
                  </a:lnTo>
                  <a:lnTo>
                    <a:pt x="353" y="810"/>
                  </a:lnTo>
                  <a:lnTo>
                    <a:pt x="355" y="815"/>
                  </a:lnTo>
                  <a:lnTo>
                    <a:pt x="358" y="816"/>
                  </a:lnTo>
                  <a:lnTo>
                    <a:pt x="342" y="818"/>
                  </a:lnTo>
                  <a:lnTo>
                    <a:pt x="342" y="821"/>
                  </a:lnTo>
                  <a:lnTo>
                    <a:pt x="351" y="821"/>
                  </a:lnTo>
                  <a:lnTo>
                    <a:pt x="353" y="823"/>
                  </a:lnTo>
                  <a:lnTo>
                    <a:pt x="351" y="824"/>
                  </a:lnTo>
                  <a:lnTo>
                    <a:pt x="353" y="831"/>
                  </a:lnTo>
                  <a:lnTo>
                    <a:pt x="342" y="829"/>
                  </a:lnTo>
                  <a:lnTo>
                    <a:pt x="350" y="832"/>
                  </a:lnTo>
                  <a:lnTo>
                    <a:pt x="350" y="835"/>
                  </a:lnTo>
                  <a:lnTo>
                    <a:pt x="348" y="839"/>
                  </a:lnTo>
                  <a:lnTo>
                    <a:pt x="345" y="839"/>
                  </a:lnTo>
                  <a:lnTo>
                    <a:pt x="345" y="840"/>
                  </a:lnTo>
                  <a:lnTo>
                    <a:pt x="343" y="840"/>
                  </a:lnTo>
                  <a:lnTo>
                    <a:pt x="343" y="842"/>
                  </a:lnTo>
                  <a:lnTo>
                    <a:pt x="338" y="840"/>
                  </a:lnTo>
                  <a:lnTo>
                    <a:pt x="340" y="842"/>
                  </a:lnTo>
                  <a:lnTo>
                    <a:pt x="337" y="843"/>
                  </a:lnTo>
                  <a:lnTo>
                    <a:pt x="338" y="845"/>
                  </a:lnTo>
                  <a:lnTo>
                    <a:pt x="342" y="847"/>
                  </a:lnTo>
                  <a:lnTo>
                    <a:pt x="330" y="845"/>
                  </a:lnTo>
                  <a:lnTo>
                    <a:pt x="337" y="848"/>
                  </a:lnTo>
                  <a:lnTo>
                    <a:pt x="337" y="84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96" name="Freeform 564">
              <a:extLst>
                <a:ext uri="{FF2B5EF4-FFF2-40B4-BE49-F238E27FC236}">
                  <a16:creationId xmlns:a16="http://schemas.microsoft.com/office/drawing/2014/main" id="{56575DBC-6C5C-BAFC-5E55-7AD3430CC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6846" y="-2646284"/>
              <a:ext cx="6798" cy="54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5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5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97" name="Freeform 565">
              <a:extLst>
                <a:ext uri="{FF2B5EF4-FFF2-40B4-BE49-F238E27FC236}">
                  <a16:creationId xmlns:a16="http://schemas.microsoft.com/office/drawing/2014/main" id="{DDBC4D94-9523-8A1D-609F-4432E3B9A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9565" y="-2647643"/>
              <a:ext cx="14956" cy="1360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0" y="0"/>
                </a:cxn>
                <a:cxn ang="0">
                  <a:pos x="3" y="1"/>
                </a:cxn>
                <a:cxn ang="0">
                  <a:pos x="11" y="0"/>
                </a:cxn>
                <a:cxn ang="0">
                  <a:pos x="11" y="0"/>
                </a:cxn>
              </a:cxnLst>
              <a:rect l="0" t="0" r="r" b="b"/>
              <a:pathLst>
                <a:path w="11" h="1">
                  <a:moveTo>
                    <a:pt x="11" y="0"/>
                  </a:moveTo>
                  <a:lnTo>
                    <a:pt x="0" y="0"/>
                  </a:lnTo>
                  <a:lnTo>
                    <a:pt x="3" y="1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98" name="Freeform 566">
              <a:extLst>
                <a:ext uri="{FF2B5EF4-FFF2-40B4-BE49-F238E27FC236}">
                  <a16:creationId xmlns:a16="http://schemas.microsoft.com/office/drawing/2014/main" id="{414D204D-960F-D5A8-0CA9-FB6D7330CB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4782" y="-2715621"/>
              <a:ext cx="8157" cy="9517"/>
            </a:xfrm>
            <a:custGeom>
              <a:avLst/>
              <a:gdLst/>
              <a:ahLst/>
              <a:cxnLst>
                <a:cxn ang="0">
                  <a:pos x="6" y="7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6" y="7"/>
                </a:cxn>
                <a:cxn ang="0">
                  <a:pos x="6" y="7"/>
                </a:cxn>
              </a:cxnLst>
              <a:rect l="0" t="0" r="r" b="b"/>
              <a:pathLst>
                <a:path w="6" h="7">
                  <a:moveTo>
                    <a:pt x="6" y="7"/>
                  </a:moveTo>
                  <a:lnTo>
                    <a:pt x="3" y="2"/>
                  </a:lnTo>
                  <a:lnTo>
                    <a:pt x="1" y="0"/>
                  </a:lnTo>
                  <a:lnTo>
                    <a:pt x="0" y="2"/>
                  </a:lnTo>
                  <a:lnTo>
                    <a:pt x="6" y="7"/>
                  </a:lnTo>
                  <a:lnTo>
                    <a:pt x="6" y="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99" name="Freeform 567">
              <a:extLst>
                <a:ext uri="{FF2B5EF4-FFF2-40B4-BE49-F238E27FC236}">
                  <a16:creationId xmlns:a16="http://schemas.microsoft.com/office/drawing/2014/main" id="{D2E85CD4-567E-572F-8BB6-47FD99F2C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2939" y="-2702025"/>
              <a:ext cx="4079" cy="1360"/>
            </a:xfrm>
            <a:custGeom>
              <a:avLst/>
              <a:gdLst/>
              <a:ahLst/>
              <a:cxnLst>
                <a:cxn ang="0">
                  <a:pos x="3" y="1"/>
                </a:cxn>
                <a:cxn ang="0">
                  <a:pos x="3" y="0"/>
                </a:cxn>
                <a:cxn ang="0">
                  <a:pos x="0" y="0"/>
                </a:cxn>
                <a:cxn ang="0">
                  <a:pos x="3" y="1"/>
                </a:cxn>
                <a:cxn ang="0">
                  <a:pos x="3" y="1"/>
                </a:cxn>
              </a:cxnLst>
              <a:rect l="0" t="0" r="r" b="b"/>
              <a:pathLst>
                <a:path w="3" h="1">
                  <a:moveTo>
                    <a:pt x="3" y="1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1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0" name="Freeform 568">
              <a:extLst>
                <a:ext uri="{FF2B5EF4-FFF2-40B4-BE49-F238E27FC236}">
                  <a16:creationId xmlns:a16="http://schemas.microsoft.com/office/drawing/2014/main" id="{8D586B93-3FC3-DEFD-6D54-9C8475739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0220" y="-2695228"/>
              <a:ext cx="5438" cy="54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4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3"/>
                  </a:lnTo>
                  <a:lnTo>
                    <a:pt x="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1" name="Freeform 569">
              <a:extLst>
                <a:ext uri="{FF2B5EF4-FFF2-40B4-BE49-F238E27FC236}">
                  <a16:creationId xmlns:a16="http://schemas.microsoft.com/office/drawing/2014/main" id="{4A054C53-B628-CBB6-9434-F3BFFE4C0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9367" y="-2957622"/>
              <a:ext cx="28551" cy="28551"/>
            </a:xfrm>
            <a:custGeom>
              <a:avLst/>
              <a:gdLst/>
              <a:ahLst/>
              <a:cxnLst>
                <a:cxn ang="0">
                  <a:pos x="3" y="11"/>
                </a:cxn>
                <a:cxn ang="0">
                  <a:pos x="5" y="11"/>
                </a:cxn>
                <a:cxn ang="0">
                  <a:pos x="3" y="8"/>
                </a:cxn>
                <a:cxn ang="0">
                  <a:pos x="10" y="8"/>
                </a:cxn>
                <a:cxn ang="0">
                  <a:pos x="10" y="7"/>
                </a:cxn>
                <a:cxn ang="0">
                  <a:pos x="13" y="3"/>
                </a:cxn>
                <a:cxn ang="0">
                  <a:pos x="13" y="0"/>
                </a:cxn>
                <a:cxn ang="0">
                  <a:pos x="14" y="0"/>
                </a:cxn>
                <a:cxn ang="0">
                  <a:pos x="14" y="7"/>
                </a:cxn>
                <a:cxn ang="0">
                  <a:pos x="21" y="5"/>
                </a:cxn>
                <a:cxn ang="0">
                  <a:pos x="18" y="10"/>
                </a:cxn>
                <a:cxn ang="0">
                  <a:pos x="3" y="21"/>
                </a:cxn>
                <a:cxn ang="0">
                  <a:pos x="0" y="19"/>
                </a:cxn>
                <a:cxn ang="0">
                  <a:pos x="3" y="18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3" y="11"/>
                </a:cxn>
                <a:cxn ang="0">
                  <a:pos x="3" y="11"/>
                </a:cxn>
              </a:cxnLst>
              <a:rect l="0" t="0" r="r" b="b"/>
              <a:pathLst>
                <a:path w="21" h="21">
                  <a:moveTo>
                    <a:pt x="3" y="11"/>
                  </a:moveTo>
                  <a:lnTo>
                    <a:pt x="5" y="11"/>
                  </a:lnTo>
                  <a:lnTo>
                    <a:pt x="3" y="8"/>
                  </a:lnTo>
                  <a:lnTo>
                    <a:pt x="10" y="8"/>
                  </a:lnTo>
                  <a:lnTo>
                    <a:pt x="10" y="7"/>
                  </a:lnTo>
                  <a:lnTo>
                    <a:pt x="13" y="3"/>
                  </a:lnTo>
                  <a:lnTo>
                    <a:pt x="13" y="0"/>
                  </a:lnTo>
                  <a:lnTo>
                    <a:pt x="14" y="0"/>
                  </a:lnTo>
                  <a:lnTo>
                    <a:pt x="14" y="7"/>
                  </a:lnTo>
                  <a:lnTo>
                    <a:pt x="21" y="5"/>
                  </a:lnTo>
                  <a:lnTo>
                    <a:pt x="18" y="10"/>
                  </a:lnTo>
                  <a:lnTo>
                    <a:pt x="3" y="21"/>
                  </a:lnTo>
                  <a:lnTo>
                    <a:pt x="0" y="19"/>
                  </a:lnTo>
                  <a:lnTo>
                    <a:pt x="3" y="18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3" y="11"/>
                  </a:lnTo>
                  <a:lnTo>
                    <a:pt x="3" y="1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2" name="Freeform 570">
              <a:extLst>
                <a:ext uri="{FF2B5EF4-FFF2-40B4-BE49-F238E27FC236}">
                  <a16:creationId xmlns:a16="http://schemas.microsoft.com/office/drawing/2014/main" id="{ACD79277-CFAA-E9A7-75F3-E0E0F4394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412" y="-2939948"/>
              <a:ext cx="12236" cy="13596"/>
            </a:xfrm>
            <a:custGeom>
              <a:avLst/>
              <a:gdLst/>
              <a:ahLst/>
              <a:cxnLst>
                <a:cxn ang="0">
                  <a:pos x="1" y="2"/>
                </a:cxn>
                <a:cxn ang="0">
                  <a:pos x="0" y="5"/>
                </a:cxn>
                <a:cxn ang="0">
                  <a:pos x="1" y="8"/>
                </a:cxn>
                <a:cxn ang="0">
                  <a:pos x="9" y="10"/>
                </a:cxn>
                <a:cxn ang="0">
                  <a:pos x="3" y="0"/>
                </a:cxn>
                <a:cxn ang="0">
                  <a:pos x="1" y="2"/>
                </a:cxn>
                <a:cxn ang="0">
                  <a:pos x="1" y="2"/>
                </a:cxn>
              </a:cxnLst>
              <a:rect l="0" t="0" r="r" b="b"/>
              <a:pathLst>
                <a:path w="9" h="10">
                  <a:moveTo>
                    <a:pt x="1" y="2"/>
                  </a:moveTo>
                  <a:lnTo>
                    <a:pt x="0" y="5"/>
                  </a:lnTo>
                  <a:lnTo>
                    <a:pt x="1" y="8"/>
                  </a:lnTo>
                  <a:lnTo>
                    <a:pt x="9" y="10"/>
                  </a:lnTo>
                  <a:lnTo>
                    <a:pt x="3" y="0"/>
                  </a:lnTo>
                  <a:lnTo>
                    <a:pt x="1" y="2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3" name="Freeform 571">
              <a:extLst>
                <a:ext uri="{FF2B5EF4-FFF2-40B4-BE49-F238E27FC236}">
                  <a16:creationId xmlns:a16="http://schemas.microsoft.com/office/drawing/2014/main" id="{D4B8D52E-7544-024F-3D67-0E83E8156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9222" y="-3177870"/>
              <a:ext cx="209372" cy="163147"/>
            </a:xfrm>
            <a:custGeom>
              <a:avLst/>
              <a:gdLst/>
              <a:ahLst/>
              <a:cxnLst>
                <a:cxn ang="0">
                  <a:pos x="45" y="23"/>
                </a:cxn>
                <a:cxn ang="0">
                  <a:pos x="49" y="27"/>
                </a:cxn>
                <a:cxn ang="0">
                  <a:pos x="42" y="35"/>
                </a:cxn>
                <a:cxn ang="0">
                  <a:pos x="26" y="55"/>
                </a:cxn>
                <a:cxn ang="0">
                  <a:pos x="28" y="59"/>
                </a:cxn>
                <a:cxn ang="0">
                  <a:pos x="21" y="61"/>
                </a:cxn>
                <a:cxn ang="0">
                  <a:pos x="20" y="68"/>
                </a:cxn>
                <a:cxn ang="0">
                  <a:pos x="18" y="71"/>
                </a:cxn>
                <a:cxn ang="0">
                  <a:pos x="20" y="72"/>
                </a:cxn>
                <a:cxn ang="0">
                  <a:pos x="17" y="76"/>
                </a:cxn>
                <a:cxn ang="0">
                  <a:pos x="12" y="77"/>
                </a:cxn>
                <a:cxn ang="0">
                  <a:pos x="10" y="80"/>
                </a:cxn>
                <a:cxn ang="0">
                  <a:pos x="10" y="84"/>
                </a:cxn>
                <a:cxn ang="0">
                  <a:pos x="7" y="85"/>
                </a:cxn>
                <a:cxn ang="0">
                  <a:pos x="7" y="87"/>
                </a:cxn>
                <a:cxn ang="0">
                  <a:pos x="5" y="88"/>
                </a:cxn>
                <a:cxn ang="0">
                  <a:pos x="5" y="90"/>
                </a:cxn>
                <a:cxn ang="0">
                  <a:pos x="0" y="93"/>
                </a:cxn>
                <a:cxn ang="0">
                  <a:pos x="10" y="95"/>
                </a:cxn>
                <a:cxn ang="0">
                  <a:pos x="15" y="98"/>
                </a:cxn>
                <a:cxn ang="0">
                  <a:pos x="17" y="96"/>
                </a:cxn>
                <a:cxn ang="0">
                  <a:pos x="21" y="100"/>
                </a:cxn>
                <a:cxn ang="0">
                  <a:pos x="28" y="120"/>
                </a:cxn>
                <a:cxn ang="0">
                  <a:pos x="50" y="108"/>
                </a:cxn>
                <a:cxn ang="0">
                  <a:pos x="53" y="111"/>
                </a:cxn>
                <a:cxn ang="0">
                  <a:pos x="65" y="106"/>
                </a:cxn>
                <a:cxn ang="0">
                  <a:pos x="69" y="100"/>
                </a:cxn>
                <a:cxn ang="0">
                  <a:pos x="71" y="93"/>
                </a:cxn>
                <a:cxn ang="0">
                  <a:pos x="77" y="84"/>
                </a:cxn>
                <a:cxn ang="0">
                  <a:pos x="90" y="80"/>
                </a:cxn>
                <a:cxn ang="0">
                  <a:pos x="95" y="71"/>
                </a:cxn>
                <a:cxn ang="0">
                  <a:pos x="97" y="69"/>
                </a:cxn>
                <a:cxn ang="0">
                  <a:pos x="153" y="42"/>
                </a:cxn>
                <a:cxn ang="0">
                  <a:pos x="154" y="37"/>
                </a:cxn>
                <a:cxn ang="0">
                  <a:pos x="134" y="13"/>
                </a:cxn>
                <a:cxn ang="0">
                  <a:pos x="118" y="13"/>
                </a:cxn>
                <a:cxn ang="0">
                  <a:pos x="114" y="16"/>
                </a:cxn>
                <a:cxn ang="0">
                  <a:pos x="116" y="18"/>
                </a:cxn>
                <a:cxn ang="0">
                  <a:pos x="113" y="21"/>
                </a:cxn>
                <a:cxn ang="0">
                  <a:pos x="110" y="23"/>
                </a:cxn>
                <a:cxn ang="0">
                  <a:pos x="113" y="15"/>
                </a:cxn>
                <a:cxn ang="0">
                  <a:pos x="110" y="15"/>
                </a:cxn>
                <a:cxn ang="0">
                  <a:pos x="103" y="21"/>
                </a:cxn>
                <a:cxn ang="0">
                  <a:pos x="103" y="16"/>
                </a:cxn>
                <a:cxn ang="0">
                  <a:pos x="106" y="15"/>
                </a:cxn>
                <a:cxn ang="0">
                  <a:pos x="87" y="0"/>
                </a:cxn>
                <a:cxn ang="0">
                  <a:pos x="66" y="3"/>
                </a:cxn>
                <a:cxn ang="0">
                  <a:pos x="65" y="8"/>
                </a:cxn>
                <a:cxn ang="0">
                  <a:pos x="63" y="3"/>
                </a:cxn>
                <a:cxn ang="0">
                  <a:pos x="45" y="8"/>
                </a:cxn>
                <a:cxn ang="0">
                  <a:pos x="49" y="15"/>
                </a:cxn>
                <a:cxn ang="0">
                  <a:pos x="45" y="18"/>
                </a:cxn>
                <a:cxn ang="0">
                  <a:pos x="45" y="23"/>
                </a:cxn>
                <a:cxn ang="0">
                  <a:pos x="45" y="23"/>
                </a:cxn>
              </a:cxnLst>
              <a:rect l="0" t="0" r="r" b="b"/>
              <a:pathLst>
                <a:path w="154" h="120">
                  <a:moveTo>
                    <a:pt x="45" y="23"/>
                  </a:moveTo>
                  <a:lnTo>
                    <a:pt x="49" y="27"/>
                  </a:lnTo>
                  <a:lnTo>
                    <a:pt x="42" y="35"/>
                  </a:lnTo>
                  <a:lnTo>
                    <a:pt x="26" y="55"/>
                  </a:lnTo>
                  <a:lnTo>
                    <a:pt x="28" y="59"/>
                  </a:lnTo>
                  <a:lnTo>
                    <a:pt x="21" y="61"/>
                  </a:lnTo>
                  <a:lnTo>
                    <a:pt x="20" y="68"/>
                  </a:lnTo>
                  <a:lnTo>
                    <a:pt x="18" y="71"/>
                  </a:lnTo>
                  <a:lnTo>
                    <a:pt x="20" y="72"/>
                  </a:lnTo>
                  <a:lnTo>
                    <a:pt x="17" y="76"/>
                  </a:lnTo>
                  <a:lnTo>
                    <a:pt x="12" y="77"/>
                  </a:lnTo>
                  <a:lnTo>
                    <a:pt x="10" y="80"/>
                  </a:lnTo>
                  <a:lnTo>
                    <a:pt x="10" y="84"/>
                  </a:lnTo>
                  <a:lnTo>
                    <a:pt x="7" y="85"/>
                  </a:lnTo>
                  <a:lnTo>
                    <a:pt x="7" y="87"/>
                  </a:lnTo>
                  <a:lnTo>
                    <a:pt x="5" y="88"/>
                  </a:lnTo>
                  <a:lnTo>
                    <a:pt x="5" y="90"/>
                  </a:lnTo>
                  <a:lnTo>
                    <a:pt x="0" y="93"/>
                  </a:lnTo>
                  <a:lnTo>
                    <a:pt x="10" y="95"/>
                  </a:lnTo>
                  <a:lnTo>
                    <a:pt x="15" y="98"/>
                  </a:lnTo>
                  <a:lnTo>
                    <a:pt x="17" y="96"/>
                  </a:lnTo>
                  <a:lnTo>
                    <a:pt x="21" y="100"/>
                  </a:lnTo>
                  <a:lnTo>
                    <a:pt x="28" y="120"/>
                  </a:lnTo>
                  <a:lnTo>
                    <a:pt x="50" y="108"/>
                  </a:lnTo>
                  <a:lnTo>
                    <a:pt x="53" y="111"/>
                  </a:lnTo>
                  <a:lnTo>
                    <a:pt x="65" y="106"/>
                  </a:lnTo>
                  <a:lnTo>
                    <a:pt x="69" y="100"/>
                  </a:lnTo>
                  <a:lnTo>
                    <a:pt x="71" y="93"/>
                  </a:lnTo>
                  <a:lnTo>
                    <a:pt x="77" y="84"/>
                  </a:lnTo>
                  <a:lnTo>
                    <a:pt x="90" y="80"/>
                  </a:lnTo>
                  <a:lnTo>
                    <a:pt x="95" y="71"/>
                  </a:lnTo>
                  <a:lnTo>
                    <a:pt x="97" y="69"/>
                  </a:lnTo>
                  <a:lnTo>
                    <a:pt x="153" y="42"/>
                  </a:lnTo>
                  <a:lnTo>
                    <a:pt x="154" y="37"/>
                  </a:lnTo>
                  <a:lnTo>
                    <a:pt x="134" y="13"/>
                  </a:lnTo>
                  <a:lnTo>
                    <a:pt x="118" y="13"/>
                  </a:lnTo>
                  <a:lnTo>
                    <a:pt x="114" y="16"/>
                  </a:lnTo>
                  <a:lnTo>
                    <a:pt x="116" y="18"/>
                  </a:lnTo>
                  <a:lnTo>
                    <a:pt x="113" y="21"/>
                  </a:lnTo>
                  <a:lnTo>
                    <a:pt x="110" y="23"/>
                  </a:lnTo>
                  <a:lnTo>
                    <a:pt x="113" y="15"/>
                  </a:lnTo>
                  <a:lnTo>
                    <a:pt x="110" y="15"/>
                  </a:lnTo>
                  <a:lnTo>
                    <a:pt x="103" y="21"/>
                  </a:lnTo>
                  <a:lnTo>
                    <a:pt x="103" y="16"/>
                  </a:lnTo>
                  <a:lnTo>
                    <a:pt x="106" y="15"/>
                  </a:lnTo>
                  <a:lnTo>
                    <a:pt x="87" y="0"/>
                  </a:lnTo>
                  <a:lnTo>
                    <a:pt x="66" y="3"/>
                  </a:lnTo>
                  <a:lnTo>
                    <a:pt x="65" y="8"/>
                  </a:lnTo>
                  <a:lnTo>
                    <a:pt x="63" y="3"/>
                  </a:lnTo>
                  <a:lnTo>
                    <a:pt x="45" y="8"/>
                  </a:lnTo>
                  <a:lnTo>
                    <a:pt x="49" y="15"/>
                  </a:lnTo>
                  <a:lnTo>
                    <a:pt x="45" y="18"/>
                  </a:lnTo>
                  <a:lnTo>
                    <a:pt x="45" y="23"/>
                  </a:lnTo>
                  <a:lnTo>
                    <a:pt x="45" y="2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4" name="Freeform 572">
              <a:extLst>
                <a:ext uri="{FF2B5EF4-FFF2-40B4-BE49-F238E27FC236}">
                  <a16:creationId xmlns:a16="http://schemas.microsoft.com/office/drawing/2014/main" id="{BF5F146F-E693-8392-1E0D-462314E5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223" y="-3116691"/>
              <a:ext cx="300463" cy="205294"/>
            </a:xfrm>
            <a:custGeom>
              <a:avLst/>
              <a:gdLst/>
              <a:ahLst/>
              <a:cxnLst>
                <a:cxn ang="0">
                  <a:pos x="11" y="124"/>
                </a:cxn>
                <a:cxn ang="0">
                  <a:pos x="46" y="98"/>
                </a:cxn>
                <a:cxn ang="0">
                  <a:pos x="73" y="96"/>
                </a:cxn>
                <a:cxn ang="0">
                  <a:pos x="25" y="90"/>
                </a:cxn>
                <a:cxn ang="0">
                  <a:pos x="13" y="72"/>
                </a:cxn>
                <a:cxn ang="0">
                  <a:pos x="35" y="66"/>
                </a:cxn>
                <a:cxn ang="0">
                  <a:pos x="13" y="63"/>
                </a:cxn>
                <a:cxn ang="0">
                  <a:pos x="0" y="51"/>
                </a:cxn>
                <a:cxn ang="0">
                  <a:pos x="16" y="35"/>
                </a:cxn>
                <a:cxn ang="0">
                  <a:pos x="19" y="26"/>
                </a:cxn>
                <a:cxn ang="0">
                  <a:pos x="75" y="3"/>
                </a:cxn>
                <a:cxn ang="0">
                  <a:pos x="64" y="26"/>
                </a:cxn>
                <a:cxn ang="0">
                  <a:pos x="80" y="21"/>
                </a:cxn>
                <a:cxn ang="0">
                  <a:pos x="89" y="11"/>
                </a:cxn>
                <a:cxn ang="0">
                  <a:pos x="96" y="35"/>
                </a:cxn>
                <a:cxn ang="0">
                  <a:pos x="106" y="35"/>
                </a:cxn>
                <a:cxn ang="0">
                  <a:pos x="120" y="27"/>
                </a:cxn>
                <a:cxn ang="0">
                  <a:pos x="126" y="23"/>
                </a:cxn>
                <a:cxn ang="0">
                  <a:pos x="139" y="29"/>
                </a:cxn>
                <a:cxn ang="0">
                  <a:pos x="141" y="48"/>
                </a:cxn>
                <a:cxn ang="0">
                  <a:pos x="139" y="58"/>
                </a:cxn>
                <a:cxn ang="0">
                  <a:pos x="149" y="45"/>
                </a:cxn>
                <a:cxn ang="0">
                  <a:pos x="150" y="11"/>
                </a:cxn>
                <a:cxn ang="0">
                  <a:pos x="155" y="5"/>
                </a:cxn>
                <a:cxn ang="0">
                  <a:pos x="168" y="6"/>
                </a:cxn>
                <a:cxn ang="0">
                  <a:pos x="173" y="3"/>
                </a:cxn>
                <a:cxn ang="0">
                  <a:pos x="184" y="26"/>
                </a:cxn>
                <a:cxn ang="0">
                  <a:pos x="186" y="64"/>
                </a:cxn>
                <a:cxn ang="0">
                  <a:pos x="181" y="75"/>
                </a:cxn>
                <a:cxn ang="0">
                  <a:pos x="208" y="98"/>
                </a:cxn>
                <a:cxn ang="0">
                  <a:pos x="221" y="103"/>
                </a:cxn>
                <a:cxn ang="0">
                  <a:pos x="213" y="117"/>
                </a:cxn>
                <a:cxn ang="0">
                  <a:pos x="208" y="117"/>
                </a:cxn>
                <a:cxn ang="0">
                  <a:pos x="195" y="114"/>
                </a:cxn>
                <a:cxn ang="0">
                  <a:pos x="186" y="128"/>
                </a:cxn>
                <a:cxn ang="0">
                  <a:pos x="202" y="124"/>
                </a:cxn>
                <a:cxn ang="0">
                  <a:pos x="200" y="128"/>
                </a:cxn>
                <a:cxn ang="0">
                  <a:pos x="187" y="140"/>
                </a:cxn>
                <a:cxn ang="0">
                  <a:pos x="160" y="133"/>
                </a:cxn>
                <a:cxn ang="0">
                  <a:pos x="141" y="122"/>
                </a:cxn>
                <a:cxn ang="0">
                  <a:pos x="126" y="136"/>
                </a:cxn>
                <a:cxn ang="0">
                  <a:pos x="96" y="146"/>
                </a:cxn>
                <a:cxn ang="0">
                  <a:pos x="45" y="144"/>
                </a:cxn>
                <a:cxn ang="0">
                  <a:pos x="41" y="130"/>
                </a:cxn>
              </a:cxnLst>
              <a:rect l="0" t="0" r="r" b="b"/>
              <a:pathLst>
                <a:path w="221" h="151">
                  <a:moveTo>
                    <a:pt x="30" y="128"/>
                  </a:moveTo>
                  <a:lnTo>
                    <a:pt x="17" y="128"/>
                  </a:lnTo>
                  <a:lnTo>
                    <a:pt x="11" y="124"/>
                  </a:lnTo>
                  <a:lnTo>
                    <a:pt x="8" y="120"/>
                  </a:lnTo>
                  <a:lnTo>
                    <a:pt x="5" y="107"/>
                  </a:lnTo>
                  <a:lnTo>
                    <a:pt x="46" y="98"/>
                  </a:lnTo>
                  <a:lnTo>
                    <a:pt x="70" y="101"/>
                  </a:lnTo>
                  <a:lnTo>
                    <a:pt x="73" y="98"/>
                  </a:lnTo>
                  <a:lnTo>
                    <a:pt x="73" y="96"/>
                  </a:lnTo>
                  <a:lnTo>
                    <a:pt x="56" y="88"/>
                  </a:lnTo>
                  <a:lnTo>
                    <a:pt x="33" y="93"/>
                  </a:lnTo>
                  <a:lnTo>
                    <a:pt x="25" y="90"/>
                  </a:lnTo>
                  <a:lnTo>
                    <a:pt x="8" y="90"/>
                  </a:lnTo>
                  <a:lnTo>
                    <a:pt x="1" y="77"/>
                  </a:lnTo>
                  <a:lnTo>
                    <a:pt x="13" y="72"/>
                  </a:lnTo>
                  <a:lnTo>
                    <a:pt x="27" y="69"/>
                  </a:lnTo>
                  <a:lnTo>
                    <a:pt x="37" y="67"/>
                  </a:lnTo>
                  <a:lnTo>
                    <a:pt x="35" y="66"/>
                  </a:lnTo>
                  <a:lnTo>
                    <a:pt x="8" y="67"/>
                  </a:lnTo>
                  <a:lnTo>
                    <a:pt x="6" y="64"/>
                  </a:lnTo>
                  <a:lnTo>
                    <a:pt x="13" y="63"/>
                  </a:lnTo>
                  <a:lnTo>
                    <a:pt x="14" y="58"/>
                  </a:lnTo>
                  <a:lnTo>
                    <a:pt x="0" y="59"/>
                  </a:lnTo>
                  <a:lnTo>
                    <a:pt x="0" y="51"/>
                  </a:lnTo>
                  <a:lnTo>
                    <a:pt x="11" y="40"/>
                  </a:lnTo>
                  <a:lnTo>
                    <a:pt x="16" y="39"/>
                  </a:lnTo>
                  <a:lnTo>
                    <a:pt x="16" y="35"/>
                  </a:lnTo>
                  <a:lnTo>
                    <a:pt x="13" y="34"/>
                  </a:lnTo>
                  <a:lnTo>
                    <a:pt x="16" y="29"/>
                  </a:lnTo>
                  <a:lnTo>
                    <a:pt x="19" y="26"/>
                  </a:lnTo>
                  <a:lnTo>
                    <a:pt x="48" y="8"/>
                  </a:lnTo>
                  <a:lnTo>
                    <a:pt x="70" y="0"/>
                  </a:lnTo>
                  <a:lnTo>
                    <a:pt x="75" y="3"/>
                  </a:lnTo>
                  <a:lnTo>
                    <a:pt x="75" y="13"/>
                  </a:lnTo>
                  <a:lnTo>
                    <a:pt x="73" y="18"/>
                  </a:lnTo>
                  <a:lnTo>
                    <a:pt x="64" y="26"/>
                  </a:lnTo>
                  <a:lnTo>
                    <a:pt x="64" y="27"/>
                  </a:lnTo>
                  <a:lnTo>
                    <a:pt x="77" y="24"/>
                  </a:lnTo>
                  <a:lnTo>
                    <a:pt x="80" y="21"/>
                  </a:lnTo>
                  <a:lnTo>
                    <a:pt x="78" y="18"/>
                  </a:lnTo>
                  <a:lnTo>
                    <a:pt x="81" y="16"/>
                  </a:lnTo>
                  <a:lnTo>
                    <a:pt x="89" y="11"/>
                  </a:lnTo>
                  <a:lnTo>
                    <a:pt x="107" y="24"/>
                  </a:lnTo>
                  <a:lnTo>
                    <a:pt x="107" y="27"/>
                  </a:lnTo>
                  <a:lnTo>
                    <a:pt x="96" y="35"/>
                  </a:lnTo>
                  <a:lnTo>
                    <a:pt x="106" y="31"/>
                  </a:lnTo>
                  <a:lnTo>
                    <a:pt x="104" y="35"/>
                  </a:lnTo>
                  <a:lnTo>
                    <a:pt x="106" y="35"/>
                  </a:lnTo>
                  <a:lnTo>
                    <a:pt x="114" y="27"/>
                  </a:lnTo>
                  <a:lnTo>
                    <a:pt x="120" y="31"/>
                  </a:lnTo>
                  <a:lnTo>
                    <a:pt x="120" y="27"/>
                  </a:lnTo>
                  <a:lnTo>
                    <a:pt x="123" y="27"/>
                  </a:lnTo>
                  <a:lnTo>
                    <a:pt x="122" y="23"/>
                  </a:lnTo>
                  <a:lnTo>
                    <a:pt x="126" y="23"/>
                  </a:lnTo>
                  <a:lnTo>
                    <a:pt x="122" y="13"/>
                  </a:lnTo>
                  <a:lnTo>
                    <a:pt x="131" y="16"/>
                  </a:lnTo>
                  <a:lnTo>
                    <a:pt x="139" y="29"/>
                  </a:lnTo>
                  <a:lnTo>
                    <a:pt x="138" y="34"/>
                  </a:lnTo>
                  <a:lnTo>
                    <a:pt x="138" y="45"/>
                  </a:lnTo>
                  <a:lnTo>
                    <a:pt x="141" y="48"/>
                  </a:lnTo>
                  <a:lnTo>
                    <a:pt x="138" y="50"/>
                  </a:lnTo>
                  <a:lnTo>
                    <a:pt x="136" y="55"/>
                  </a:lnTo>
                  <a:lnTo>
                    <a:pt x="139" y="58"/>
                  </a:lnTo>
                  <a:lnTo>
                    <a:pt x="144" y="55"/>
                  </a:lnTo>
                  <a:lnTo>
                    <a:pt x="150" y="48"/>
                  </a:lnTo>
                  <a:lnTo>
                    <a:pt x="149" y="45"/>
                  </a:lnTo>
                  <a:lnTo>
                    <a:pt x="149" y="37"/>
                  </a:lnTo>
                  <a:lnTo>
                    <a:pt x="150" y="31"/>
                  </a:lnTo>
                  <a:lnTo>
                    <a:pt x="150" y="11"/>
                  </a:lnTo>
                  <a:lnTo>
                    <a:pt x="152" y="10"/>
                  </a:lnTo>
                  <a:lnTo>
                    <a:pt x="152" y="6"/>
                  </a:lnTo>
                  <a:lnTo>
                    <a:pt x="155" y="5"/>
                  </a:lnTo>
                  <a:lnTo>
                    <a:pt x="155" y="2"/>
                  </a:lnTo>
                  <a:lnTo>
                    <a:pt x="162" y="2"/>
                  </a:lnTo>
                  <a:lnTo>
                    <a:pt x="168" y="6"/>
                  </a:lnTo>
                  <a:lnTo>
                    <a:pt x="170" y="5"/>
                  </a:lnTo>
                  <a:lnTo>
                    <a:pt x="168" y="3"/>
                  </a:lnTo>
                  <a:lnTo>
                    <a:pt x="173" y="3"/>
                  </a:lnTo>
                  <a:lnTo>
                    <a:pt x="186" y="19"/>
                  </a:lnTo>
                  <a:lnTo>
                    <a:pt x="183" y="23"/>
                  </a:lnTo>
                  <a:lnTo>
                    <a:pt x="184" y="26"/>
                  </a:lnTo>
                  <a:lnTo>
                    <a:pt x="183" y="45"/>
                  </a:lnTo>
                  <a:lnTo>
                    <a:pt x="187" y="59"/>
                  </a:lnTo>
                  <a:lnTo>
                    <a:pt x="186" y="64"/>
                  </a:lnTo>
                  <a:lnTo>
                    <a:pt x="184" y="66"/>
                  </a:lnTo>
                  <a:lnTo>
                    <a:pt x="181" y="72"/>
                  </a:lnTo>
                  <a:lnTo>
                    <a:pt x="181" y="75"/>
                  </a:lnTo>
                  <a:lnTo>
                    <a:pt x="192" y="88"/>
                  </a:lnTo>
                  <a:lnTo>
                    <a:pt x="200" y="88"/>
                  </a:lnTo>
                  <a:lnTo>
                    <a:pt x="208" y="98"/>
                  </a:lnTo>
                  <a:lnTo>
                    <a:pt x="213" y="98"/>
                  </a:lnTo>
                  <a:lnTo>
                    <a:pt x="213" y="103"/>
                  </a:lnTo>
                  <a:lnTo>
                    <a:pt x="221" y="103"/>
                  </a:lnTo>
                  <a:lnTo>
                    <a:pt x="221" y="107"/>
                  </a:lnTo>
                  <a:lnTo>
                    <a:pt x="216" y="117"/>
                  </a:lnTo>
                  <a:lnTo>
                    <a:pt x="213" y="117"/>
                  </a:lnTo>
                  <a:lnTo>
                    <a:pt x="211" y="114"/>
                  </a:lnTo>
                  <a:lnTo>
                    <a:pt x="213" y="109"/>
                  </a:lnTo>
                  <a:lnTo>
                    <a:pt x="208" y="117"/>
                  </a:lnTo>
                  <a:lnTo>
                    <a:pt x="205" y="116"/>
                  </a:lnTo>
                  <a:lnTo>
                    <a:pt x="205" y="109"/>
                  </a:lnTo>
                  <a:lnTo>
                    <a:pt x="195" y="114"/>
                  </a:lnTo>
                  <a:lnTo>
                    <a:pt x="195" y="120"/>
                  </a:lnTo>
                  <a:lnTo>
                    <a:pt x="187" y="120"/>
                  </a:lnTo>
                  <a:lnTo>
                    <a:pt x="186" y="128"/>
                  </a:lnTo>
                  <a:lnTo>
                    <a:pt x="194" y="122"/>
                  </a:lnTo>
                  <a:lnTo>
                    <a:pt x="200" y="122"/>
                  </a:lnTo>
                  <a:lnTo>
                    <a:pt x="202" y="124"/>
                  </a:lnTo>
                  <a:lnTo>
                    <a:pt x="197" y="127"/>
                  </a:lnTo>
                  <a:lnTo>
                    <a:pt x="197" y="130"/>
                  </a:lnTo>
                  <a:lnTo>
                    <a:pt x="200" y="128"/>
                  </a:lnTo>
                  <a:lnTo>
                    <a:pt x="205" y="132"/>
                  </a:lnTo>
                  <a:lnTo>
                    <a:pt x="200" y="136"/>
                  </a:lnTo>
                  <a:lnTo>
                    <a:pt x="187" y="140"/>
                  </a:lnTo>
                  <a:lnTo>
                    <a:pt x="184" y="143"/>
                  </a:lnTo>
                  <a:lnTo>
                    <a:pt x="155" y="138"/>
                  </a:lnTo>
                  <a:lnTo>
                    <a:pt x="160" y="133"/>
                  </a:lnTo>
                  <a:lnTo>
                    <a:pt x="142" y="130"/>
                  </a:lnTo>
                  <a:lnTo>
                    <a:pt x="144" y="125"/>
                  </a:lnTo>
                  <a:lnTo>
                    <a:pt x="141" y="122"/>
                  </a:lnTo>
                  <a:lnTo>
                    <a:pt x="134" y="127"/>
                  </a:lnTo>
                  <a:lnTo>
                    <a:pt x="134" y="130"/>
                  </a:lnTo>
                  <a:lnTo>
                    <a:pt x="126" y="136"/>
                  </a:lnTo>
                  <a:lnTo>
                    <a:pt x="112" y="138"/>
                  </a:lnTo>
                  <a:lnTo>
                    <a:pt x="109" y="141"/>
                  </a:lnTo>
                  <a:lnTo>
                    <a:pt x="96" y="146"/>
                  </a:lnTo>
                  <a:lnTo>
                    <a:pt x="46" y="151"/>
                  </a:lnTo>
                  <a:lnTo>
                    <a:pt x="49" y="149"/>
                  </a:lnTo>
                  <a:lnTo>
                    <a:pt x="45" y="144"/>
                  </a:lnTo>
                  <a:lnTo>
                    <a:pt x="43" y="140"/>
                  </a:lnTo>
                  <a:lnTo>
                    <a:pt x="46" y="135"/>
                  </a:lnTo>
                  <a:lnTo>
                    <a:pt x="41" y="130"/>
                  </a:lnTo>
                  <a:lnTo>
                    <a:pt x="30" y="128"/>
                  </a:lnTo>
                  <a:lnTo>
                    <a:pt x="30" y="12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5" name="Freeform 573">
              <a:extLst>
                <a:ext uri="{FF2B5EF4-FFF2-40B4-BE49-F238E27FC236}">
                  <a16:creationId xmlns:a16="http://schemas.microsoft.com/office/drawing/2014/main" id="{9875B622-EFE2-7130-5246-91CD47895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1347" y="-3135725"/>
              <a:ext cx="44866" cy="40787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33" y="6"/>
                </a:cxn>
                <a:cxn ang="0">
                  <a:pos x="30" y="1"/>
                </a:cxn>
                <a:cxn ang="0">
                  <a:pos x="11" y="0"/>
                </a:cxn>
                <a:cxn ang="0">
                  <a:pos x="0" y="9"/>
                </a:cxn>
                <a:cxn ang="0">
                  <a:pos x="9" y="16"/>
                </a:cxn>
                <a:cxn ang="0">
                  <a:pos x="16" y="30"/>
                </a:cxn>
                <a:cxn ang="0">
                  <a:pos x="24" y="24"/>
                </a:cxn>
                <a:cxn ang="0">
                  <a:pos x="24" y="24"/>
                </a:cxn>
              </a:cxnLst>
              <a:rect l="0" t="0" r="r" b="b"/>
              <a:pathLst>
                <a:path w="33" h="30">
                  <a:moveTo>
                    <a:pt x="24" y="24"/>
                  </a:moveTo>
                  <a:lnTo>
                    <a:pt x="33" y="6"/>
                  </a:lnTo>
                  <a:lnTo>
                    <a:pt x="30" y="1"/>
                  </a:lnTo>
                  <a:lnTo>
                    <a:pt x="11" y="0"/>
                  </a:lnTo>
                  <a:lnTo>
                    <a:pt x="0" y="9"/>
                  </a:lnTo>
                  <a:lnTo>
                    <a:pt x="9" y="16"/>
                  </a:lnTo>
                  <a:lnTo>
                    <a:pt x="16" y="30"/>
                  </a:lnTo>
                  <a:lnTo>
                    <a:pt x="24" y="24"/>
                  </a:lnTo>
                  <a:lnTo>
                    <a:pt x="24" y="2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6" name="Freeform 574">
              <a:extLst>
                <a:ext uri="{FF2B5EF4-FFF2-40B4-BE49-F238E27FC236}">
                  <a16:creationId xmlns:a16="http://schemas.microsoft.com/office/drawing/2014/main" id="{2669F781-4D1D-762A-250A-B00EF4D39E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0684" y="-3142522"/>
              <a:ext cx="107405" cy="119641"/>
            </a:xfrm>
            <a:custGeom>
              <a:avLst/>
              <a:gdLst/>
              <a:ahLst/>
              <a:cxnLst>
                <a:cxn ang="0">
                  <a:pos x="26" y="69"/>
                </a:cxn>
                <a:cxn ang="0">
                  <a:pos x="24" y="61"/>
                </a:cxn>
                <a:cxn ang="0">
                  <a:pos x="19" y="62"/>
                </a:cxn>
                <a:cxn ang="0">
                  <a:pos x="18" y="58"/>
                </a:cxn>
                <a:cxn ang="0">
                  <a:pos x="10" y="59"/>
                </a:cxn>
                <a:cxn ang="0">
                  <a:pos x="0" y="45"/>
                </a:cxn>
                <a:cxn ang="0">
                  <a:pos x="2" y="42"/>
                </a:cxn>
                <a:cxn ang="0">
                  <a:pos x="5" y="33"/>
                </a:cxn>
                <a:cxn ang="0">
                  <a:pos x="10" y="32"/>
                </a:cxn>
                <a:cxn ang="0">
                  <a:pos x="16" y="40"/>
                </a:cxn>
                <a:cxn ang="0">
                  <a:pos x="18" y="45"/>
                </a:cxn>
                <a:cxn ang="0">
                  <a:pos x="30" y="40"/>
                </a:cxn>
                <a:cxn ang="0">
                  <a:pos x="30" y="35"/>
                </a:cxn>
                <a:cxn ang="0">
                  <a:pos x="32" y="37"/>
                </a:cxn>
                <a:cxn ang="0">
                  <a:pos x="34" y="33"/>
                </a:cxn>
                <a:cxn ang="0">
                  <a:pos x="30" y="30"/>
                </a:cxn>
                <a:cxn ang="0">
                  <a:pos x="30" y="25"/>
                </a:cxn>
                <a:cxn ang="0">
                  <a:pos x="38" y="25"/>
                </a:cxn>
                <a:cxn ang="0">
                  <a:pos x="34" y="21"/>
                </a:cxn>
                <a:cxn ang="0">
                  <a:pos x="30" y="24"/>
                </a:cxn>
                <a:cxn ang="0">
                  <a:pos x="24" y="22"/>
                </a:cxn>
                <a:cxn ang="0">
                  <a:pos x="21" y="16"/>
                </a:cxn>
                <a:cxn ang="0">
                  <a:pos x="27" y="14"/>
                </a:cxn>
                <a:cxn ang="0">
                  <a:pos x="30" y="17"/>
                </a:cxn>
                <a:cxn ang="0">
                  <a:pos x="32" y="13"/>
                </a:cxn>
                <a:cxn ang="0">
                  <a:pos x="26" y="8"/>
                </a:cxn>
                <a:cxn ang="0">
                  <a:pos x="34" y="3"/>
                </a:cxn>
                <a:cxn ang="0">
                  <a:pos x="38" y="6"/>
                </a:cxn>
                <a:cxn ang="0">
                  <a:pos x="40" y="3"/>
                </a:cxn>
                <a:cxn ang="0">
                  <a:pos x="37" y="1"/>
                </a:cxn>
                <a:cxn ang="0">
                  <a:pos x="40" y="0"/>
                </a:cxn>
                <a:cxn ang="0">
                  <a:pos x="55" y="6"/>
                </a:cxn>
                <a:cxn ang="0">
                  <a:pos x="75" y="0"/>
                </a:cxn>
                <a:cxn ang="0">
                  <a:pos x="79" y="5"/>
                </a:cxn>
                <a:cxn ang="0">
                  <a:pos x="77" y="8"/>
                </a:cxn>
                <a:cxn ang="0">
                  <a:pos x="69" y="13"/>
                </a:cxn>
                <a:cxn ang="0">
                  <a:pos x="74" y="14"/>
                </a:cxn>
                <a:cxn ang="0">
                  <a:pos x="72" y="19"/>
                </a:cxn>
                <a:cxn ang="0">
                  <a:pos x="64" y="22"/>
                </a:cxn>
                <a:cxn ang="0">
                  <a:pos x="56" y="30"/>
                </a:cxn>
                <a:cxn ang="0">
                  <a:pos x="55" y="35"/>
                </a:cxn>
                <a:cxn ang="0">
                  <a:pos x="66" y="30"/>
                </a:cxn>
                <a:cxn ang="0">
                  <a:pos x="71" y="40"/>
                </a:cxn>
                <a:cxn ang="0">
                  <a:pos x="67" y="45"/>
                </a:cxn>
                <a:cxn ang="0">
                  <a:pos x="75" y="40"/>
                </a:cxn>
                <a:cxn ang="0">
                  <a:pos x="77" y="50"/>
                </a:cxn>
                <a:cxn ang="0">
                  <a:pos x="72" y="54"/>
                </a:cxn>
                <a:cxn ang="0">
                  <a:pos x="72" y="61"/>
                </a:cxn>
                <a:cxn ang="0">
                  <a:pos x="69" y="64"/>
                </a:cxn>
                <a:cxn ang="0">
                  <a:pos x="72" y="66"/>
                </a:cxn>
                <a:cxn ang="0">
                  <a:pos x="71" y="70"/>
                </a:cxn>
                <a:cxn ang="0">
                  <a:pos x="58" y="78"/>
                </a:cxn>
                <a:cxn ang="0">
                  <a:pos x="48" y="77"/>
                </a:cxn>
                <a:cxn ang="0">
                  <a:pos x="48" y="83"/>
                </a:cxn>
                <a:cxn ang="0">
                  <a:pos x="42" y="88"/>
                </a:cxn>
                <a:cxn ang="0">
                  <a:pos x="38" y="85"/>
                </a:cxn>
                <a:cxn ang="0">
                  <a:pos x="34" y="86"/>
                </a:cxn>
                <a:cxn ang="0">
                  <a:pos x="32" y="74"/>
                </a:cxn>
                <a:cxn ang="0">
                  <a:pos x="26" y="69"/>
                </a:cxn>
                <a:cxn ang="0">
                  <a:pos x="26" y="69"/>
                </a:cxn>
              </a:cxnLst>
              <a:rect l="0" t="0" r="r" b="b"/>
              <a:pathLst>
                <a:path w="79" h="88">
                  <a:moveTo>
                    <a:pt x="26" y="69"/>
                  </a:moveTo>
                  <a:lnTo>
                    <a:pt x="24" y="61"/>
                  </a:lnTo>
                  <a:lnTo>
                    <a:pt x="19" y="62"/>
                  </a:lnTo>
                  <a:lnTo>
                    <a:pt x="18" y="58"/>
                  </a:lnTo>
                  <a:lnTo>
                    <a:pt x="10" y="59"/>
                  </a:lnTo>
                  <a:lnTo>
                    <a:pt x="0" y="45"/>
                  </a:lnTo>
                  <a:lnTo>
                    <a:pt x="2" y="42"/>
                  </a:lnTo>
                  <a:lnTo>
                    <a:pt x="5" y="33"/>
                  </a:lnTo>
                  <a:lnTo>
                    <a:pt x="10" y="32"/>
                  </a:lnTo>
                  <a:lnTo>
                    <a:pt x="16" y="40"/>
                  </a:lnTo>
                  <a:lnTo>
                    <a:pt x="18" y="45"/>
                  </a:lnTo>
                  <a:lnTo>
                    <a:pt x="30" y="40"/>
                  </a:lnTo>
                  <a:lnTo>
                    <a:pt x="30" y="35"/>
                  </a:lnTo>
                  <a:lnTo>
                    <a:pt x="32" y="37"/>
                  </a:lnTo>
                  <a:lnTo>
                    <a:pt x="34" y="33"/>
                  </a:lnTo>
                  <a:lnTo>
                    <a:pt x="30" y="30"/>
                  </a:lnTo>
                  <a:lnTo>
                    <a:pt x="30" y="25"/>
                  </a:lnTo>
                  <a:lnTo>
                    <a:pt x="38" y="25"/>
                  </a:lnTo>
                  <a:lnTo>
                    <a:pt x="34" y="21"/>
                  </a:lnTo>
                  <a:lnTo>
                    <a:pt x="30" y="24"/>
                  </a:lnTo>
                  <a:lnTo>
                    <a:pt x="24" y="22"/>
                  </a:lnTo>
                  <a:lnTo>
                    <a:pt x="21" y="16"/>
                  </a:lnTo>
                  <a:lnTo>
                    <a:pt x="27" y="14"/>
                  </a:lnTo>
                  <a:lnTo>
                    <a:pt x="30" y="17"/>
                  </a:lnTo>
                  <a:lnTo>
                    <a:pt x="32" y="13"/>
                  </a:lnTo>
                  <a:lnTo>
                    <a:pt x="26" y="8"/>
                  </a:lnTo>
                  <a:lnTo>
                    <a:pt x="34" y="3"/>
                  </a:lnTo>
                  <a:lnTo>
                    <a:pt x="38" y="6"/>
                  </a:lnTo>
                  <a:lnTo>
                    <a:pt x="40" y="3"/>
                  </a:lnTo>
                  <a:lnTo>
                    <a:pt x="37" y="1"/>
                  </a:lnTo>
                  <a:lnTo>
                    <a:pt x="40" y="0"/>
                  </a:lnTo>
                  <a:lnTo>
                    <a:pt x="55" y="6"/>
                  </a:lnTo>
                  <a:lnTo>
                    <a:pt x="75" y="0"/>
                  </a:lnTo>
                  <a:lnTo>
                    <a:pt x="79" y="5"/>
                  </a:lnTo>
                  <a:lnTo>
                    <a:pt x="77" y="8"/>
                  </a:lnTo>
                  <a:lnTo>
                    <a:pt x="69" y="13"/>
                  </a:lnTo>
                  <a:lnTo>
                    <a:pt x="74" y="14"/>
                  </a:lnTo>
                  <a:lnTo>
                    <a:pt x="72" y="19"/>
                  </a:lnTo>
                  <a:lnTo>
                    <a:pt x="64" y="22"/>
                  </a:lnTo>
                  <a:lnTo>
                    <a:pt x="56" y="30"/>
                  </a:lnTo>
                  <a:lnTo>
                    <a:pt x="55" y="35"/>
                  </a:lnTo>
                  <a:lnTo>
                    <a:pt x="66" y="30"/>
                  </a:lnTo>
                  <a:lnTo>
                    <a:pt x="71" y="40"/>
                  </a:lnTo>
                  <a:lnTo>
                    <a:pt x="67" y="45"/>
                  </a:lnTo>
                  <a:lnTo>
                    <a:pt x="75" y="40"/>
                  </a:lnTo>
                  <a:lnTo>
                    <a:pt x="77" y="50"/>
                  </a:lnTo>
                  <a:lnTo>
                    <a:pt x="72" y="54"/>
                  </a:lnTo>
                  <a:lnTo>
                    <a:pt x="72" y="61"/>
                  </a:lnTo>
                  <a:lnTo>
                    <a:pt x="69" y="64"/>
                  </a:lnTo>
                  <a:lnTo>
                    <a:pt x="72" y="66"/>
                  </a:lnTo>
                  <a:lnTo>
                    <a:pt x="71" y="70"/>
                  </a:lnTo>
                  <a:lnTo>
                    <a:pt x="58" y="78"/>
                  </a:lnTo>
                  <a:lnTo>
                    <a:pt x="48" y="77"/>
                  </a:lnTo>
                  <a:lnTo>
                    <a:pt x="48" y="83"/>
                  </a:lnTo>
                  <a:lnTo>
                    <a:pt x="42" y="88"/>
                  </a:lnTo>
                  <a:lnTo>
                    <a:pt x="38" y="85"/>
                  </a:lnTo>
                  <a:lnTo>
                    <a:pt x="34" y="86"/>
                  </a:lnTo>
                  <a:lnTo>
                    <a:pt x="32" y="74"/>
                  </a:lnTo>
                  <a:lnTo>
                    <a:pt x="26" y="69"/>
                  </a:lnTo>
                  <a:lnTo>
                    <a:pt x="26" y="6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7" name="Freeform 575">
              <a:extLst>
                <a:ext uri="{FF2B5EF4-FFF2-40B4-BE49-F238E27FC236}">
                  <a16:creationId xmlns:a16="http://schemas.microsoft.com/office/drawing/2014/main" id="{607F1C23-6F4D-2863-770B-C7A5C036F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213" y="-3108533"/>
              <a:ext cx="10876" cy="13596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8" y="4"/>
                </a:cxn>
                <a:cxn ang="0">
                  <a:pos x="6" y="0"/>
                </a:cxn>
                <a:cxn ang="0">
                  <a:pos x="0" y="2"/>
                </a:cxn>
                <a:cxn ang="0">
                  <a:pos x="1" y="10"/>
                </a:cxn>
                <a:cxn ang="0">
                  <a:pos x="6" y="5"/>
                </a:cxn>
                <a:cxn ang="0">
                  <a:pos x="6" y="5"/>
                </a:cxn>
              </a:cxnLst>
              <a:rect l="0" t="0" r="r" b="b"/>
              <a:pathLst>
                <a:path w="8" h="10">
                  <a:moveTo>
                    <a:pt x="6" y="5"/>
                  </a:moveTo>
                  <a:lnTo>
                    <a:pt x="8" y="4"/>
                  </a:lnTo>
                  <a:lnTo>
                    <a:pt x="6" y="0"/>
                  </a:lnTo>
                  <a:lnTo>
                    <a:pt x="0" y="2"/>
                  </a:lnTo>
                  <a:lnTo>
                    <a:pt x="1" y="10"/>
                  </a:lnTo>
                  <a:lnTo>
                    <a:pt x="6" y="5"/>
                  </a:lnTo>
                  <a:lnTo>
                    <a:pt x="6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8" name="Freeform 576">
              <a:extLst>
                <a:ext uri="{FF2B5EF4-FFF2-40B4-BE49-F238E27FC236}">
                  <a16:creationId xmlns:a16="http://schemas.microsoft.com/office/drawing/2014/main" id="{870FC668-CD11-9DD4-BFD2-7033F4F6B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8662" y="-3153398"/>
              <a:ext cx="29910" cy="12236"/>
            </a:xfrm>
            <a:custGeom>
              <a:avLst/>
              <a:gdLst/>
              <a:ahLst/>
              <a:cxnLst>
                <a:cxn ang="0">
                  <a:pos x="9" y="9"/>
                </a:cxn>
                <a:cxn ang="0">
                  <a:pos x="17" y="6"/>
                </a:cxn>
                <a:cxn ang="0">
                  <a:pos x="22" y="0"/>
                </a:cxn>
                <a:cxn ang="0">
                  <a:pos x="0" y="8"/>
                </a:cxn>
                <a:cxn ang="0">
                  <a:pos x="9" y="9"/>
                </a:cxn>
                <a:cxn ang="0">
                  <a:pos x="9" y="9"/>
                </a:cxn>
              </a:cxnLst>
              <a:rect l="0" t="0" r="r" b="b"/>
              <a:pathLst>
                <a:path w="22" h="9">
                  <a:moveTo>
                    <a:pt x="9" y="9"/>
                  </a:moveTo>
                  <a:lnTo>
                    <a:pt x="17" y="6"/>
                  </a:lnTo>
                  <a:lnTo>
                    <a:pt x="22" y="0"/>
                  </a:lnTo>
                  <a:lnTo>
                    <a:pt x="0" y="8"/>
                  </a:lnTo>
                  <a:lnTo>
                    <a:pt x="9" y="9"/>
                  </a:lnTo>
                  <a:lnTo>
                    <a:pt x="9" y="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9" name="Freeform 577">
              <a:extLst>
                <a:ext uri="{FF2B5EF4-FFF2-40B4-BE49-F238E27FC236}">
                  <a16:creationId xmlns:a16="http://schemas.microsoft.com/office/drawing/2014/main" id="{E7BC01B6-3C49-E574-1234-17CD34F05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4280" y="-2965779"/>
              <a:ext cx="76135" cy="54382"/>
            </a:xfrm>
            <a:custGeom>
              <a:avLst/>
              <a:gdLst/>
              <a:ahLst/>
              <a:cxnLst>
                <a:cxn ang="0">
                  <a:pos x="38" y="9"/>
                </a:cxn>
                <a:cxn ang="0">
                  <a:pos x="33" y="6"/>
                </a:cxn>
                <a:cxn ang="0">
                  <a:pos x="33" y="3"/>
                </a:cxn>
                <a:cxn ang="0">
                  <a:pos x="27" y="0"/>
                </a:cxn>
                <a:cxn ang="0">
                  <a:pos x="20" y="8"/>
                </a:cxn>
                <a:cxn ang="0">
                  <a:pos x="20" y="11"/>
                </a:cxn>
                <a:cxn ang="0">
                  <a:pos x="16" y="11"/>
                </a:cxn>
                <a:cxn ang="0">
                  <a:pos x="16" y="16"/>
                </a:cxn>
                <a:cxn ang="0">
                  <a:pos x="12" y="19"/>
                </a:cxn>
                <a:cxn ang="0">
                  <a:pos x="1" y="22"/>
                </a:cxn>
                <a:cxn ang="0">
                  <a:pos x="0" y="27"/>
                </a:cxn>
                <a:cxn ang="0">
                  <a:pos x="3" y="30"/>
                </a:cxn>
                <a:cxn ang="0">
                  <a:pos x="8" y="27"/>
                </a:cxn>
                <a:cxn ang="0">
                  <a:pos x="24" y="37"/>
                </a:cxn>
                <a:cxn ang="0">
                  <a:pos x="38" y="40"/>
                </a:cxn>
                <a:cxn ang="0">
                  <a:pos x="43" y="35"/>
                </a:cxn>
                <a:cxn ang="0">
                  <a:pos x="51" y="33"/>
                </a:cxn>
                <a:cxn ang="0">
                  <a:pos x="56" y="30"/>
                </a:cxn>
                <a:cxn ang="0">
                  <a:pos x="51" y="30"/>
                </a:cxn>
                <a:cxn ang="0">
                  <a:pos x="46" y="19"/>
                </a:cxn>
                <a:cxn ang="0">
                  <a:pos x="38" y="9"/>
                </a:cxn>
                <a:cxn ang="0">
                  <a:pos x="38" y="9"/>
                </a:cxn>
              </a:cxnLst>
              <a:rect l="0" t="0" r="r" b="b"/>
              <a:pathLst>
                <a:path w="56" h="40">
                  <a:moveTo>
                    <a:pt x="38" y="9"/>
                  </a:moveTo>
                  <a:lnTo>
                    <a:pt x="33" y="6"/>
                  </a:lnTo>
                  <a:lnTo>
                    <a:pt x="33" y="3"/>
                  </a:lnTo>
                  <a:lnTo>
                    <a:pt x="27" y="0"/>
                  </a:lnTo>
                  <a:lnTo>
                    <a:pt x="20" y="8"/>
                  </a:lnTo>
                  <a:lnTo>
                    <a:pt x="20" y="11"/>
                  </a:lnTo>
                  <a:lnTo>
                    <a:pt x="16" y="11"/>
                  </a:lnTo>
                  <a:lnTo>
                    <a:pt x="16" y="16"/>
                  </a:lnTo>
                  <a:lnTo>
                    <a:pt x="12" y="19"/>
                  </a:lnTo>
                  <a:lnTo>
                    <a:pt x="1" y="22"/>
                  </a:lnTo>
                  <a:lnTo>
                    <a:pt x="0" y="27"/>
                  </a:lnTo>
                  <a:lnTo>
                    <a:pt x="3" y="30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38" y="40"/>
                  </a:lnTo>
                  <a:lnTo>
                    <a:pt x="43" y="35"/>
                  </a:lnTo>
                  <a:lnTo>
                    <a:pt x="51" y="33"/>
                  </a:lnTo>
                  <a:lnTo>
                    <a:pt x="56" y="30"/>
                  </a:lnTo>
                  <a:lnTo>
                    <a:pt x="51" y="30"/>
                  </a:lnTo>
                  <a:lnTo>
                    <a:pt x="46" y="19"/>
                  </a:lnTo>
                  <a:lnTo>
                    <a:pt x="38" y="9"/>
                  </a:lnTo>
                  <a:lnTo>
                    <a:pt x="38" y="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10" name="Freeform 578">
              <a:extLst>
                <a:ext uri="{FF2B5EF4-FFF2-40B4-BE49-F238E27FC236}">
                  <a16:creationId xmlns:a16="http://schemas.microsoft.com/office/drawing/2014/main" id="{530E3947-5D62-6E99-2D9F-0ECCAABF1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9843" y="-3240410"/>
              <a:ext cx="19034" cy="16315"/>
            </a:xfrm>
            <a:custGeom>
              <a:avLst/>
              <a:gdLst/>
              <a:ahLst/>
              <a:cxnLst>
                <a:cxn ang="0">
                  <a:pos x="11" y="3"/>
                </a:cxn>
                <a:cxn ang="0">
                  <a:pos x="4" y="12"/>
                </a:cxn>
                <a:cxn ang="0">
                  <a:pos x="1" y="11"/>
                </a:cxn>
                <a:cxn ang="0">
                  <a:pos x="0" y="8"/>
                </a:cxn>
                <a:cxn ang="0">
                  <a:pos x="11" y="0"/>
                </a:cxn>
                <a:cxn ang="0">
                  <a:pos x="14" y="3"/>
                </a:cxn>
                <a:cxn ang="0">
                  <a:pos x="14" y="6"/>
                </a:cxn>
                <a:cxn ang="0">
                  <a:pos x="12" y="8"/>
                </a:cxn>
                <a:cxn ang="0">
                  <a:pos x="11" y="3"/>
                </a:cxn>
                <a:cxn ang="0">
                  <a:pos x="11" y="3"/>
                </a:cxn>
              </a:cxnLst>
              <a:rect l="0" t="0" r="r" b="b"/>
              <a:pathLst>
                <a:path w="14" h="12">
                  <a:moveTo>
                    <a:pt x="11" y="3"/>
                  </a:moveTo>
                  <a:lnTo>
                    <a:pt x="4" y="12"/>
                  </a:lnTo>
                  <a:lnTo>
                    <a:pt x="1" y="11"/>
                  </a:lnTo>
                  <a:lnTo>
                    <a:pt x="0" y="8"/>
                  </a:lnTo>
                  <a:lnTo>
                    <a:pt x="11" y="0"/>
                  </a:lnTo>
                  <a:lnTo>
                    <a:pt x="14" y="3"/>
                  </a:lnTo>
                  <a:lnTo>
                    <a:pt x="14" y="6"/>
                  </a:lnTo>
                  <a:lnTo>
                    <a:pt x="12" y="8"/>
                  </a:lnTo>
                  <a:lnTo>
                    <a:pt x="11" y="3"/>
                  </a:lnTo>
                  <a:lnTo>
                    <a:pt x="11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11" name="Freeform 579">
              <a:extLst>
                <a:ext uri="{FF2B5EF4-FFF2-40B4-BE49-F238E27FC236}">
                  <a16:creationId xmlns:a16="http://schemas.microsoft.com/office/drawing/2014/main" id="{32216A7B-DD2A-1073-4BAF-947DFBCE9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3314" y="-3294792"/>
              <a:ext cx="100607" cy="93810"/>
            </a:xfrm>
            <a:custGeom>
              <a:avLst/>
              <a:gdLst/>
              <a:ahLst/>
              <a:cxnLst>
                <a:cxn ang="0">
                  <a:pos x="69" y="28"/>
                </a:cxn>
                <a:cxn ang="0">
                  <a:pos x="67" y="33"/>
                </a:cxn>
                <a:cxn ang="0">
                  <a:pos x="64" y="36"/>
                </a:cxn>
                <a:cxn ang="0">
                  <a:pos x="69" y="38"/>
                </a:cxn>
                <a:cxn ang="0">
                  <a:pos x="66" y="51"/>
                </a:cxn>
                <a:cxn ang="0">
                  <a:pos x="64" y="44"/>
                </a:cxn>
                <a:cxn ang="0">
                  <a:pos x="61" y="43"/>
                </a:cxn>
                <a:cxn ang="0">
                  <a:pos x="61" y="48"/>
                </a:cxn>
                <a:cxn ang="0">
                  <a:pos x="59" y="48"/>
                </a:cxn>
                <a:cxn ang="0">
                  <a:pos x="59" y="51"/>
                </a:cxn>
                <a:cxn ang="0">
                  <a:pos x="55" y="54"/>
                </a:cxn>
                <a:cxn ang="0">
                  <a:pos x="59" y="62"/>
                </a:cxn>
                <a:cxn ang="0">
                  <a:pos x="53" y="60"/>
                </a:cxn>
                <a:cxn ang="0">
                  <a:pos x="53" y="67"/>
                </a:cxn>
                <a:cxn ang="0">
                  <a:pos x="35" y="69"/>
                </a:cxn>
                <a:cxn ang="0">
                  <a:pos x="37" y="64"/>
                </a:cxn>
                <a:cxn ang="0">
                  <a:pos x="32" y="69"/>
                </a:cxn>
                <a:cxn ang="0">
                  <a:pos x="27" y="69"/>
                </a:cxn>
                <a:cxn ang="0">
                  <a:pos x="22" y="67"/>
                </a:cxn>
                <a:cxn ang="0">
                  <a:pos x="24" y="59"/>
                </a:cxn>
                <a:cxn ang="0">
                  <a:pos x="24" y="54"/>
                </a:cxn>
                <a:cxn ang="0">
                  <a:pos x="26" y="51"/>
                </a:cxn>
                <a:cxn ang="0">
                  <a:pos x="32" y="48"/>
                </a:cxn>
                <a:cxn ang="0">
                  <a:pos x="40" y="43"/>
                </a:cxn>
                <a:cxn ang="0">
                  <a:pos x="40" y="41"/>
                </a:cxn>
                <a:cxn ang="0">
                  <a:pos x="3" y="48"/>
                </a:cxn>
                <a:cxn ang="0">
                  <a:pos x="0" y="44"/>
                </a:cxn>
                <a:cxn ang="0">
                  <a:pos x="5" y="40"/>
                </a:cxn>
                <a:cxn ang="0">
                  <a:pos x="11" y="41"/>
                </a:cxn>
                <a:cxn ang="0">
                  <a:pos x="8" y="36"/>
                </a:cxn>
                <a:cxn ang="0">
                  <a:pos x="13" y="33"/>
                </a:cxn>
                <a:cxn ang="0">
                  <a:pos x="19" y="38"/>
                </a:cxn>
                <a:cxn ang="0">
                  <a:pos x="21" y="36"/>
                </a:cxn>
                <a:cxn ang="0">
                  <a:pos x="19" y="32"/>
                </a:cxn>
                <a:cxn ang="0">
                  <a:pos x="22" y="27"/>
                </a:cxn>
                <a:cxn ang="0">
                  <a:pos x="16" y="28"/>
                </a:cxn>
                <a:cxn ang="0">
                  <a:pos x="16" y="24"/>
                </a:cxn>
                <a:cxn ang="0">
                  <a:pos x="18" y="19"/>
                </a:cxn>
                <a:cxn ang="0">
                  <a:pos x="14" y="19"/>
                </a:cxn>
                <a:cxn ang="0">
                  <a:pos x="16" y="16"/>
                </a:cxn>
                <a:cxn ang="0">
                  <a:pos x="22" y="9"/>
                </a:cxn>
                <a:cxn ang="0">
                  <a:pos x="27" y="9"/>
                </a:cxn>
                <a:cxn ang="0">
                  <a:pos x="32" y="24"/>
                </a:cxn>
                <a:cxn ang="0">
                  <a:pos x="35" y="24"/>
                </a:cxn>
                <a:cxn ang="0">
                  <a:pos x="34" y="25"/>
                </a:cxn>
                <a:cxn ang="0">
                  <a:pos x="43" y="28"/>
                </a:cxn>
                <a:cxn ang="0">
                  <a:pos x="39" y="20"/>
                </a:cxn>
                <a:cxn ang="0">
                  <a:pos x="42" y="19"/>
                </a:cxn>
                <a:cxn ang="0">
                  <a:pos x="42" y="16"/>
                </a:cxn>
                <a:cxn ang="0">
                  <a:pos x="32" y="8"/>
                </a:cxn>
                <a:cxn ang="0">
                  <a:pos x="42" y="1"/>
                </a:cxn>
                <a:cxn ang="0">
                  <a:pos x="50" y="0"/>
                </a:cxn>
                <a:cxn ang="0">
                  <a:pos x="58" y="6"/>
                </a:cxn>
                <a:cxn ang="0">
                  <a:pos x="56" y="9"/>
                </a:cxn>
                <a:cxn ang="0">
                  <a:pos x="61" y="6"/>
                </a:cxn>
                <a:cxn ang="0">
                  <a:pos x="61" y="1"/>
                </a:cxn>
                <a:cxn ang="0">
                  <a:pos x="63" y="0"/>
                </a:cxn>
                <a:cxn ang="0">
                  <a:pos x="66" y="0"/>
                </a:cxn>
                <a:cxn ang="0">
                  <a:pos x="74" y="8"/>
                </a:cxn>
                <a:cxn ang="0">
                  <a:pos x="71" y="16"/>
                </a:cxn>
                <a:cxn ang="0">
                  <a:pos x="71" y="22"/>
                </a:cxn>
                <a:cxn ang="0">
                  <a:pos x="69" y="28"/>
                </a:cxn>
                <a:cxn ang="0">
                  <a:pos x="69" y="28"/>
                </a:cxn>
              </a:cxnLst>
              <a:rect l="0" t="0" r="r" b="b"/>
              <a:pathLst>
                <a:path w="74" h="69">
                  <a:moveTo>
                    <a:pt x="69" y="28"/>
                  </a:moveTo>
                  <a:lnTo>
                    <a:pt x="67" y="33"/>
                  </a:lnTo>
                  <a:lnTo>
                    <a:pt x="64" y="36"/>
                  </a:lnTo>
                  <a:lnTo>
                    <a:pt x="69" y="38"/>
                  </a:lnTo>
                  <a:lnTo>
                    <a:pt x="66" y="51"/>
                  </a:lnTo>
                  <a:lnTo>
                    <a:pt x="64" y="44"/>
                  </a:lnTo>
                  <a:lnTo>
                    <a:pt x="61" y="43"/>
                  </a:lnTo>
                  <a:lnTo>
                    <a:pt x="61" y="48"/>
                  </a:lnTo>
                  <a:lnTo>
                    <a:pt x="59" y="48"/>
                  </a:lnTo>
                  <a:lnTo>
                    <a:pt x="59" y="51"/>
                  </a:lnTo>
                  <a:lnTo>
                    <a:pt x="55" y="54"/>
                  </a:lnTo>
                  <a:lnTo>
                    <a:pt x="59" y="62"/>
                  </a:lnTo>
                  <a:lnTo>
                    <a:pt x="53" y="60"/>
                  </a:lnTo>
                  <a:lnTo>
                    <a:pt x="53" y="67"/>
                  </a:lnTo>
                  <a:lnTo>
                    <a:pt x="35" y="69"/>
                  </a:lnTo>
                  <a:lnTo>
                    <a:pt x="37" y="64"/>
                  </a:lnTo>
                  <a:lnTo>
                    <a:pt x="32" y="69"/>
                  </a:lnTo>
                  <a:lnTo>
                    <a:pt x="27" y="69"/>
                  </a:lnTo>
                  <a:lnTo>
                    <a:pt x="22" y="67"/>
                  </a:lnTo>
                  <a:lnTo>
                    <a:pt x="24" y="59"/>
                  </a:lnTo>
                  <a:lnTo>
                    <a:pt x="24" y="54"/>
                  </a:lnTo>
                  <a:lnTo>
                    <a:pt x="26" y="51"/>
                  </a:lnTo>
                  <a:lnTo>
                    <a:pt x="32" y="48"/>
                  </a:lnTo>
                  <a:lnTo>
                    <a:pt x="40" y="43"/>
                  </a:lnTo>
                  <a:lnTo>
                    <a:pt x="40" y="41"/>
                  </a:lnTo>
                  <a:lnTo>
                    <a:pt x="3" y="48"/>
                  </a:lnTo>
                  <a:lnTo>
                    <a:pt x="0" y="44"/>
                  </a:lnTo>
                  <a:lnTo>
                    <a:pt x="5" y="40"/>
                  </a:lnTo>
                  <a:lnTo>
                    <a:pt x="11" y="41"/>
                  </a:lnTo>
                  <a:lnTo>
                    <a:pt x="8" y="36"/>
                  </a:lnTo>
                  <a:lnTo>
                    <a:pt x="13" y="33"/>
                  </a:lnTo>
                  <a:lnTo>
                    <a:pt x="19" y="38"/>
                  </a:lnTo>
                  <a:lnTo>
                    <a:pt x="21" y="36"/>
                  </a:lnTo>
                  <a:lnTo>
                    <a:pt x="19" y="32"/>
                  </a:lnTo>
                  <a:lnTo>
                    <a:pt x="22" y="27"/>
                  </a:lnTo>
                  <a:lnTo>
                    <a:pt x="16" y="28"/>
                  </a:lnTo>
                  <a:lnTo>
                    <a:pt x="16" y="24"/>
                  </a:lnTo>
                  <a:lnTo>
                    <a:pt x="18" y="19"/>
                  </a:lnTo>
                  <a:lnTo>
                    <a:pt x="14" y="19"/>
                  </a:lnTo>
                  <a:lnTo>
                    <a:pt x="16" y="16"/>
                  </a:lnTo>
                  <a:lnTo>
                    <a:pt x="22" y="9"/>
                  </a:lnTo>
                  <a:lnTo>
                    <a:pt x="27" y="9"/>
                  </a:lnTo>
                  <a:lnTo>
                    <a:pt x="32" y="24"/>
                  </a:lnTo>
                  <a:lnTo>
                    <a:pt x="35" y="24"/>
                  </a:lnTo>
                  <a:lnTo>
                    <a:pt x="34" y="25"/>
                  </a:lnTo>
                  <a:lnTo>
                    <a:pt x="43" y="28"/>
                  </a:lnTo>
                  <a:lnTo>
                    <a:pt x="39" y="20"/>
                  </a:lnTo>
                  <a:lnTo>
                    <a:pt x="42" y="19"/>
                  </a:lnTo>
                  <a:lnTo>
                    <a:pt x="42" y="16"/>
                  </a:lnTo>
                  <a:lnTo>
                    <a:pt x="32" y="8"/>
                  </a:lnTo>
                  <a:lnTo>
                    <a:pt x="42" y="1"/>
                  </a:lnTo>
                  <a:lnTo>
                    <a:pt x="50" y="0"/>
                  </a:lnTo>
                  <a:lnTo>
                    <a:pt x="58" y="6"/>
                  </a:lnTo>
                  <a:lnTo>
                    <a:pt x="56" y="9"/>
                  </a:lnTo>
                  <a:lnTo>
                    <a:pt x="61" y="6"/>
                  </a:lnTo>
                  <a:lnTo>
                    <a:pt x="61" y="1"/>
                  </a:lnTo>
                  <a:lnTo>
                    <a:pt x="63" y="0"/>
                  </a:lnTo>
                  <a:lnTo>
                    <a:pt x="66" y="0"/>
                  </a:lnTo>
                  <a:lnTo>
                    <a:pt x="74" y="8"/>
                  </a:lnTo>
                  <a:lnTo>
                    <a:pt x="71" y="16"/>
                  </a:lnTo>
                  <a:lnTo>
                    <a:pt x="71" y="22"/>
                  </a:lnTo>
                  <a:lnTo>
                    <a:pt x="69" y="28"/>
                  </a:lnTo>
                  <a:lnTo>
                    <a:pt x="69" y="2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12" name="Freeform 580">
              <a:extLst>
                <a:ext uri="{FF2B5EF4-FFF2-40B4-BE49-F238E27FC236}">
                  <a16:creationId xmlns:a16="http://schemas.microsoft.com/office/drawing/2014/main" id="{D0C2B625-BB0A-FA30-833D-6FBF58E73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5674" y="-3441624"/>
              <a:ext cx="57101" cy="78854"/>
            </a:xfrm>
            <a:custGeom>
              <a:avLst/>
              <a:gdLst/>
              <a:ahLst/>
              <a:cxnLst>
                <a:cxn ang="0">
                  <a:pos x="34" y="50"/>
                </a:cxn>
                <a:cxn ang="0">
                  <a:pos x="16" y="50"/>
                </a:cxn>
                <a:cxn ang="0">
                  <a:pos x="9" y="58"/>
                </a:cxn>
                <a:cxn ang="0">
                  <a:pos x="5" y="56"/>
                </a:cxn>
                <a:cxn ang="0">
                  <a:pos x="8" y="51"/>
                </a:cxn>
                <a:cxn ang="0">
                  <a:pos x="1" y="43"/>
                </a:cxn>
                <a:cxn ang="0">
                  <a:pos x="11" y="42"/>
                </a:cxn>
                <a:cxn ang="0">
                  <a:pos x="14" y="39"/>
                </a:cxn>
                <a:cxn ang="0">
                  <a:pos x="14" y="37"/>
                </a:cxn>
                <a:cxn ang="0">
                  <a:pos x="3" y="34"/>
                </a:cxn>
                <a:cxn ang="0">
                  <a:pos x="5" y="32"/>
                </a:cxn>
                <a:cxn ang="0">
                  <a:pos x="1" y="29"/>
                </a:cxn>
                <a:cxn ang="0">
                  <a:pos x="3" y="23"/>
                </a:cxn>
                <a:cxn ang="0">
                  <a:pos x="0" y="18"/>
                </a:cxn>
                <a:cxn ang="0">
                  <a:pos x="5" y="15"/>
                </a:cxn>
                <a:cxn ang="0">
                  <a:pos x="3" y="10"/>
                </a:cxn>
                <a:cxn ang="0">
                  <a:pos x="5" y="3"/>
                </a:cxn>
                <a:cxn ang="0">
                  <a:pos x="9" y="0"/>
                </a:cxn>
                <a:cxn ang="0">
                  <a:pos x="30" y="11"/>
                </a:cxn>
                <a:cxn ang="0">
                  <a:pos x="30" y="13"/>
                </a:cxn>
                <a:cxn ang="0">
                  <a:pos x="29" y="19"/>
                </a:cxn>
                <a:cxn ang="0">
                  <a:pos x="35" y="18"/>
                </a:cxn>
                <a:cxn ang="0">
                  <a:pos x="42" y="27"/>
                </a:cxn>
                <a:cxn ang="0">
                  <a:pos x="38" y="32"/>
                </a:cxn>
                <a:cxn ang="0">
                  <a:pos x="37" y="40"/>
                </a:cxn>
                <a:cxn ang="0">
                  <a:pos x="37" y="45"/>
                </a:cxn>
                <a:cxn ang="0">
                  <a:pos x="34" y="50"/>
                </a:cxn>
                <a:cxn ang="0">
                  <a:pos x="34" y="50"/>
                </a:cxn>
              </a:cxnLst>
              <a:rect l="0" t="0" r="r" b="b"/>
              <a:pathLst>
                <a:path w="42" h="58">
                  <a:moveTo>
                    <a:pt x="34" y="50"/>
                  </a:moveTo>
                  <a:lnTo>
                    <a:pt x="16" y="50"/>
                  </a:lnTo>
                  <a:lnTo>
                    <a:pt x="9" y="58"/>
                  </a:lnTo>
                  <a:lnTo>
                    <a:pt x="5" y="56"/>
                  </a:lnTo>
                  <a:lnTo>
                    <a:pt x="8" y="51"/>
                  </a:lnTo>
                  <a:lnTo>
                    <a:pt x="1" y="43"/>
                  </a:lnTo>
                  <a:lnTo>
                    <a:pt x="11" y="42"/>
                  </a:lnTo>
                  <a:lnTo>
                    <a:pt x="14" y="39"/>
                  </a:lnTo>
                  <a:lnTo>
                    <a:pt x="14" y="37"/>
                  </a:lnTo>
                  <a:lnTo>
                    <a:pt x="3" y="34"/>
                  </a:lnTo>
                  <a:lnTo>
                    <a:pt x="5" y="32"/>
                  </a:lnTo>
                  <a:lnTo>
                    <a:pt x="1" y="29"/>
                  </a:lnTo>
                  <a:lnTo>
                    <a:pt x="3" y="23"/>
                  </a:lnTo>
                  <a:lnTo>
                    <a:pt x="0" y="18"/>
                  </a:lnTo>
                  <a:lnTo>
                    <a:pt x="5" y="15"/>
                  </a:lnTo>
                  <a:lnTo>
                    <a:pt x="3" y="10"/>
                  </a:lnTo>
                  <a:lnTo>
                    <a:pt x="5" y="3"/>
                  </a:lnTo>
                  <a:lnTo>
                    <a:pt x="9" y="0"/>
                  </a:lnTo>
                  <a:lnTo>
                    <a:pt x="30" y="11"/>
                  </a:lnTo>
                  <a:lnTo>
                    <a:pt x="30" y="13"/>
                  </a:lnTo>
                  <a:lnTo>
                    <a:pt x="29" y="19"/>
                  </a:lnTo>
                  <a:lnTo>
                    <a:pt x="35" y="18"/>
                  </a:lnTo>
                  <a:lnTo>
                    <a:pt x="42" y="27"/>
                  </a:lnTo>
                  <a:lnTo>
                    <a:pt x="38" y="32"/>
                  </a:lnTo>
                  <a:lnTo>
                    <a:pt x="37" y="40"/>
                  </a:lnTo>
                  <a:lnTo>
                    <a:pt x="37" y="45"/>
                  </a:lnTo>
                  <a:lnTo>
                    <a:pt x="34" y="50"/>
                  </a:lnTo>
                  <a:lnTo>
                    <a:pt x="34" y="5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13" name="Freeform 581">
              <a:extLst>
                <a:ext uri="{FF2B5EF4-FFF2-40B4-BE49-F238E27FC236}">
                  <a16:creationId xmlns:a16="http://schemas.microsoft.com/office/drawing/2014/main" id="{173BAB94-EC9B-0714-6336-1A3B7BDBB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4190" y="-3471535"/>
              <a:ext cx="91091" cy="106045"/>
            </a:xfrm>
            <a:custGeom>
              <a:avLst/>
              <a:gdLst/>
              <a:ahLst/>
              <a:cxnLst>
                <a:cxn ang="0">
                  <a:pos x="64" y="32"/>
                </a:cxn>
                <a:cxn ang="0">
                  <a:pos x="67" y="37"/>
                </a:cxn>
                <a:cxn ang="0">
                  <a:pos x="61" y="45"/>
                </a:cxn>
                <a:cxn ang="0">
                  <a:pos x="61" y="51"/>
                </a:cxn>
                <a:cxn ang="0">
                  <a:pos x="67" y="65"/>
                </a:cxn>
                <a:cxn ang="0">
                  <a:pos x="63" y="75"/>
                </a:cxn>
                <a:cxn ang="0">
                  <a:pos x="53" y="78"/>
                </a:cxn>
                <a:cxn ang="0">
                  <a:pos x="45" y="73"/>
                </a:cxn>
                <a:cxn ang="0">
                  <a:pos x="45" y="57"/>
                </a:cxn>
                <a:cxn ang="0">
                  <a:pos x="26" y="56"/>
                </a:cxn>
                <a:cxn ang="0">
                  <a:pos x="26" y="49"/>
                </a:cxn>
                <a:cxn ang="0">
                  <a:pos x="11" y="57"/>
                </a:cxn>
                <a:cxn ang="0">
                  <a:pos x="2" y="53"/>
                </a:cxn>
                <a:cxn ang="0">
                  <a:pos x="0" y="49"/>
                </a:cxn>
                <a:cxn ang="0">
                  <a:pos x="2" y="43"/>
                </a:cxn>
                <a:cxn ang="0">
                  <a:pos x="18" y="45"/>
                </a:cxn>
                <a:cxn ang="0">
                  <a:pos x="21" y="40"/>
                </a:cxn>
                <a:cxn ang="0">
                  <a:pos x="14" y="38"/>
                </a:cxn>
                <a:cxn ang="0">
                  <a:pos x="23" y="30"/>
                </a:cxn>
                <a:cxn ang="0">
                  <a:pos x="13" y="30"/>
                </a:cxn>
                <a:cxn ang="0">
                  <a:pos x="18" y="24"/>
                </a:cxn>
                <a:cxn ang="0">
                  <a:pos x="16" y="19"/>
                </a:cxn>
                <a:cxn ang="0">
                  <a:pos x="5" y="29"/>
                </a:cxn>
                <a:cxn ang="0">
                  <a:pos x="3" y="27"/>
                </a:cxn>
                <a:cxn ang="0">
                  <a:pos x="10" y="17"/>
                </a:cxn>
                <a:cxn ang="0">
                  <a:pos x="0" y="19"/>
                </a:cxn>
                <a:cxn ang="0">
                  <a:pos x="0" y="9"/>
                </a:cxn>
                <a:cxn ang="0">
                  <a:pos x="5" y="3"/>
                </a:cxn>
                <a:cxn ang="0">
                  <a:pos x="24" y="0"/>
                </a:cxn>
                <a:cxn ang="0">
                  <a:pos x="31" y="3"/>
                </a:cxn>
                <a:cxn ang="0">
                  <a:pos x="27" y="17"/>
                </a:cxn>
                <a:cxn ang="0">
                  <a:pos x="29" y="21"/>
                </a:cxn>
                <a:cxn ang="0">
                  <a:pos x="34" y="11"/>
                </a:cxn>
                <a:cxn ang="0">
                  <a:pos x="40" y="8"/>
                </a:cxn>
                <a:cxn ang="0">
                  <a:pos x="50" y="14"/>
                </a:cxn>
                <a:cxn ang="0">
                  <a:pos x="48" y="22"/>
                </a:cxn>
                <a:cxn ang="0">
                  <a:pos x="50" y="25"/>
                </a:cxn>
                <a:cxn ang="0">
                  <a:pos x="56" y="21"/>
                </a:cxn>
                <a:cxn ang="0">
                  <a:pos x="64" y="32"/>
                </a:cxn>
                <a:cxn ang="0">
                  <a:pos x="64" y="32"/>
                </a:cxn>
              </a:cxnLst>
              <a:rect l="0" t="0" r="r" b="b"/>
              <a:pathLst>
                <a:path w="67" h="78">
                  <a:moveTo>
                    <a:pt x="64" y="32"/>
                  </a:moveTo>
                  <a:lnTo>
                    <a:pt x="67" y="37"/>
                  </a:lnTo>
                  <a:lnTo>
                    <a:pt x="61" y="45"/>
                  </a:lnTo>
                  <a:lnTo>
                    <a:pt x="61" y="51"/>
                  </a:lnTo>
                  <a:lnTo>
                    <a:pt x="67" y="65"/>
                  </a:lnTo>
                  <a:lnTo>
                    <a:pt x="63" y="75"/>
                  </a:lnTo>
                  <a:lnTo>
                    <a:pt x="53" y="78"/>
                  </a:lnTo>
                  <a:lnTo>
                    <a:pt x="45" y="73"/>
                  </a:lnTo>
                  <a:lnTo>
                    <a:pt x="45" y="57"/>
                  </a:lnTo>
                  <a:lnTo>
                    <a:pt x="26" y="56"/>
                  </a:lnTo>
                  <a:lnTo>
                    <a:pt x="26" y="49"/>
                  </a:lnTo>
                  <a:lnTo>
                    <a:pt x="11" y="57"/>
                  </a:lnTo>
                  <a:lnTo>
                    <a:pt x="2" y="53"/>
                  </a:lnTo>
                  <a:lnTo>
                    <a:pt x="0" y="49"/>
                  </a:lnTo>
                  <a:lnTo>
                    <a:pt x="2" y="43"/>
                  </a:lnTo>
                  <a:lnTo>
                    <a:pt x="18" y="45"/>
                  </a:lnTo>
                  <a:lnTo>
                    <a:pt x="21" y="40"/>
                  </a:lnTo>
                  <a:lnTo>
                    <a:pt x="14" y="38"/>
                  </a:lnTo>
                  <a:lnTo>
                    <a:pt x="23" y="30"/>
                  </a:lnTo>
                  <a:lnTo>
                    <a:pt x="13" y="30"/>
                  </a:lnTo>
                  <a:lnTo>
                    <a:pt x="18" y="24"/>
                  </a:lnTo>
                  <a:lnTo>
                    <a:pt x="16" y="19"/>
                  </a:lnTo>
                  <a:lnTo>
                    <a:pt x="5" y="29"/>
                  </a:lnTo>
                  <a:lnTo>
                    <a:pt x="3" y="27"/>
                  </a:lnTo>
                  <a:lnTo>
                    <a:pt x="10" y="17"/>
                  </a:lnTo>
                  <a:lnTo>
                    <a:pt x="0" y="19"/>
                  </a:lnTo>
                  <a:lnTo>
                    <a:pt x="0" y="9"/>
                  </a:lnTo>
                  <a:lnTo>
                    <a:pt x="5" y="3"/>
                  </a:lnTo>
                  <a:lnTo>
                    <a:pt x="24" y="0"/>
                  </a:lnTo>
                  <a:lnTo>
                    <a:pt x="31" y="3"/>
                  </a:lnTo>
                  <a:lnTo>
                    <a:pt x="27" y="17"/>
                  </a:lnTo>
                  <a:lnTo>
                    <a:pt x="29" y="21"/>
                  </a:lnTo>
                  <a:lnTo>
                    <a:pt x="34" y="11"/>
                  </a:lnTo>
                  <a:lnTo>
                    <a:pt x="40" y="8"/>
                  </a:lnTo>
                  <a:lnTo>
                    <a:pt x="50" y="14"/>
                  </a:lnTo>
                  <a:lnTo>
                    <a:pt x="48" y="22"/>
                  </a:lnTo>
                  <a:lnTo>
                    <a:pt x="50" y="25"/>
                  </a:lnTo>
                  <a:lnTo>
                    <a:pt x="56" y="21"/>
                  </a:lnTo>
                  <a:lnTo>
                    <a:pt x="64" y="32"/>
                  </a:lnTo>
                  <a:lnTo>
                    <a:pt x="64" y="3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14" name="Freeform 582">
              <a:extLst>
                <a:ext uri="{FF2B5EF4-FFF2-40B4-BE49-F238E27FC236}">
                  <a16:creationId xmlns:a16="http://schemas.microsoft.com/office/drawing/2014/main" id="{3A465DF7-943D-FD05-30D8-B7366CF99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5460" y="-3373647"/>
              <a:ext cx="25832" cy="10876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19" y="6"/>
                </a:cxn>
                <a:cxn ang="0">
                  <a:pos x="3" y="8"/>
                </a:cxn>
                <a:cxn ang="0">
                  <a:pos x="0" y="1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9" h="8">
                  <a:moveTo>
                    <a:pt x="8" y="0"/>
                  </a:moveTo>
                  <a:lnTo>
                    <a:pt x="19" y="6"/>
                  </a:lnTo>
                  <a:lnTo>
                    <a:pt x="3" y="8"/>
                  </a:lnTo>
                  <a:lnTo>
                    <a:pt x="0" y="1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15" name="Freeform 583">
              <a:extLst>
                <a:ext uri="{FF2B5EF4-FFF2-40B4-BE49-F238E27FC236}">
                  <a16:creationId xmlns:a16="http://schemas.microsoft.com/office/drawing/2014/main" id="{CFC66CEB-9740-5373-CE5F-34F7E05F6B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4280" y="-3361411"/>
              <a:ext cx="21753" cy="39428"/>
            </a:xfrm>
            <a:custGeom>
              <a:avLst/>
              <a:gdLst/>
              <a:ahLst/>
              <a:cxnLst>
                <a:cxn ang="0">
                  <a:pos x="9" y="8"/>
                </a:cxn>
                <a:cxn ang="0">
                  <a:pos x="9" y="15"/>
                </a:cxn>
                <a:cxn ang="0">
                  <a:pos x="16" y="20"/>
                </a:cxn>
                <a:cxn ang="0">
                  <a:pos x="12" y="21"/>
                </a:cxn>
                <a:cxn ang="0">
                  <a:pos x="14" y="26"/>
                </a:cxn>
                <a:cxn ang="0">
                  <a:pos x="9" y="29"/>
                </a:cxn>
                <a:cxn ang="0">
                  <a:pos x="4" y="28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9" y="8"/>
                </a:cxn>
                <a:cxn ang="0">
                  <a:pos x="9" y="8"/>
                </a:cxn>
              </a:cxnLst>
              <a:rect l="0" t="0" r="r" b="b"/>
              <a:pathLst>
                <a:path w="16" h="29">
                  <a:moveTo>
                    <a:pt x="9" y="8"/>
                  </a:moveTo>
                  <a:lnTo>
                    <a:pt x="9" y="15"/>
                  </a:lnTo>
                  <a:lnTo>
                    <a:pt x="16" y="20"/>
                  </a:lnTo>
                  <a:lnTo>
                    <a:pt x="12" y="21"/>
                  </a:lnTo>
                  <a:lnTo>
                    <a:pt x="14" y="26"/>
                  </a:lnTo>
                  <a:lnTo>
                    <a:pt x="9" y="29"/>
                  </a:lnTo>
                  <a:lnTo>
                    <a:pt x="4" y="28"/>
                  </a:lnTo>
                  <a:lnTo>
                    <a:pt x="0" y="0"/>
                  </a:lnTo>
                  <a:lnTo>
                    <a:pt x="6" y="0"/>
                  </a:lnTo>
                  <a:lnTo>
                    <a:pt x="9" y="8"/>
                  </a:lnTo>
                  <a:lnTo>
                    <a:pt x="9" y="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16" name="Freeform 584">
              <a:extLst>
                <a:ext uri="{FF2B5EF4-FFF2-40B4-BE49-F238E27FC236}">
                  <a16:creationId xmlns:a16="http://schemas.microsoft.com/office/drawing/2014/main" id="{606EBCB9-FFB2-E1E1-F479-15EB4B6AA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8359" y="-3294792"/>
              <a:ext cx="23113" cy="21753"/>
            </a:xfrm>
            <a:custGeom>
              <a:avLst/>
              <a:gdLst/>
              <a:ahLst/>
              <a:cxnLst>
                <a:cxn ang="0">
                  <a:pos x="8" y="3"/>
                </a:cxn>
                <a:cxn ang="0">
                  <a:pos x="17" y="11"/>
                </a:cxn>
                <a:cxn ang="0">
                  <a:pos x="1" y="16"/>
                </a:cxn>
                <a:cxn ang="0">
                  <a:pos x="3" y="14"/>
                </a:cxn>
                <a:cxn ang="0">
                  <a:pos x="0" y="11"/>
                </a:cxn>
                <a:cxn ang="0">
                  <a:pos x="1" y="6"/>
                </a:cxn>
                <a:cxn ang="0">
                  <a:pos x="0" y="4"/>
                </a:cxn>
                <a:cxn ang="0">
                  <a:pos x="6" y="0"/>
                </a:cxn>
                <a:cxn ang="0">
                  <a:pos x="8" y="3"/>
                </a:cxn>
                <a:cxn ang="0">
                  <a:pos x="8" y="3"/>
                </a:cxn>
              </a:cxnLst>
              <a:rect l="0" t="0" r="r" b="b"/>
              <a:pathLst>
                <a:path w="17" h="16">
                  <a:moveTo>
                    <a:pt x="8" y="3"/>
                  </a:moveTo>
                  <a:lnTo>
                    <a:pt x="17" y="11"/>
                  </a:lnTo>
                  <a:lnTo>
                    <a:pt x="1" y="16"/>
                  </a:lnTo>
                  <a:lnTo>
                    <a:pt x="3" y="14"/>
                  </a:lnTo>
                  <a:lnTo>
                    <a:pt x="0" y="11"/>
                  </a:lnTo>
                  <a:lnTo>
                    <a:pt x="1" y="6"/>
                  </a:lnTo>
                  <a:lnTo>
                    <a:pt x="0" y="4"/>
                  </a:lnTo>
                  <a:lnTo>
                    <a:pt x="6" y="0"/>
                  </a:lnTo>
                  <a:lnTo>
                    <a:pt x="8" y="3"/>
                  </a:lnTo>
                  <a:lnTo>
                    <a:pt x="8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17" name="Freeform 585">
              <a:extLst>
                <a:ext uri="{FF2B5EF4-FFF2-40B4-BE49-F238E27FC236}">
                  <a16:creationId xmlns:a16="http://schemas.microsoft.com/office/drawing/2014/main" id="{226F2EC4-3E6F-4EE7-C03E-8B2F337154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4280" y="-3273039"/>
              <a:ext cx="33989" cy="14956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25" y="3"/>
                </a:cxn>
                <a:cxn ang="0">
                  <a:pos x="22" y="6"/>
                </a:cxn>
                <a:cxn ang="0">
                  <a:pos x="16" y="9"/>
                </a:cxn>
                <a:cxn ang="0">
                  <a:pos x="3" y="11"/>
                </a:cxn>
                <a:cxn ang="0">
                  <a:pos x="0" y="6"/>
                </a:cxn>
                <a:cxn ang="0">
                  <a:pos x="20" y="0"/>
                </a:cxn>
                <a:cxn ang="0">
                  <a:pos x="20" y="0"/>
                </a:cxn>
              </a:cxnLst>
              <a:rect l="0" t="0" r="r" b="b"/>
              <a:pathLst>
                <a:path w="25" h="11">
                  <a:moveTo>
                    <a:pt x="20" y="0"/>
                  </a:moveTo>
                  <a:lnTo>
                    <a:pt x="25" y="3"/>
                  </a:lnTo>
                  <a:lnTo>
                    <a:pt x="22" y="6"/>
                  </a:lnTo>
                  <a:lnTo>
                    <a:pt x="16" y="9"/>
                  </a:lnTo>
                  <a:lnTo>
                    <a:pt x="3" y="11"/>
                  </a:lnTo>
                  <a:lnTo>
                    <a:pt x="0" y="6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18" name="Freeform 586">
              <a:extLst>
                <a:ext uri="{FF2B5EF4-FFF2-40B4-BE49-F238E27FC236}">
                  <a16:creationId xmlns:a16="http://schemas.microsoft.com/office/drawing/2014/main" id="{D13DEDE3-9C91-A4FA-5654-151E37B05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718" y="-3260804"/>
              <a:ext cx="28551" cy="10876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21" y="0"/>
                </a:cxn>
                <a:cxn ang="0">
                  <a:pos x="18" y="3"/>
                </a:cxn>
                <a:cxn ang="0">
                  <a:pos x="0" y="8"/>
                </a:cxn>
                <a:cxn ang="0">
                  <a:pos x="13" y="0"/>
                </a:cxn>
                <a:cxn ang="0">
                  <a:pos x="13" y="0"/>
                </a:cxn>
              </a:cxnLst>
              <a:rect l="0" t="0" r="r" b="b"/>
              <a:pathLst>
                <a:path w="21" h="8">
                  <a:moveTo>
                    <a:pt x="13" y="0"/>
                  </a:moveTo>
                  <a:lnTo>
                    <a:pt x="21" y="0"/>
                  </a:lnTo>
                  <a:lnTo>
                    <a:pt x="18" y="3"/>
                  </a:lnTo>
                  <a:lnTo>
                    <a:pt x="0" y="8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19" name="Freeform 587">
              <a:extLst>
                <a:ext uri="{FF2B5EF4-FFF2-40B4-BE49-F238E27FC236}">
                  <a16:creationId xmlns:a16="http://schemas.microsoft.com/office/drawing/2014/main" id="{EF3D6624-9029-C41B-4A00-FE4EA1033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6516" y="-3251286"/>
              <a:ext cx="24472" cy="10876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8" y="0"/>
                </a:cxn>
                <a:cxn ang="0">
                  <a:pos x="10" y="6"/>
                </a:cxn>
                <a:cxn ang="0">
                  <a:pos x="3" y="8"/>
                </a:cxn>
                <a:cxn ang="0">
                  <a:pos x="0" y="6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18" h="8">
                  <a:moveTo>
                    <a:pt x="7" y="0"/>
                  </a:moveTo>
                  <a:lnTo>
                    <a:pt x="18" y="0"/>
                  </a:lnTo>
                  <a:lnTo>
                    <a:pt x="10" y="6"/>
                  </a:lnTo>
                  <a:lnTo>
                    <a:pt x="3" y="8"/>
                  </a:lnTo>
                  <a:lnTo>
                    <a:pt x="0" y="6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0" name="Freeform 588">
              <a:extLst>
                <a:ext uri="{FF2B5EF4-FFF2-40B4-BE49-F238E27FC236}">
                  <a16:creationId xmlns:a16="http://schemas.microsoft.com/office/drawing/2014/main" id="{52A30D19-0782-2289-42E5-E3027298F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2527" y="-3225455"/>
              <a:ext cx="21753" cy="21753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6" y="11"/>
                </a:cxn>
                <a:cxn ang="0">
                  <a:pos x="12" y="14"/>
                </a:cxn>
                <a:cxn ang="0">
                  <a:pos x="8" y="16"/>
                </a:cxn>
                <a:cxn ang="0">
                  <a:pos x="0" y="11"/>
                </a:cxn>
                <a:cxn ang="0">
                  <a:pos x="6" y="1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6" h="16">
                  <a:moveTo>
                    <a:pt x="12" y="0"/>
                  </a:moveTo>
                  <a:lnTo>
                    <a:pt x="16" y="11"/>
                  </a:lnTo>
                  <a:lnTo>
                    <a:pt x="12" y="14"/>
                  </a:lnTo>
                  <a:lnTo>
                    <a:pt x="8" y="16"/>
                  </a:lnTo>
                  <a:lnTo>
                    <a:pt x="0" y="11"/>
                  </a:lnTo>
                  <a:lnTo>
                    <a:pt x="6" y="1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1" name="Freeform 589">
              <a:extLst>
                <a:ext uri="{FF2B5EF4-FFF2-40B4-BE49-F238E27FC236}">
                  <a16:creationId xmlns:a16="http://schemas.microsoft.com/office/drawing/2014/main" id="{F957CB92-2F6E-411A-D20D-8D7EF6BEF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3639" y="-3304310"/>
              <a:ext cx="218889" cy="133237"/>
            </a:xfrm>
            <a:custGeom>
              <a:avLst/>
              <a:gdLst/>
              <a:ahLst/>
              <a:cxnLst>
                <a:cxn ang="0">
                  <a:pos x="116" y="13"/>
                </a:cxn>
                <a:cxn ang="0">
                  <a:pos x="132" y="0"/>
                </a:cxn>
                <a:cxn ang="0">
                  <a:pos x="130" y="8"/>
                </a:cxn>
                <a:cxn ang="0">
                  <a:pos x="130" y="18"/>
                </a:cxn>
                <a:cxn ang="0">
                  <a:pos x="125" y="32"/>
                </a:cxn>
                <a:cxn ang="0">
                  <a:pos x="129" y="45"/>
                </a:cxn>
                <a:cxn ang="0">
                  <a:pos x="141" y="48"/>
                </a:cxn>
                <a:cxn ang="0">
                  <a:pos x="145" y="37"/>
                </a:cxn>
                <a:cxn ang="0">
                  <a:pos x="159" y="39"/>
                </a:cxn>
                <a:cxn ang="0">
                  <a:pos x="159" y="51"/>
                </a:cxn>
                <a:cxn ang="0">
                  <a:pos x="129" y="79"/>
                </a:cxn>
                <a:cxn ang="0">
                  <a:pos x="125" y="72"/>
                </a:cxn>
                <a:cxn ang="0">
                  <a:pos x="111" y="77"/>
                </a:cxn>
                <a:cxn ang="0">
                  <a:pos x="112" y="71"/>
                </a:cxn>
                <a:cxn ang="0">
                  <a:pos x="84" y="84"/>
                </a:cxn>
                <a:cxn ang="0">
                  <a:pos x="55" y="98"/>
                </a:cxn>
                <a:cxn ang="0">
                  <a:pos x="34" y="90"/>
                </a:cxn>
                <a:cxn ang="0">
                  <a:pos x="50" y="82"/>
                </a:cxn>
                <a:cxn ang="0">
                  <a:pos x="72" y="77"/>
                </a:cxn>
                <a:cxn ang="0">
                  <a:pos x="68" y="71"/>
                </a:cxn>
                <a:cxn ang="0">
                  <a:pos x="63" y="66"/>
                </a:cxn>
                <a:cxn ang="0">
                  <a:pos x="56" y="71"/>
                </a:cxn>
                <a:cxn ang="0">
                  <a:pos x="45" y="74"/>
                </a:cxn>
                <a:cxn ang="0">
                  <a:pos x="50" y="63"/>
                </a:cxn>
                <a:cxn ang="0">
                  <a:pos x="48" y="59"/>
                </a:cxn>
                <a:cxn ang="0">
                  <a:pos x="40" y="64"/>
                </a:cxn>
                <a:cxn ang="0">
                  <a:pos x="34" y="77"/>
                </a:cxn>
                <a:cxn ang="0">
                  <a:pos x="31" y="71"/>
                </a:cxn>
                <a:cxn ang="0">
                  <a:pos x="24" y="77"/>
                </a:cxn>
                <a:cxn ang="0">
                  <a:pos x="18" y="72"/>
                </a:cxn>
                <a:cxn ang="0">
                  <a:pos x="13" y="72"/>
                </a:cxn>
                <a:cxn ang="0">
                  <a:pos x="8" y="58"/>
                </a:cxn>
                <a:cxn ang="0">
                  <a:pos x="39" y="48"/>
                </a:cxn>
                <a:cxn ang="0">
                  <a:pos x="10" y="55"/>
                </a:cxn>
                <a:cxn ang="0">
                  <a:pos x="15" y="45"/>
                </a:cxn>
                <a:cxn ang="0">
                  <a:pos x="24" y="37"/>
                </a:cxn>
                <a:cxn ang="0">
                  <a:pos x="26" y="29"/>
                </a:cxn>
                <a:cxn ang="0">
                  <a:pos x="42" y="16"/>
                </a:cxn>
                <a:cxn ang="0">
                  <a:pos x="60" y="18"/>
                </a:cxn>
                <a:cxn ang="0">
                  <a:pos x="56" y="27"/>
                </a:cxn>
                <a:cxn ang="0">
                  <a:pos x="76" y="27"/>
                </a:cxn>
                <a:cxn ang="0">
                  <a:pos x="76" y="43"/>
                </a:cxn>
                <a:cxn ang="0">
                  <a:pos x="85" y="47"/>
                </a:cxn>
                <a:cxn ang="0">
                  <a:pos x="84" y="55"/>
                </a:cxn>
                <a:cxn ang="0">
                  <a:pos x="116" y="48"/>
                </a:cxn>
                <a:cxn ang="0">
                  <a:pos x="116" y="35"/>
                </a:cxn>
                <a:cxn ang="0">
                  <a:pos x="106" y="23"/>
                </a:cxn>
                <a:cxn ang="0">
                  <a:pos x="111" y="15"/>
                </a:cxn>
              </a:cxnLst>
              <a:rect l="0" t="0" r="r" b="b"/>
              <a:pathLst>
                <a:path w="161" h="98">
                  <a:moveTo>
                    <a:pt x="111" y="15"/>
                  </a:moveTo>
                  <a:lnTo>
                    <a:pt x="116" y="13"/>
                  </a:lnTo>
                  <a:lnTo>
                    <a:pt x="124" y="2"/>
                  </a:lnTo>
                  <a:lnTo>
                    <a:pt x="132" y="0"/>
                  </a:lnTo>
                  <a:lnTo>
                    <a:pt x="133" y="5"/>
                  </a:lnTo>
                  <a:lnTo>
                    <a:pt x="130" y="8"/>
                  </a:lnTo>
                  <a:lnTo>
                    <a:pt x="130" y="13"/>
                  </a:lnTo>
                  <a:lnTo>
                    <a:pt x="130" y="18"/>
                  </a:lnTo>
                  <a:lnTo>
                    <a:pt x="133" y="23"/>
                  </a:lnTo>
                  <a:lnTo>
                    <a:pt x="125" y="32"/>
                  </a:lnTo>
                  <a:lnTo>
                    <a:pt x="137" y="35"/>
                  </a:lnTo>
                  <a:lnTo>
                    <a:pt x="129" y="45"/>
                  </a:lnTo>
                  <a:lnTo>
                    <a:pt x="141" y="40"/>
                  </a:lnTo>
                  <a:lnTo>
                    <a:pt x="141" y="48"/>
                  </a:lnTo>
                  <a:lnTo>
                    <a:pt x="146" y="43"/>
                  </a:lnTo>
                  <a:lnTo>
                    <a:pt x="145" y="37"/>
                  </a:lnTo>
                  <a:lnTo>
                    <a:pt x="148" y="34"/>
                  </a:lnTo>
                  <a:lnTo>
                    <a:pt x="159" y="39"/>
                  </a:lnTo>
                  <a:lnTo>
                    <a:pt x="161" y="45"/>
                  </a:lnTo>
                  <a:lnTo>
                    <a:pt x="159" y="51"/>
                  </a:lnTo>
                  <a:lnTo>
                    <a:pt x="145" y="74"/>
                  </a:lnTo>
                  <a:lnTo>
                    <a:pt x="129" y="79"/>
                  </a:lnTo>
                  <a:lnTo>
                    <a:pt x="124" y="76"/>
                  </a:lnTo>
                  <a:lnTo>
                    <a:pt x="125" y="72"/>
                  </a:lnTo>
                  <a:lnTo>
                    <a:pt x="114" y="79"/>
                  </a:lnTo>
                  <a:lnTo>
                    <a:pt x="111" y="77"/>
                  </a:lnTo>
                  <a:lnTo>
                    <a:pt x="112" y="76"/>
                  </a:lnTo>
                  <a:lnTo>
                    <a:pt x="112" y="71"/>
                  </a:lnTo>
                  <a:lnTo>
                    <a:pt x="100" y="80"/>
                  </a:lnTo>
                  <a:lnTo>
                    <a:pt x="84" y="84"/>
                  </a:lnTo>
                  <a:lnTo>
                    <a:pt x="80" y="88"/>
                  </a:lnTo>
                  <a:lnTo>
                    <a:pt x="55" y="98"/>
                  </a:lnTo>
                  <a:lnTo>
                    <a:pt x="39" y="95"/>
                  </a:lnTo>
                  <a:lnTo>
                    <a:pt x="34" y="90"/>
                  </a:lnTo>
                  <a:lnTo>
                    <a:pt x="37" y="87"/>
                  </a:lnTo>
                  <a:lnTo>
                    <a:pt x="50" y="82"/>
                  </a:lnTo>
                  <a:lnTo>
                    <a:pt x="56" y="77"/>
                  </a:lnTo>
                  <a:lnTo>
                    <a:pt x="72" y="77"/>
                  </a:lnTo>
                  <a:lnTo>
                    <a:pt x="85" y="64"/>
                  </a:lnTo>
                  <a:lnTo>
                    <a:pt x="68" y="71"/>
                  </a:lnTo>
                  <a:lnTo>
                    <a:pt x="68" y="66"/>
                  </a:lnTo>
                  <a:lnTo>
                    <a:pt x="63" y="66"/>
                  </a:lnTo>
                  <a:lnTo>
                    <a:pt x="60" y="72"/>
                  </a:lnTo>
                  <a:lnTo>
                    <a:pt x="56" y="71"/>
                  </a:lnTo>
                  <a:lnTo>
                    <a:pt x="45" y="76"/>
                  </a:lnTo>
                  <a:lnTo>
                    <a:pt x="45" y="74"/>
                  </a:lnTo>
                  <a:lnTo>
                    <a:pt x="50" y="69"/>
                  </a:lnTo>
                  <a:lnTo>
                    <a:pt x="50" y="63"/>
                  </a:lnTo>
                  <a:lnTo>
                    <a:pt x="56" y="59"/>
                  </a:lnTo>
                  <a:lnTo>
                    <a:pt x="48" y="59"/>
                  </a:lnTo>
                  <a:lnTo>
                    <a:pt x="45" y="67"/>
                  </a:lnTo>
                  <a:lnTo>
                    <a:pt x="40" y="64"/>
                  </a:lnTo>
                  <a:lnTo>
                    <a:pt x="40" y="72"/>
                  </a:lnTo>
                  <a:lnTo>
                    <a:pt x="34" y="77"/>
                  </a:lnTo>
                  <a:lnTo>
                    <a:pt x="31" y="77"/>
                  </a:lnTo>
                  <a:lnTo>
                    <a:pt x="31" y="71"/>
                  </a:lnTo>
                  <a:lnTo>
                    <a:pt x="26" y="72"/>
                  </a:lnTo>
                  <a:lnTo>
                    <a:pt x="24" y="77"/>
                  </a:lnTo>
                  <a:lnTo>
                    <a:pt x="16" y="74"/>
                  </a:lnTo>
                  <a:lnTo>
                    <a:pt x="18" y="72"/>
                  </a:lnTo>
                  <a:lnTo>
                    <a:pt x="18" y="69"/>
                  </a:lnTo>
                  <a:lnTo>
                    <a:pt x="13" y="72"/>
                  </a:lnTo>
                  <a:lnTo>
                    <a:pt x="0" y="66"/>
                  </a:lnTo>
                  <a:lnTo>
                    <a:pt x="8" y="58"/>
                  </a:lnTo>
                  <a:lnTo>
                    <a:pt x="23" y="58"/>
                  </a:lnTo>
                  <a:lnTo>
                    <a:pt x="39" y="48"/>
                  </a:lnTo>
                  <a:lnTo>
                    <a:pt x="18" y="55"/>
                  </a:lnTo>
                  <a:lnTo>
                    <a:pt x="10" y="55"/>
                  </a:lnTo>
                  <a:lnTo>
                    <a:pt x="11" y="50"/>
                  </a:lnTo>
                  <a:lnTo>
                    <a:pt x="15" y="45"/>
                  </a:lnTo>
                  <a:lnTo>
                    <a:pt x="19" y="42"/>
                  </a:lnTo>
                  <a:lnTo>
                    <a:pt x="24" y="37"/>
                  </a:lnTo>
                  <a:lnTo>
                    <a:pt x="23" y="34"/>
                  </a:lnTo>
                  <a:lnTo>
                    <a:pt x="26" y="29"/>
                  </a:lnTo>
                  <a:lnTo>
                    <a:pt x="35" y="24"/>
                  </a:lnTo>
                  <a:lnTo>
                    <a:pt x="42" y="16"/>
                  </a:lnTo>
                  <a:lnTo>
                    <a:pt x="50" y="15"/>
                  </a:lnTo>
                  <a:lnTo>
                    <a:pt x="60" y="18"/>
                  </a:lnTo>
                  <a:lnTo>
                    <a:pt x="56" y="23"/>
                  </a:lnTo>
                  <a:lnTo>
                    <a:pt x="56" y="27"/>
                  </a:lnTo>
                  <a:lnTo>
                    <a:pt x="72" y="24"/>
                  </a:lnTo>
                  <a:lnTo>
                    <a:pt x="76" y="27"/>
                  </a:lnTo>
                  <a:lnTo>
                    <a:pt x="82" y="39"/>
                  </a:lnTo>
                  <a:lnTo>
                    <a:pt x="76" y="43"/>
                  </a:lnTo>
                  <a:lnTo>
                    <a:pt x="85" y="42"/>
                  </a:lnTo>
                  <a:lnTo>
                    <a:pt x="85" y="47"/>
                  </a:lnTo>
                  <a:lnTo>
                    <a:pt x="84" y="47"/>
                  </a:lnTo>
                  <a:lnTo>
                    <a:pt x="84" y="55"/>
                  </a:lnTo>
                  <a:lnTo>
                    <a:pt x="114" y="55"/>
                  </a:lnTo>
                  <a:lnTo>
                    <a:pt x="116" y="48"/>
                  </a:lnTo>
                  <a:lnTo>
                    <a:pt x="106" y="40"/>
                  </a:lnTo>
                  <a:lnTo>
                    <a:pt x="116" y="35"/>
                  </a:lnTo>
                  <a:lnTo>
                    <a:pt x="114" y="27"/>
                  </a:lnTo>
                  <a:lnTo>
                    <a:pt x="106" y="23"/>
                  </a:lnTo>
                  <a:lnTo>
                    <a:pt x="106" y="18"/>
                  </a:lnTo>
                  <a:lnTo>
                    <a:pt x="111" y="15"/>
                  </a:lnTo>
                  <a:lnTo>
                    <a:pt x="111" y="1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2" name="Freeform 590">
              <a:extLst>
                <a:ext uri="{FF2B5EF4-FFF2-40B4-BE49-F238E27FC236}">
                  <a16:creationId xmlns:a16="http://schemas.microsoft.com/office/drawing/2014/main" id="{E2F7AE5D-1A7F-7092-48BA-BB4C8740D4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1886" y="-3260804"/>
              <a:ext cx="36708" cy="32629"/>
            </a:xfrm>
            <a:custGeom>
              <a:avLst/>
              <a:gdLst/>
              <a:ahLst/>
              <a:cxnLst>
                <a:cxn ang="0">
                  <a:pos x="23" y="3"/>
                </a:cxn>
                <a:cxn ang="0">
                  <a:pos x="27" y="0"/>
                </a:cxn>
                <a:cxn ang="0">
                  <a:pos x="27" y="3"/>
                </a:cxn>
                <a:cxn ang="0">
                  <a:pos x="10" y="24"/>
                </a:cxn>
                <a:cxn ang="0">
                  <a:pos x="0" y="18"/>
                </a:cxn>
                <a:cxn ang="0">
                  <a:pos x="23" y="3"/>
                </a:cxn>
                <a:cxn ang="0">
                  <a:pos x="23" y="3"/>
                </a:cxn>
              </a:cxnLst>
              <a:rect l="0" t="0" r="r" b="b"/>
              <a:pathLst>
                <a:path w="27" h="24">
                  <a:moveTo>
                    <a:pt x="23" y="3"/>
                  </a:moveTo>
                  <a:lnTo>
                    <a:pt x="27" y="0"/>
                  </a:lnTo>
                  <a:lnTo>
                    <a:pt x="27" y="3"/>
                  </a:lnTo>
                  <a:lnTo>
                    <a:pt x="10" y="24"/>
                  </a:lnTo>
                  <a:lnTo>
                    <a:pt x="0" y="18"/>
                  </a:lnTo>
                  <a:lnTo>
                    <a:pt x="23" y="3"/>
                  </a:lnTo>
                  <a:lnTo>
                    <a:pt x="23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3" name="Freeform 591">
              <a:extLst>
                <a:ext uri="{FF2B5EF4-FFF2-40B4-BE49-F238E27FC236}">
                  <a16:creationId xmlns:a16="http://schemas.microsoft.com/office/drawing/2014/main" id="{20588F6B-8C09-8C77-0CEF-3891005A6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223" y="-3347815"/>
              <a:ext cx="145473" cy="104686"/>
            </a:xfrm>
            <a:custGeom>
              <a:avLst/>
              <a:gdLst/>
              <a:ahLst/>
              <a:cxnLst>
                <a:cxn ang="0">
                  <a:pos x="46" y="26"/>
                </a:cxn>
                <a:cxn ang="0">
                  <a:pos x="67" y="10"/>
                </a:cxn>
                <a:cxn ang="0">
                  <a:pos x="78" y="8"/>
                </a:cxn>
                <a:cxn ang="0">
                  <a:pos x="77" y="15"/>
                </a:cxn>
                <a:cxn ang="0">
                  <a:pos x="80" y="10"/>
                </a:cxn>
                <a:cxn ang="0">
                  <a:pos x="88" y="11"/>
                </a:cxn>
                <a:cxn ang="0">
                  <a:pos x="91" y="8"/>
                </a:cxn>
                <a:cxn ang="0">
                  <a:pos x="88" y="5"/>
                </a:cxn>
                <a:cxn ang="0">
                  <a:pos x="98" y="0"/>
                </a:cxn>
                <a:cxn ang="0">
                  <a:pos x="107" y="13"/>
                </a:cxn>
                <a:cxn ang="0">
                  <a:pos x="93" y="19"/>
                </a:cxn>
                <a:cxn ang="0">
                  <a:pos x="96" y="27"/>
                </a:cxn>
                <a:cxn ang="0">
                  <a:pos x="91" y="31"/>
                </a:cxn>
                <a:cxn ang="0">
                  <a:pos x="93" y="39"/>
                </a:cxn>
                <a:cxn ang="0">
                  <a:pos x="78" y="47"/>
                </a:cxn>
                <a:cxn ang="0">
                  <a:pos x="73" y="56"/>
                </a:cxn>
                <a:cxn ang="0">
                  <a:pos x="67" y="58"/>
                </a:cxn>
                <a:cxn ang="0">
                  <a:pos x="65" y="50"/>
                </a:cxn>
                <a:cxn ang="0">
                  <a:pos x="72" y="34"/>
                </a:cxn>
                <a:cxn ang="0">
                  <a:pos x="65" y="35"/>
                </a:cxn>
                <a:cxn ang="0">
                  <a:pos x="62" y="40"/>
                </a:cxn>
                <a:cxn ang="0">
                  <a:pos x="62" y="47"/>
                </a:cxn>
                <a:cxn ang="0">
                  <a:pos x="53" y="48"/>
                </a:cxn>
                <a:cxn ang="0">
                  <a:pos x="56" y="55"/>
                </a:cxn>
                <a:cxn ang="0">
                  <a:pos x="51" y="58"/>
                </a:cxn>
                <a:cxn ang="0">
                  <a:pos x="48" y="64"/>
                </a:cxn>
                <a:cxn ang="0">
                  <a:pos x="46" y="64"/>
                </a:cxn>
                <a:cxn ang="0">
                  <a:pos x="46" y="53"/>
                </a:cxn>
                <a:cxn ang="0">
                  <a:pos x="43" y="55"/>
                </a:cxn>
                <a:cxn ang="0">
                  <a:pos x="41" y="61"/>
                </a:cxn>
                <a:cxn ang="0">
                  <a:pos x="40" y="63"/>
                </a:cxn>
                <a:cxn ang="0">
                  <a:pos x="37" y="64"/>
                </a:cxn>
                <a:cxn ang="0">
                  <a:pos x="40" y="71"/>
                </a:cxn>
                <a:cxn ang="0">
                  <a:pos x="33" y="74"/>
                </a:cxn>
                <a:cxn ang="0">
                  <a:pos x="30" y="72"/>
                </a:cxn>
                <a:cxn ang="0">
                  <a:pos x="29" y="77"/>
                </a:cxn>
                <a:cxn ang="0">
                  <a:pos x="29" y="69"/>
                </a:cxn>
                <a:cxn ang="0">
                  <a:pos x="25" y="66"/>
                </a:cxn>
                <a:cxn ang="0">
                  <a:pos x="27" y="59"/>
                </a:cxn>
                <a:cxn ang="0">
                  <a:pos x="24" y="61"/>
                </a:cxn>
                <a:cxn ang="0">
                  <a:pos x="19" y="72"/>
                </a:cxn>
                <a:cxn ang="0">
                  <a:pos x="13" y="67"/>
                </a:cxn>
                <a:cxn ang="0">
                  <a:pos x="14" y="63"/>
                </a:cxn>
                <a:cxn ang="0">
                  <a:pos x="3" y="72"/>
                </a:cxn>
                <a:cxn ang="0">
                  <a:pos x="1" y="71"/>
                </a:cxn>
                <a:cxn ang="0">
                  <a:pos x="6" y="63"/>
                </a:cxn>
                <a:cxn ang="0">
                  <a:pos x="0" y="64"/>
                </a:cxn>
                <a:cxn ang="0">
                  <a:pos x="1" y="61"/>
                </a:cxn>
                <a:cxn ang="0">
                  <a:pos x="11" y="51"/>
                </a:cxn>
                <a:cxn ang="0">
                  <a:pos x="21" y="51"/>
                </a:cxn>
                <a:cxn ang="0">
                  <a:pos x="27" y="43"/>
                </a:cxn>
                <a:cxn ang="0">
                  <a:pos x="29" y="40"/>
                </a:cxn>
                <a:cxn ang="0">
                  <a:pos x="41" y="32"/>
                </a:cxn>
                <a:cxn ang="0">
                  <a:pos x="46" y="26"/>
                </a:cxn>
                <a:cxn ang="0">
                  <a:pos x="46" y="26"/>
                </a:cxn>
              </a:cxnLst>
              <a:rect l="0" t="0" r="r" b="b"/>
              <a:pathLst>
                <a:path w="107" h="77">
                  <a:moveTo>
                    <a:pt x="46" y="26"/>
                  </a:moveTo>
                  <a:lnTo>
                    <a:pt x="67" y="10"/>
                  </a:lnTo>
                  <a:lnTo>
                    <a:pt x="78" y="8"/>
                  </a:lnTo>
                  <a:lnTo>
                    <a:pt x="77" y="15"/>
                  </a:lnTo>
                  <a:lnTo>
                    <a:pt x="80" y="10"/>
                  </a:lnTo>
                  <a:lnTo>
                    <a:pt x="88" y="11"/>
                  </a:lnTo>
                  <a:lnTo>
                    <a:pt x="91" y="8"/>
                  </a:lnTo>
                  <a:lnTo>
                    <a:pt x="88" y="5"/>
                  </a:lnTo>
                  <a:lnTo>
                    <a:pt x="98" y="0"/>
                  </a:lnTo>
                  <a:lnTo>
                    <a:pt x="107" y="13"/>
                  </a:lnTo>
                  <a:lnTo>
                    <a:pt x="93" y="19"/>
                  </a:lnTo>
                  <a:lnTo>
                    <a:pt x="96" y="27"/>
                  </a:lnTo>
                  <a:lnTo>
                    <a:pt x="91" y="31"/>
                  </a:lnTo>
                  <a:lnTo>
                    <a:pt x="93" y="39"/>
                  </a:lnTo>
                  <a:lnTo>
                    <a:pt x="78" y="47"/>
                  </a:lnTo>
                  <a:lnTo>
                    <a:pt x="73" y="56"/>
                  </a:lnTo>
                  <a:lnTo>
                    <a:pt x="67" y="58"/>
                  </a:lnTo>
                  <a:lnTo>
                    <a:pt x="65" y="50"/>
                  </a:lnTo>
                  <a:lnTo>
                    <a:pt x="72" y="34"/>
                  </a:lnTo>
                  <a:lnTo>
                    <a:pt x="65" y="35"/>
                  </a:lnTo>
                  <a:lnTo>
                    <a:pt x="62" y="40"/>
                  </a:lnTo>
                  <a:lnTo>
                    <a:pt x="62" y="47"/>
                  </a:lnTo>
                  <a:lnTo>
                    <a:pt x="53" y="48"/>
                  </a:lnTo>
                  <a:lnTo>
                    <a:pt x="56" y="55"/>
                  </a:lnTo>
                  <a:lnTo>
                    <a:pt x="51" y="58"/>
                  </a:lnTo>
                  <a:lnTo>
                    <a:pt x="48" y="64"/>
                  </a:lnTo>
                  <a:lnTo>
                    <a:pt x="46" y="64"/>
                  </a:lnTo>
                  <a:lnTo>
                    <a:pt x="46" y="53"/>
                  </a:lnTo>
                  <a:lnTo>
                    <a:pt x="43" y="55"/>
                  </a:lnTo>
                  <a:lnTo>
                    <a:pt x="41" y="61"/>
                  </a:lnTo>
                  <a:lnTo>
                    <a:pt x="40" y="63"/>
                  </a:lnTo>
                  <a:lnTo>
                    <a:pt x="37" y="64"/>
                  </a:lnTo>
                  <a:lnTo>
                    <a:pt x="40" y="71"/>
                  </a:lnTo>
                  <a:lnTo>
                    <a:pt x="33" y="74"/>
                  </a:lnTo>
                  <a:lnTo>
                    <a:pt x="30" y="72"/>
                  </a:lnTo>
                  <a:lnTo>
                    <a:pt x="29" y="77"/>
                  </a:lnTo>
                  <a:lnTo>
                    <a:pt x="29" y="69"/>
                  </a:lnTo>
                  <a:lnTo>
                    <a:pt x="25" y="66"/>
                  </a:lnTo>
                  <a:lnTo>
                    <a:pt x="27" y="59"/>
                  </a:lnTo>
                  <a:lnTo>
                    <a:pt x="24" y="61"/>
                  </a:lnTo>
                  <a:lnTo>
                    <a:pt x="19" y="72"/>
                  </a:lnTo>
                  <a:lnTo>
                    <a:pt x="13" y="67"/>
                  </a:lnTo>
                  <a:lnTo>
                    <a:pt x="14" y="63"/>
                  </a:lnTo>
                  <a:lnTo>
                    <a:pt x="3" y="72"/>
                  </a:lnTo>
                  <a:lnTo>
                    <a:pt x="1" y="71"/>
                  </a:lnTo>
                  <a:lnTo>
                    <a:pt x="6" y="63"/>
                  </a:lnTo>
                  <a:lnTo>
                    <a:pt x="0" y="64"/>
                  </a:lnTo>
                  <a:lnTo>
                    <a:pt x="1" y="61"/>
                  </a:lnTo>
                  <a:lnTo>
                    <a:pt x="11" y="51"/>
                  </a:lnTo>
                  <a:lnTo>
                    <a:pt x="21" y="51"/>
                  </a:lnTo>
                  <a:lnTo>
                    <a:pt x="27" y="43"/>
                  </a:lnTo>
                  <a:lnTo>
                    <a:pt x="29" y="40"/>
                  </a:lnTo>
                  <a:lnTo>
                    <a:pt x="41" y="32"/>
                  </a:lnTo>
                  <a:lnTo>
                    <a:pt x="46" y="26"/>
                  </a:lnTo>
                  <a:lnTo>
                    <a:pt x="46" y="2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4" name="Freeform 592">
              <a:extLst>
                <a:ext uri="{FF2B5EF4-FFF2-40B4-BE49-F238E27FC236}">
                  <a16:creationId xmlns:a16="http://schemas.microsoft.com/office/drawing/2014/main" id="{A57086D3-AEC4-3F23-6E18-4EB5A97C6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8414" y="-3305669"/>
              <a:ext cx="21753" cy="8157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16" y="3"/>
                </a:cxn>
                <a:cxn ang="0">
                  <a:pos x="14" y="6"/>
                </a:cxn>
                <a:cxn ang="0">
                  <a:pos x="0" y="3"/>
                </a:cxn>
                <a:cxn ang="0">
                  <a:pos x="11" y="0"/>
                </a:cxn>
                <a:cxn ang="0">
                  <a:pos x="11" y="0"/>
                </a:cxn>
              </a:cxnLst>
              <a:rect l="0" t="0" r="r" b="b"/>
              <a:pathLst>
                <a:path w="16" h="6">
                  <a:moveTo>
                    <a:pt x="11" y="0"/>
                  </a:moveTo>
                  <a:lnTo>
                    <a:pt x="16" y="3"/>
                  </a:lnTo>
                  <a:lnTo>
                    <a:pt x="14" y="6"/>
                  </a:lnTo>
                  <a:lnTo>
                    <a:pt x="0" y="3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5" name="Freeform 593">
              <a:extLst>
                <a:ext uri="{FF2B5EF4-FFF2-40B4-BE49-F238E27FC236}">
                  <a16:creationId xmlns:a16="http://schemas.microsoft.com/office/drawing/2014/main" id="{B6CE1EE7-F79D-C05B-DFEB-A2F55610E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7842" y="-3384523"/>
              <a:ext cx="66619" cy="50304"/>
            </a:xfrm>
            <a:custGeom>
              <a:avLst/>
              <a:gdLst/>
              <a:ahLst/>
              <a:cxnLst>
                <a:cxn ang="0">
                  <a:pos x="22" y="5"/>
                </a:cxn>
                <a:cxn ang="0">
                  <a:pos x="45" y="0"/>
                </a:cxn>
                <a:cxn ang="0">
                  <a:pos x="49" y="5"/>
                </a:cxn>
                <a:cxn ang="0">
                  <a:pos x="48" y="9"/>
                </a:cxn>
                <a:cxn ang="0">
                  <a:pos x="25" y="16"/>
                </a:cxn>
                <a:cxn ang="0">
                  <a:pos x="27" y="16"/>
                </a:cxn>
                <a:cxn ang="0">
                  <a:pos x="25" y="19"/>
                </a:cxn>
                <a:cxn ang="0">
                  <a:pos x="40" y="16"/>
                </a:cxn>
                <a:cxn ang="0">
                  <a:pos x="40" y="22"/>
                </a:cxn>
                <a:cxn ang="0">
                  <a:pos x="35" y="29"/>
                </a:cxn>
                <a:cxn ang="0">
                  <a:pos x="11" y="37"/>
                </a:cxn>
                <a:cxn ang="0">
                  <a:pos x="0" y="29"/>
                </a:cxn>
                <a:cxn ang="0">
                  <a:pos x="1" y="24"/>
                </a:cxn>
                <a:cxn ang="0">
                  <a:pos x="1" y="16"/>
                </a:cxn>
                <a:cxn ang="0">
                  <a:pos x="4" y="11"/>
                </a:cxn>
                <a:cxn ang="0">
                  <a:pos x="22" y="5"/>
                </a:cxn>
                <a:cxn ang="0">
                  <a:pos x="22" y="5"/>
                </a:cxn>
              </a:cxnLst>
              <a:rect l="0" t="0" r="r" b="b"/>
              <a:pathLst>
                <a:path w="49" h="37">
                  <a:moveTo>
                    <a:pt x="22" y="5"/>
                  </a:moveTo>
                  <a:lnTo>
                    <a:pt x="45" y="0"/>
                  </a:lnTo>
                  <a:lnTo>
                    <a:pt x="49" y="5"/>
                  </a:lnTo>
                  <a:lnTo>
                    <a:pt x="48" y="9"/>
                  </a:lnTo>
                  <a:lnTo>
                    <a:pt x="25" y="16"/>
                  </a:lnTo>
                  <a:lnTo>
                    <a:pt x="27" y="16"/>
                  </a:lnTo>
                  <a:lnTo>
                    <a:pt x="25" y="19"/>
                  </a:lnTo>
                  <a:lnTo>
                    <a:pt x="40" y="16"/>
                  </a:lnTo>
                  <a:lnTo>
                    <a:pt x="40" y="22"/>
                  </a:lnTo>
                  <a:lnTo>
                    <a:pt x="35" y="29"/>
                  </a:lnTo>
                  <a:lnTo>
                    <a:pt x="11" y="37"/>
                  </a:lnTo>
                  <a:lnTo>
                    <a:pt x="0" y="29"/>
                  </a:lnTo>
                  <a:lnTo>
                    <a:pt x="1" y="24"/>
                  </a:lnTo>
                  <a:lnTo>
                    <a:pt x="1" y="16"/>
                  </a:lnTo>
                  <a:lnTo>
                    <a:pt x="4" y="11"/>
                  </a:lnTo>
                  <a:lnTo>
                    <a:pt x="22" y="5"/>
                  </a:lnTo>
                  <a:lnTo>
                    <a:pt x="22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6" name="Freeform 594">
              <a:extLst>
                <a:ext uri="{FF2B5EF4-FFF2-40B4-BE49-F238E27FC236}">
                  <a16:creationId xmlns:a16="http://schemas.microsoft.com/office/drawing/2014/main" id="{F1DE3574-45A6-8AC1-C80B-753B46D68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7448" y="-3380445"/>
              <a:ext cx="17675" cy="24472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8" y="0"/>
                </a:cxn>
                <a:cxn ang="0">
                  <a:pos x="13" y="13"/>
                </a:cxn>
                <a:cxn ang="0">
                  <a:pos x="5" y="18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3" h="18">
                  <a:moveTo>
                    <a:pt x="0" y="6"/>
                  </a:moveTo>
                  <a:lnTo>
                    <a:pt x="8" y="0"/>
                  </a:lnTo>
                  <a:lnTo>
                    <a:pt x="13" y="13"/>
                  </a:lnTo>
                  <a:lnTo>
                    <a:pt x="5" y="18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7" name="Freeform 595">
              <a:extLst>
                <a:ext uri="{FF2B5EF4-FFF2-40B4-BE49-F238E27FC236}">
                  <a16:creationId xmlns:a16="http://schemas.microsoft.com/office/drawing/2014/main" id="{682E3319-DC90-470B-805C-A7878AACA0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0077" y="-3426670"/>
              <a:ext cx="70697" cy="32629"/>
            </a:xfrm>
            <a:custGeom>
              <a:avLst/>
              <a:gdLst/>
              <a:ahLst/>
              <a:cxnLst>
                <a:cxn ang="0">
                  <a:pos x="45" y="5"/>
                </a:cxn>
                <a:cxn ang="0">
                  <a:pos x="52" y="12"/>
                </a:cxn>
                <a:cxn ang="0">
                  <a:pos x="50" y="18"/>
                </a:cxn>
                <a:cxn ang="0">
                  <a:pos x="47" y="21"/>
                </a:cxn>
                <a:cxn ang="0">
                  <a:pos x="32" y="23"/>
                </a:cxn>
                <a:cxn ang="0">
                  <a:pos x="26" y="16"/>
                </a:cxn>
                <a:cxn ang="0">
                  <a:pos x="26" y="21"/>
                </a:cxn>
                <a:cxn ang="0">
                  <a:pos x="24" y="23"/>
                </a:cxn>
                <a:cxn ang="0">
                  <a:pos x="15" y="18"/>
                </a:cxn>
                <a:cxn ang="0">
                  <a:pos x="7" y="24"/>
                </a:cxn>
                <a:cxn ang="0">
                  <a:pos x="0" y="21"/>
                </a:cxn>
                <a:cxn ang="0">
                  <a:pos x="8" y="13"/>
                </a:cxn>
                <a:cxn ang="0">
                  <a:pos x="37" y="0"/>
                </a:cxn>
                <a:cxn ang="0">
                  <a:pos x="45" y="5"/>
                </a:cxn>
                <a:cxn ang="0">
                  <a:pos x="45" y="5"/>
                </a:cxn>
              </a:cxnLst>
              <a:rect l="0" t="0" r="r" b="b"/>
              <a:pathLst>
                <a:path w="52" h="24">
                  <a:moveTo>
                    <a:pt x="45" y="5"/>
                  </a:moveTo>
                  <a:lnTo>
                    <a:pt x="52" y="12"/>
                  </a:lnTo>
                  <a:lnTo>
                    <a:pt x="50" y="18"/>
                  </a:lnTo>
                  <a:lnTo>
                    <a:pt x="47" y="21"/>
                  </a:lnTo>
                  <a:lnTo>
                    <a:pt x="32" y="23"/>
                  </a:lnTo>
                  <a:lnTo>
                    <a:pt x="26" y="16"/>
                  </a:lnTo>
                  <a:lnTo>
                    <a:pt x="26" y="21"/>
                  </a:lnTo>
                  <a:lnTo>
                    <a:pt x="24" y="23"/>
                  </a:lnTo>
                  <a:lnTo>
                    <a:pt x="15" y="18"/>
                  </a:lnTo>
                  <a:lnTo>
                    <a:pt x="7" y="24"/>
                  </a:lnTo>
                  <a:lnTo>
                    <a:pt x="0" y="21"/>
                  </a:lnTo>
                  <a:lnTo>
                    <a:pt x="8" y="13"/>
                  </a:lnTo>
                  <a:lnTo>
                    <a:pt x="37" y="0"/>
                  </a:lnTo>
                  <a:lnTo>
                    <a:pt x="45" y="5"/>
                  </a:lnTo>
                  <a:lnTo>
                    <a:pt x="45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" name="Freeform 596">
              <a:extLst>
                <a:ext uri="{FF2B5EF4-FFF2-40B4-BE49-F238E27FC236}">
                  <a16:creationId xmlns:a16="http://schemas.microsoft.com/office/drawing/2014/main" id="{A74FB54B-BB19-6781-F7E6-ED1F39759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9753" y="-3528636"/>
              <a:ext cx="24472" cy="35348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18" y="3"/>
                </a:cxn>
                <a:cxn ang="0">
                  <a:pos x="14" y="16"/>
                </a:cxn>
                <a:cxn ang="0">
                  <a:pos x="11" y="26"/>
                </a:cxn>
                <a:cxn ang="0">
                  <a:pos x="6" y="14"/>
                </a:cxn>
                <a:cxn ang="0">
                  <a:pos x="0" y="13"/>
                </a:cxn>
                <a:cxn ang="0">
                  <a:pos x="3" y="5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8" h="26">
                  <a:moveTo>
                    <a:pt x="8" y="0"/>
                  </a:moveTo>
                  <a:lnTo>
                    <a:pt x="18" y="3"/>
                  </a:lnTo>
                  <a:lnTo>
                    <a:pt x="14" y="16"/>
                  </a:lnTo>
                  <a:lnTo>
                    <a:pt x="11" y="26"/>
                  </a:lnTo>
                  <a:lnTo>
                    <a:pt x="6" y="14"/>
                  </a:lnTo>
                  <a:lnTo>
                    <a:pt x="0" y="13"/>
                  </a:lnTo>
                  <a:lnTo>
                    <a:pt x="3" y="5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9" name="Freeform 597">
              <a:extLst>
                <a:ext uri="{FF2B5EF4-FFF2-40B4-BE49-F238E27FC236}">
                  <a16:creationId xmlns:a16="http://schemas.microsoft.com/office/drawing/2014/main" id="{2B2124AF-7A02-7AF8-534E-1BD410E091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6854" y="-3636042"/>
              <a:ext cx="171304" cy="251518"/>
            </a:xfrm>
            <a:custGeom>
              <a:avLst/>
              <a:gdLst/>
              <a:ahLst/>
              <a:cxnLst>
                <a:cxn ang="0">
                  <a:pos x="40" y="52"/>
                </a:cxn>
                <a:cxn ang="0">
                  <a:pos x="27" y="36"/>
                </a:cxn>
                <a:cxn ang="0">
                  <a:pos x="30" y="31"/>
                </a:cxn>
                <a:cxn ang="0">
                  <a:pos x="35" y="21"/>
                </a:cxn>
                <a:cxn ang="0">
                  <a:pos x="43" y="16"/>
                </a:cxn>
                <a:cxn ang="0">
                  <a:pos x="40" y="10"/>
                </a:cxn>
                <a:cxn ang="0">
                  <a:pos x="40" y="0"/>
                </a:cxn>
                <a:cxn ang="0">
                  <a:pos x="72" y="15"/>
                </a:cxn>
                <a:cxn ang="0">
                  <a:pos x="77" y="47"/>
                </a:cxn>
                <a:cxn ang="0">
                  <a:pos x="77" y="49"/>
                </a:cxn>
                <a:cxn ang="0">
                  <a:pos x="93" y="58"/>
                </a:cxn>
                <a:cxn ang="0">
                  <a:pos x="91" y="65"/>
                </a:cxn>
                <a:cxn ang="0">
                  <a:pos x="93" y="77"/>
                </a:cxn>
                <a:cxn ang="0">
                  <a:pos x="96" y="68"/>
                </a:cxn>
                <a:cxn ang="0">
                  <a:pos x="109" y="61"/>
                </a:cxn>
                <a:cxn ang="0">
                  <a:pos x="101" y="77"/>
                </a:cxn>
                <a:cxn ang="0">
                  <a:pos x="109" y="85"/>
                </a:cxn>
                <a:cxn ang="0">
                  <a:pos x="98" y="106"/>
                </a:cxn>
                <a:cxn ang="0">
                  <a:pos x="114" y="106"/>
                </a:cxn>
                <a:cxn ang="0">
                  <a:pos x="120" y="105"/>
                </a:cxn>
                <a:cxn ang="0">
                  <a:pos x="125" y="124"/>
                </a:cxn>
                <a:cxn ang="0">
                  <a:pos x="102" y="140"/>
                </a:cxn>
                <a:cxn ang="0">
                  <a:pos x="96" y="135"/>
                </a:cxn>
                <a:cxn ang="0">
                  <a:pos x="85" y="158"/>
                </a:cxn>
                <a:cxn ang="0">
                  <a:pos x="85" y="135"/>
                </a:cxn>
                <a:cxn ang="0">
                  <a:pos x="78" y="158"/>
                </a:cxn>
                <a:cxn ang="0">
                  <a:pos x="78" y="167"/>
                </a:cxn>
                <a:cxn ang="0">
                  <a:pos x="70" y="166"/>
                </a:cxn>
                <a:cxn ang="0">
                  <a:pos x="67" y="183"/>
                </a:cxn>
                <a:cxn ang="0">
                  <a:pos x="54" y="164"/>
                </a:cxn>
                <a:cxn ang="0">
                  <a:pos x="53" y="177"/>
                </a:cxn>
                <a:cxn ang="0">
                  <a:pos x="49" y="180"/>
                </a:cxn>
                <a:cxn ang="0">
                  <a:pos x="29" y="182"/>
                </a:cxn>
                <a:cxn ang="0">
                  <a:pos x="27" y="175"/>
                </a:cxn>
                <a:cxn ang="0">
                  <a:pos x="21" y="167"/>
                </a:cxn>
                <a:cxn ang="0">
                  <a:pos x="21" y="161"/>
                </a:cxn>
                <a:cxn ang="0">
                  <a:pos x="17" y="150"/>
                </a:cxn>
                <a:cxn ang="0">
                  <a:pos x="29" y="132"/>
                </a:cxn>
                <a:cxn ang="0">
                  <a:pos x="38" y="124"/>
                </a:cxn>
                <a:cxn ang="0">
                  <a:pos x="40" y="119"/>
                </a:cxn>
                <a:cxn ang="0">
                  <a:pos x="30" y="122"/>
                </a:cxn>
                <a:cxn ang="0">
                  <a:pos x="33" y="114"/>
                </a:cxn>
                <a:cxn ang="0">
                  <a:pos x="21" y="124"/>
                </a:cxn>
                <a:cxn ang="0">
                  <a:pos x="19" y="116"/>
                </a:cxn>
                <a:cxn ang="0">
                  <a:pos x="9" y="117"/>
                </a:cxn>
                <a:cxn ang="0">
                  <a:pos x="6" y="109"/>
                </a:cxn>
                <a:cxn ang="0">
                  <a:pos x="25" y="101"/>
                </a:cxn>
                <a:cxn ang="0">
                  <a:pos x="5" y="101"/>
                </a:cxn>
                <a:cxn ang="0">
                  <a:pos x="1" y="84"/>
                </a:cxn>
                <a:cxn ang="0">
                  <a:pos x="3" y="74"/>
                </a:cxn>
                <a:cxn ang="0">
                  <a:pos x="24" y="79"/>
                </a:cxn>
                <a:cxn ang="0">
                  <a:pos x="27" y="71"/>
                </a:cxn>
                <a:cxn ang="0">
                  <a:pos x="14" y="74"/>
                </a:cxn>
                <a:cxn ang="0">
                  <a:pos x="5" y="63"/>
                </a:cxn>
                <a:cxn ang="0">
                  <a:pos x="22" y="63"/>
                </a:cxn>
                <a:cxn ang="0">
                  <a:pos x="14" y="55"/>
                </a:cxn>
                <a:cxn ang="0">
                  <a:pos x="21" y="49"/>
                </a:cxn>
              </a:cxnLst>
              <a:rect l="0" t="0" r="r" b="b"/>
              <a:pathLst>
                <a:path w="126" h="185">
                  <a:moveTo>
                    <a:pt x="21" y="49"/>
                  </a:moveTo>
                  <a:lnTo>
                    <a:pt x="40" y="52"/>
                  </a:lnTo>
                  <a:lnTo>
                    <a:pt x="33" y="44"/>
                  </a:lnTo>
                  <a:lnTo>
                    <a:pt x="27" y="36"/>
                  </a:lnTo>
                  <a:lnTo>
                    <a:pt x="27" y="34"/>
                  </a:lnTo>
                  <a:lnTo>
                    <a:pt x="30" y="31"/>
                  </a:lnTo>
                  <a:lnTo>
                    <a:pt x="29" y="26"/>
                  </a:lnTo>
                  <a:lnTo>
                    <a:pt x="35" y="21"/>
                  </a:lnTo>
                  <a:lnTo>
                    <a:pt x="40" y="26"/>
                  </a:lnTo>
                  <a:lnTo>
                    <a:pt x="43" y="16"/>
                  </a:lnTo>
                  <a:lnTo>
                    <a:pt x="59" y="13"/>
                  </a:lnTo>
                  <a:lnTo>
                    <a:pt x="40" y="10"/>
                  </a:lnTo>
                  <a:lnTo>
                    <a:pt x="38" y="4"/>
                  </a:lnTo>
                  <a:lnTo>
                    <a:pt x="40" y="0"/>
                  </a:lnTo>
                  <a:lnTo>
                    <a:pt x="67" y="4"/>
                  </a:lnTo>
                  <a:lnTo>
                    <a:pt x="72" y="15"/>
                  </a:lnTo>
                  <a:lnTo>
                    <a:pt x="70" y="20"/>
                  </a:lnTo>
                  <a:lnTo>
                    <a:pt x="77" y="47"/>
                  </a:lnTo>
                  <a:lnTo>
                    <a:pt x="74" y="53"/>
                  </a:lnTo>
                  <a:lnTo>
                    <a:pt x="77" y="49"/>
                  </a:lnTo>
                  <a:lnTo>
                    <a:pt x="93" y="53"/>
                  </a:lnTo>
                  <a:lnTo>
                    <a:pt x="93" y="58"/>
                  </a:lnTo>
                  <a:lnTo>
                    <a:pt x="91" y="60"/>
                  </a:lnTo>
                  <a:lnTo>
                    <a:pt x="91" y="65"/>
                  </a:lnTo>
                  <a:lnTo>
                    <a:pt x="90" y="71"/>
                  </a:lnTo>
                  <a:lnTo>
                    <a:pt x="93" y="77"/>
                  </a:lnTo>
                  <a:lnTo>
                    <a:pt x="99" y="76"/>
                  </a:lnTo>
                  <a:lnTo>
                    <a:pt x="96" y="68"/>
                  </a:lnTo>
                  <a:lnTo>
                    <a:pt x="99" y="58"/>
                  </a:lnTo>
                  <a:lnTo>
                    <a:pt x="109" y="61"/>
                  </a:lnTo>
                  <a:lnTo>
                    <a:pt x="107" y="73"/>
                  </a:lnTo>
                  <a:lnTo>
                    <a:pt x="101" y="77"/>
                  </a:lnTo>
                  <a:lnTo>
                    <a:pt x="109" y="79"/>
                  </a:lnTo>
                  <a:lnTo>
                    <a:pt x="109" y="85"/>
                  </a:lnTo>
                  <a:lnTo>
                    <a:pt x="109" y="89"/>
                  </a:lnTo>
                  <a:lnTo>
                    <a:pt x="98" y="106"/>
                  </a:lnTo>
                  <a:lnTo>
                    <a:pt x="109" y="100"/>
                  </a:lnTo>
                  <a:lnTo>
                    <a:pt x="114" y="106"/>
                  </a:lnTo>
                  <a:lnTo>
                    <a:pt x="114" y="111"/>
                  </a:lnTo>
                  <a:lnTo>
                    <a:pt x="120" y="105"/>
                  </a:lnTo>
                  <a:lnTo>
                    <a:pt x="126" y="119"/>
                  </a:lnTo>
                  <a:lnTo>
                    <a:pt x="125" y="124"/>
                  </a:lnTo>
                  <a:lnTo>
                    <a:pt x="102" y="137"/>
                  </a:lnTo>
                  <a:lnTo>
                    <a:pt x="102" y="140"/>
                  </a:lnTo>
                  <a:lnTo>
                    <a:pt x="98" y="143"/>
                  </a:lnTo>
                  <a:lnTo>
                    <a:pt x="96" y="135"/>
                  </a:lnTo>
                  <a:lnTo>
                    <a:pt x="94" y="146"/>
                  </a:lnTo>
                  <a:lnTo>
                    <a:pt x="85" y="158"/>
                  </a:lnTo>
                  <a:lnTo>
                    <a:pt x="82" y="153"/>
                  </a:lnTo>
                  <a:lnTo>
                    <a:pt x="85" y="135"/>
                  </a:lnTo>
                  <a:lnTo>
                    <a:pt x="78" y="148"/>
                  </a:lnTo>
                  <a:lnTo>
                    <a:pt x="78" y="158"/>
                  </a:lnTo>
                  <a:lnTo>
                    <a:pt x="80" y="162"/>
                  </a:lnTo>
                  <a:lnTo>
                    <a:pt x="78" y="167"/>
                  </a:lnTo>
                  <a:lnTo>
                    <a:pt x="72" y="159"/>
                  </a:lnTo>
                  <a:lnTo>
                    <a:pt x="70" y="166"/>
                  </a:lnTo>
                  <a:lnTo>
                    <a:pt x="72" y="172"/>
                  </a:lnTo>
                  <a:lnTo>
                    <a:pt x="67" y="183"/>
                  </a:lnTo>
                  <a:lnTo>
                    <a:pt x="56" y="161"/>
                  </a:lnTo>
                  <a:lnTo>
                    <a:pt x="54" y="164"/>
                  </a:lnTo>
                  <a:lnTo>
                    <a:pt x="59" y="185"/>
                  </a:lnTo>
                  <a:lnTo>
                    <a:pt x="53" y="177"/>
                  </a:lnTo>
                  <a:lnTo>
                    <a:pt x="46" y="177"/>
                  </a:lnTo>
                  <a:lnTo>
                    <a:pt x="49" y="180"/>
                  </a:lnTo>
                  <a:lnTo>
                    <a:pt x="49" y="185"/>
                  </a:lnTo>
                  <a:lnTo>
                    <a:pt x="29" y="182"/>
                  </a:lnTo>
                  <a:lnTo>
                    <a:pt x="25" y="177"/>
                  </a:lnTo>
                  <a:lnTo>
                    <a:pt x="27" y="175"/>
                  </a:lnTo>
                  <a:lnTo>
                    <a:pt x="24" y="175"/>
                  </a:lnTo>
                  <a:lnTo>
                    <a:pt x="21" y="167"/>
                  </a:lnTo>
                  <a:lnTo>
                    <a:pt x="37" y="164"/>
                  </a:lnTo>
                  <a:lnTo>
                    <a:pt x="21" y="161"/>
                  </a:lnTo>
                  <a:lnTo>
                    <a:pt x="19" y="153"/>
                  </a:lnTo>
                  <a:lnTo>
                    <a:pt x="17" y="150"/>
                  </a:lnTo>
                  <a:lnTo>
                    <a:pt x="16" y="140"/>
                  </a:lnTo>
                  <a:lnTo>
                    <a:pt x="29" y="132"/>
                  </a:lnTo>
                  <a:lnTo>
                    <a:pt x="41" y="127"/>
                  </a:lnTo>
                  <a:lnTo>
                    <a:pt x="38" y="124"/>
                  </a:lnTo>
                  <a:lnTo>
                    <a:pt x="43" y="121"/>
                  </a:lnTo>
                  <a:lnTo>
                    <a:pt x="40" y="119"/>
                  </a:lnTo>
                  <a:lnTo>
                    <a:pt x="41" y="116"/>
                  </a:lnTo>
                  <a:lnTo>
                    <a:pt x="30" y="122"/>
                  </a:lnTo>
                  <a:lnTo>
                    <a:pt x="30" y="121"/>
                  </a:lnTo>
                  <a:lnTo>
                    <a:pt x="33" y="114"/>
                  </a:lnTo>
                  <a:lnTo>
                    <a:pt x="24" y="125"/>
                  </a:lnTo>
                  <a:lnTo>
                    <a:pt x="21" y="124"/>
                  </a:lnTo>
                  <a:lnTo>
                    <a:pt x="25" y="117"/>
                  </a:lnTo>
                  <a:lnTo>
                    <a:pt x="19" y="116"/>
                  </a:lnTo>
                  <a:lnTo>
                    <a:pt x="9" y="125"/>
                  </a:lnTo>
                  <a:lnTo>
                    <a:pt x="9" y="117"/>
                  </a:lnTo>
                  <a:lnTo>
                    <a:pt x="3" y="116"/>
                  </a:lnTo>
                  <a:lnTo>
                    <a:pt x="6" y="109"/>
                  </a:lnTo>
                  <a:lnTo>
                    <a:pt x="19" y="109"/>
                  </a:lnTo>
                  <a:lnTo>
                    <a:pt x="25" y="101"/>
                  </a:lnTo>
                  <a:lnTo>
                    <a:pt x="19" y="106"/>
                  </a:lnTo>
                  <a:lnTo>
                    <a:pt x="5" y="101"/>
                  </a:lnTo>
                  <a:lnTo>
                    <a:pt x="0" y="90"/>
                  </a:lnTo>
                  <a:lnTo>
                    <a:pt x="1" y="84"/>
                  </a:lnTo>
                  <a:lnTo>
                    <a:pt x="3" y="81"/>
                  </a:lnTo>
                  <a:lnTo>
                    <a:pt x="3" y="74"/>
                  </a:lnTo>
                  <a:lnTo>
                    <a:pt x="25" y="85"/>
                  </a:lnTo>
                  <a:lnTo>
                    <a:pt x="24" y="79"/>
                  </a:lnTo>
                  <a:lnTo>
                    <a:pt x="33" y="74"/>
                  </a:lnTo>
                  <a:lnTo>
                    <a:pt x="27" y="71"/>
                  </a:lnTo>
                  <a:lnTo>
                    <a:pt x="19" y="79"/>
                  </a:lnTo>
                  <a:lnTo>
                    <a:pt x="14" y="74"/>
                  </a:lnTo>
                  <a:lnTo>
                    <a:pt x="6" y="69"/>
                  </a:lnTo>
                  <a:lnTo>
                    <a:pt x="5" y="63"/>
                  </a:lnTo>
                  <a:lnTo>
                    <a:pt x="8" y="61"/>
                  </a:lnTo>
                  <a:lnTo>
                    <a:pt x="22" y="63"/>
                  </a:lnTo>
                  <a:lnTo>
                    <a:pt x="13" y="57"/>
                  </a:lnTo>
                  <a:lnTo>
                    <a:pt x="14" y="55"/>
                  </a:lnTo>
                  <a:lnTo>
                    <a:pt x="14" y="49"/>
                  </a:lnTo>
                  <a:lnTo>
                    <a:pt x="21" y="49"/>
                  </a:lnTo>
                  <a:lnTo>
                    <a:pt x="21" y="4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0" name="Freeform 598">
              <a:extLst>
                <a:ext uri="{FF2B5EF4-FFF2-40B4-BE49-F238E27FC236}">
                  <a16:creationId xmlns:a16="http://schemas.microsoft.com/office/drawing/2014/main" id="{0B06F77C-A937-0189-73B3-0DDAF57AE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7427" y="-3365489"/>
              <a:ext cx="50304" cy="24472"/>
            </a:xfrm>
            <a:custGeom>
              <a:avLst/>
              <a:gdLst/>
              <a:ahLst/>
              <a:cxnLst>
                <a:cxn ang="0">
                  <a:pos x="14" y="2"/>
                </a:cxn>
                <a:cxn ang="0">
                  <a:pos x="32" y="3"/>
                </a:cxn>
                <a:cxn ang="0">
                  <a:pos x="37" y="8"/>
                </a:cxn>
                <a:cxn ang="0">
                  <a:pos x="32" y="10"/>
                </a:cxn>
                <a:cxn ang="0">
                  <a:pos x="32" y="16"/>
                </a:cxn>
                <a:cxn ang="0">
                  <a:pos x="30" y="18"/>
                </a:cxn>
                <a:cxn ang="0">
                  <a:pos x="11" y="18"/>
                </a:cxn>
                <a:cxn ang="0">
                  <a:pos x="1" y="15"/>
                </a:cxn>
                <a:cxn ang="0">
                  <a:pos x="0" y="8"/>
                </a:cxn>
                <a:cxn ang="0">
                  <a:pos x="9" y="0"/>
                </a:cxn>
                <a:cxn ang="0">
                  <a:pos x="14" y="2"/>
                </a:cxn>
                <a:cxn ang="0">
                  <a:pos x="14" y="2"/>
                </a:cxn>
              </a:cxnLst>
              <a:rect l="0" t="0" r="r" b="b"/>
              <a:pathLst>
                <a:path w="37" h="18">
                  <a:moveTo>
                    <a:pt x="14" y="2"/>
                  </a:moveTo>
                  <a:lnTo>
                    <a:pt x="32" y="3"/>
                  </a:lnTo>
                  <a:lnTo>
                    <a:pt x="37" y="8"/>
                  </a:lnTo>
                  <a:lnTo>
                    <a:pt x="32" y="10"/>
                  </a:lnTo>
                  <a:lnTo>
                    <a:pt x="32" y="16"/>
                  </a:lnTo>
                  <a:lnTo>
                    <a:pt x="30" y="18"/>
                  </a:lnTo>
                  <a:lnTo>
                    <a:pt x="11" y="18"/>
                  </a:lnTo>
                  <a:lnTo>
                    <a:pt x="1" y="15"/>
                  </a:lnTo>
                  <a:lnTo>
                    <a:pt x="0" y="8"/>
                  </a:lnTo>
                  <a:lnTo>
                    <a:pt x="9" y="0"/>
                  </a:lnTo>
                  <a:lnTo>
                    <a:pt x="14" y="2"/>
                  </a:lnTo>
                  <a:lnTo>
                    <a:pt x="14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1" name="Freeform 599">
              <a:extLst>
                <a:ext uri="{FF2B5EF4-FFF2-40B4-BE49-F238E27FC236}">
                  <a16:creationId xmlns:a16="http://schemas.microsoft.com/office/drawing/2014/main" id="{4DECD5AC-A83A-146E-20BD-C920B05BDA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877" y="-3316545"/>
              <a:ext cx="277350" cy="142754"/>
            </a:xfrm>
            <a:custGeom>
              <a:avLst/>
              <a:gdLst/>
              <a:ahLst/>
              <a:cxnLst>
                <a:cxn ang="0">
                  <a:pos x="3" y="4"/>
                </a:cxn>
                <a:cxn ang="0">
                  <a:pos x="0" y="12"/>
                </a:cxn>
                <a:cxn ang="0">
                  <a:pos x="19" y="30"/>
                </a:cxn>
                <a:cxn ang="0">
                  <a:pos x="34" y="35"/>
                </a:cxn>
                <a:cxn ang="0">
                  <a:pos x="45" y="46"/>
                </a:cxn>
                <a:cxn ang="0">
                  <a:pos x="50" y="62"/>
                </a:cxn>
                <a:cxn ang="0">
                  <a:pos x="39" y="76"/>
                </a:cxn>
                <a:cxn ang="0">
                  <a:pos x="40" y="93"/>
                </a:cxn>
                <a:cxn ang="0">
                  <a:pos x="50" y="99"/>
                </a:cxn>
                <a:cxn ang="0">
                  <a:pos x="53" y="96"/>
                </a:cxn>
                <a:cxn ang="0">
                  <a:pos x="61" y="99"/>
                </a:cxn>
                <a:cxn ang="0">
                  <a:pos x="75" y="99"/>
                </a:cxn>
                <a:cxn ang="0">
                  <a:pos x="77" y="91"/>
                </a:cxn>
                <a:cxn ang="0">
                  <a:pos x="83" y="93"/>
                </a:cxn>
                <a:cxn ang="0">
                  <a:pos x="85" y="105"/>
                </a:cxn>
                <a:cxn ang="0">
                  <a:pos x="107" y="104"/>
                </a:cxn>
                <a:cxn ang="0">
                  <a:pos x="112" y="101"/>
                </a:cxn>
                <a:cxn ang="0">
                  <a:pos x="122" y="97"/>
                </a:cxn>
                <a:cxn ang="0">
                  <a:pos x="130" y="96"/>
                </a:cxn>
                <a:cxn ang="0">
                  <a:pos x="152" y="94"/>
                </a:cxn>
                <a:cxn ang="0">
                  <a:pos x="156" y="91"/>
                </a:cxn>
                <a:cxn ang="0">
                  <a:pos x="160" y="101"/>
                </a:cxn>
                <a:cxn ang="0">
                  <a:pos x="191" y="94"/>
                </a:cxn>
                <a:cxn ang="0">
                  <a:pos x="189" y="81"/>
                </a:cxn>
                <a:cxn ang="0">
                  <a:pos x="202" y="62"/>
                </a:cxn>
                <a:cxn ang="0">
                  <a:pos x="197" y="59"/>
                </a:cxn>
                <a:cxn ang="0">
                  <a:pos x="173" y="49"/>
                </a:cxn>
                <a:cxn ang="0">
                  <a:pos x="143" y="59"/>
                </a:cxn>
                <a:cxn ang="0">
                  <a:pos x="133" y="64"/>
                </a:cxn>
                <a:cxn ang="0">
                  <a:pos x="128" y="70"/>
                </a:cxn>
                <a:cxn ang="0">
                  <a:pos x="106" y="60"/>
                </a:cxn>
                <a:cxn ang="0">
                  <a:pos x="93" y="67"/>
                </a:cxn>
                <a:cxn ang="0">
                  <a:pos x="88" y="60"/>
                </a:cxn>
                <a:cxn ang="0">
                  <a:pos x="85" y="64"/>
                </a:cxn>
                <a:cxn ang="0">
                  <a:pos x="83" y="52"/>
                </a:cxn>
                <a:cxn ang="0">
                  <a:pos x="77" y="46"/>
                </a:cxn>
                <a:cxn ang="0">
                  <a:pos x="74" y="44"/>
                </a:cxn>
                <a:cxn ang="0">
                  <a:pos x="72" y="41"/>
                </a:cxn>
                <a:cxn ang="0">
                  <a:pos x="90" y="32"/>
                </a:cxn>
                <a:cxn ang="0">
                  <a:pos x="66" y="14"/>
                </a:cxn>
                <a:cxn ang="0">
                  <a:pos x="42" y="19"/>
                </a:cxn>
                <a:cxn ang="0">
                  <a:pos x="42" y="3"/>
                </a:cxn>
                <a:cxn ang="0">
                  <a:pos x="29" y="0"/>
                </a:cxn>
              </a:cxnLst>
              <a:rect l="0" t="0" r="r" b="b"/>
              <a:pathLst>
                <a:path w="204" h="105">
                  <a:moveTo>
                    <a:pt x="29" y="0"/>
                  </a:moveTo>
                  <a:lnTo>
                    <a:pt x="10" y="0"/>
                  </a:lnTo>
                  <a:lnTo>
                    <a:pt x="3" y="4"/>
                  </a:lnTo>
                  <a:lnTo>
                    <a:pt x="10" y="11"/>
                  </a:lnTo>
                  <a:lnTo>
                    <a:pt x="3" y="9"/>
                  </a:lnTo>
                  <a:lnTo>
                    <a:pt x="0" y="12"/>
                  </a:lnTo>
                  <a:lnTo>
                    <a:pt x="11" y="19"/>
                  </a:lnTo>
                  <a:lnTo>
                    <a:pt x="13" y="28"/>
                  </a:lnTo>
                  <a:lnTo>
                    <a:pt x="19" y="30"/>
                  </a:lnTo>
                  <a:lnTo>
                    <a:pt x="19" y="35"/>
                  </a:lnTo>
                  <a:lnTo>
                    <a:pt x="21" y="32"/>
                  </a:lnTo>
                  <a:lnTo>
                    <a:pt x="34" y="35"/>
                  </a:lnTo>
                  <a:lnTo>
                    <a:pt x="43" y="30"/>
                  </a:lnTo>
                  <a:lnTo>
                    <a:pt x="45" y="40"/>
                  </a:lnTo>
                  <a:lnTo>
                    <a:pt x="45" y="46"/>
                  </a:lnTo>
                  <a:lnTo>
                    <a:pt x="48" y="52"/>
                  </a:lnTo>
                  <a:lnTo>
                    <a:pt x="48" y="60"/>
                  </a:lnTo>
                  <a:lnTo>
                    <a:pt x="50" y="62"/>
                  </a:lnTo>
                  <a:lnTo>
                    <a:pt x="42" y="70"/>
                  </a:lnTo>
                  <a:lnTo>
                    <a:pt x="42" y="70"/>
                  </a:lnTo>
                  <a:lnTo>
                    <a:pt x="39" y="76"/>
                  </a:lnTo>
                  <a:lnTo>
                    <a:pt x="47" y="81"/>
                  </a:lnTo>
                  <a:lnTo>
                    <a:pt x="42" y="86"/>
                  </a:lnTo>
                  <a:lnTo>
                    <a:pt x="40" y="93"/>
                  </a:lnTo>
                  <a:lnTo>
                    <a:pt x="45" y="97"/>
                  </a:lnTo>
                  <a:lnTo>
                    <a:pt x="45" y="99"/>
                  </a:lnTo>
                  <a:lnTo>
                    <a:pt x="50" y="99"/>
                  </a:lnTo>
                  <a:lnTo>
                    <a:pt x="51" y="96"/>
                  </a:lnTo>
                  <a:lnTo>
                    <a:pt x="56" y="91"/>
                  </a:lnTo>
                  <a:lnTo>
                    <a:pt x="53" y="96"/>
                  </a:lnTo>
                  <a:lnTo>
                    <a:pt x="56" y="99"/>
                  </a:lnTo>
                  <a:lnTo>
                    <a:pt x="58" y="94"/>
                  </a:lnTo>
                  <a:lnTo>
                    <a:pt x="61" y="99"/>
                  </a:lnTo>
                  <a:lnTo>
                    <a:pt x="59" y="101"/>
                  </a:lnTo>
                  <a:lnTo>
                    <a:pt x="69" y="104"/>
                  </a:lnTo>
                  <a:lnTo>
                    <a:pt x="75" y="99"/>
                  </a:lnTo>
                  <a:lnTo>
                    <a:pt x="74" y="94"/>
                  </a:lnTo>
                  <a:lnTo>
                    <a:pt x="77" y="94"/>
                  </a:lnTo>
                  <a:lnTo>
                    <a:pt x="77" y="91"/>
                  </a:lnTo>
                  <a:lnTo>
                    <a:pt x="79" y="97"/>
                  </a:lnTo>
                  <a:lnTo>
                    <a:pt x="83" y="91"/>
                  </a:lnTo>
                  <a:lnTo>
                    <a:pt x="83" y="93"/>
                  </a:lnTo>
                  <a:lnTo>
                    <a:pt x="85" y="94"/>
                  </a:lnTo>
                  <a:lnTo>
                    <a:pt x="82" y="104"/>
                  </a:lnTo>
                  <a:lnTo>
                    <a:pt x="85" y="105"/>
                  </a:lnTo>
                  <a:lnTo>
                    <a:pt x="95" y="105"/>
                  </a:lnTo>
                  <a:lnTo>
                    <a:pt x="106" y="105"/>
                  </a:lnTo>
                  <a:lnTo>
                    <a:pt x="107" y="104"/>
                  </a:lnTo>
                  <a:lnTo>
                    <a:pt x="106" y="101"/>
                  </a:lnTo>
                  <a:lnTo>
                    <a:pt x="109" y="104"/>
                  </a:lnTo>
                  <a:lnTo>
                    <a:pt x="112" y="101"/>
                  </a:lnTo>
                  <a:lnTo>
                    <a:pt x="114" y="105"/>
                  </a:lnTo>
                  <a:lnTo>
                    <a:pt x="122" y="102"/>
                  </a:lnTo>
                  <a:lnTo>
                    <a:pt x="122" y="97"/>
                  </a:lnTo>
                  <a:lnTo>
                    <a:pt x="125" y="104"/>
                  </a:lnTo>
                  <a:lnTo>
                    <a:pt x="128" y="101"/>
                  </a:lnTo>
                  <a:lnTo>
                    <a:pt x="130" y="96"/>
                  </a:lnTo>
                  <a:lnTo>
                    <a:pt x="130" y="102"/>
                  </a:lnTo>
                  <a:lnTo>
                    <a:pt x="148" y="101"/>
                  </a:lnTo>
                  <a:lnTo>
                    <a:pt x="152" y="94"/>
                  </a:lnTo>
                  <a:lnTo>
                    <a:pt x="146" y="88"/>
                  </a:lnTo>
                  <a:lnTo>
                    <a:pt x="149" y="88"/>
                  </a:lnTo>
                  <a:lnTo>
                    <a:pt x="156" y="91"/>
                  </a:lnTo>
                  <a:lnTo>
                    <a:pt x="154" y="99"/>
                  </a:lnTo>
                  <a:lnTo>
                    <a:pt x="157" y="104"/>
                  </a:lnTo>
                  <a:lnTo>
                    <a:pt x="160" y="101"/>
                  </a:lnTo>
                  <a:lnTo>
                    <a:pt x="168" y="105"/>
                  </a:lnTo>
                  <a:lnTo>
                    <a:pt x="191" y="101"/>
                  </a:lnTo>
                  <a:lnTo>
                    <a:pt x="191" y="94"/>
                  </a:lnTo>
                  <a:lnTo>
                    <a:pt x="191" y="91"/>
                  </a:lnTo>
                  <a:lnTo>
                    <a:pt x="188" y="86"/>
                  </a:lnTo>
                  <a:lnTo>
                    <a:pt x="189" y="81"/>
                  </a:lnTo>
                  <a:lnTo>
                    <a:pt x="202" y="72"/>
                  </a:lnTo>
                  <a:lnTo>
                    <a:pt x="204" y="65"/>
                  </a:lnTo>
                  <a:lnTo>
                    <a:pt x="202" y="62"/>
                  </a:lnTo>
                  <a:lnTo>
                    <a:pt x="194" y="62"/>
                  </a:lnTo>
                  <a:lnTo>
                    <a:pt x="197" y="60"/>
                  </a:lnTo>
                  <a:lnTo>
                    <a:pt x="197" y="59"/>
                  </a:lnTo>
                  <a:lnTo>
                    <a:pt x="186" y="56"/>
                  </a:lnTo>
                  <a:lnTo>
                    <a:pt x="186" y="51"/>
                  </a:lnTo>
                  <a:lnTo>
                    <a:pt x="173" y="49"/>
                  </a:lnTo>
                  <a:lnTo>
                    <a:pt x="164" y="54"/>
                  </a:lnTo>
                  <a:lnTo>
                    <a:pt x="154" y="51"/>
                  </a:lnTo>
                  <a:lnTo>
                    <a:pt x="143" y="59"/>
                  </a:lnTo>
                  <a:lnTo>
                    <a:pt x="136" y="59"/>
                  </a:lnTo>
                  <a:lnTo>
                    <a:pt x="135" y="60"/>
                  </a:lnTo>
                  <a:lnTo>
                    <a:pt x="133" y="64"/>
                  </a:lnTo>
                  <a:lnTo>
                    <a:pt x="130" y="60"/>
                  </a:lnTo>
                  <a:lnTo>
                    <a:pt x="122" y="64"/>
                  </a:lnTo>
                  <a:lnTo>
                    <a:pt x="128" y="70"/>
                  </a:lnTo>
                  <a:lnTo>
                    <a:pt x="112" y="72"/>
                  </a:lnTo>
                  <a:lnTo>
                    <a:pt x="117" y="68"/>
                  </a:lnTo>
                  <a:lnTo>
                    <a:pt x="106" y="60"/>
                  </a:lnTo>
                  <a:lnTo>
                    <a:pt x="101" y="67"/>
                  </a:lnTo>
                  <a:lnTo>
                    <a:pt x="101" y="62"/>
                  </a:lnTo>
                  <a:lnTo>
                    <a:pt x="93" y="67"/>
                  </a:lnTo>
                  <a:lnTo>
                    <a:pt x="95" y="64"/>
                  </a:lnTo>
                  <a:lnTo>
                    <a:pt x="90" y="59"/>
                  </a:lnTo>
                  <a:lnTo>
                    <a:pt x="88" y="60"/>
                  </a:lnTo>
                  <a:lnTo>
                    <a:pt x="87" y="67"/>
                  </a:lnTo>
                  <a:lnTo>
                    <a:pt x="85" y="70"/>
                  </a:lnTo>
                  <a:lnTo>
                    <a:pt x="85" y="64"/>
                  </a:lnTo>
                  <a:lnTo>
                    <a:pt x="82" y="60"/>
                  </a:lnTo>
                  <a:lnTo>
                    <a:pt x="85" y="54"/>
                  </a:lnTo>
                  <a:lnTo>
                    <a:pt x="83" y="52"/>
                  </a:lnTo>
                  <a:lnTo>
                    <a:pt x="77" y="52"/>
                  </a:lnTo>
                  <a:lnTo>
                    <a:pt x="80" y="51"/>
                  </a:lnTo>
                  <a:lnTo>
                    <a:pt x="77" y="46"/>
                  </a:lnTo>
                  <a:lnTo>
                    <a:pt x="59" y="54"/>
                  </a:lnTo>
                  <a:lnTo>
                    <a:pt x="63" y="46"/>
                  </a:lnTo>
                  <a:lnTo>
                    <a:pt x="74" y="44"/>
                  </a:lnTo>
                  <a:lnTo>
                    <a:pt x="59" y="38"/>
                  </a:lnTo>
                  <a:lnTo>
                    <a:pt x="63" y="35"/>
                  </a:lnTo>
                  <a:lnTo>
                    <a:pt x="72" y="41"/>
                  </a:lnTo>
                  <a:lnTo>
                    <a:pt x="85" y="40"/>
                  </a:lnTo>
                  <a:lnTo>
                    <a:pt x="88" y="36"/>
                  </a:lnTo>
                  <a:lnTo>
                    <a:pt x="90" y="32"/>
                  </a:lnTo>
                  <a:lnTo>
                    <a:pt x="77" y="25"/>
                  </a:lnTo>
                  <a:lnTo>
                    <a:pt x="77" y="20"/>
                  </a:lnTo>
                  <a:lnTo>
                    <a:pt x="66" y="14"/>
                  </a:lnTo>
                  <a:lnTo>
                    <a:pt x="47" y="19"/>
                  </a:lnTo>
                  <a:lnTo>
                    <a:pt x="37" y="27"/>
                  </a:lnTo>
                  <a:lnTo>
                    <a:pt x="42" y="19"/>
                  </a:lnTo>
                  <a:lnTo>
                    <a:pt x="45" y="12"/>
                  </a:lnTo>
                  <a:lnTo>
                    <a:pt x="45" y="9"/>
                  </a:lnTo>
                  <a:lnTo>
                    <a:pt x="42" y="3"/>
                  </a:lnTo>
                  <a:lnTo>
                    <a:pt x="35" y="4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2" name="Freeform 600">
              <a:extLst>
                <a:ext uri="{FF2B5EF4-FFF2-40B4-BE49-F238E27FC236}">
                  <a16:creationId xmlns:a16="http://schemas.microsoft.com/office/drawing/2014/main" id="{8A25761A-FEA3-E580-9457-E490ACDC6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7585" y="-3262163"/>
              <a:ext cx="13596" cy="14956"/>
            </a:xfrm>
            <a:custGeom>
              <a:avLst/>
              <a:gdLst/>
              <a:ahLst/>
              <a:cxnLst>
                <a:cxn ang="0">
                  <a:pos x="10" y="1"/>
                </a:cxn>
                <a:cxn ang="0">
                  <a:pos x="8" y="6"/>
                </a:cxn>
                <a:cxn ang="0">
                  <a:pos x="10" y="11"/>
                </a:cxn>
                <a:cxn ang="0">
                  <a:pos x="0" y="11"/>
                </a:cxn>
                <a:cxn ang="0">
                  <a:pos x="7" y="0"/>
                </a:cxn>
                <a:cxn ang="0">
                  <a:pos x="10" y="1"/>
                </a:cxn>
                <a:cxn ang="0">
                  <a:pos x="10" y="1"/>
                </a:cxn>
              </a:cxnLst>
              <a:rect l="0" t="0" r="r" b="b"/>
              <a:pathLst>
                <a:path w="10" h="11">
                  <a:moveTo>
                    <a:pt x="10" y="1"/>
                  </a:moveTo>
                  <a:lnTo>
                    <a:pt x="8" y="6"/>
                  </a:lnTo>
                  <a:lnTo>
                    <a:pt x="10" y="11"/>
                  </a:lnTo>
                  <a:lnTo>
                    <a:pt x="0" y="11"/>
                  </a:lnTo>
                  <a:lnTo>
                    <a:pt x="7" y="0"/>
                  </a:lnTo>
                  <a:lnTo>
                    <a:pt x="10" y="1"/>
                  </a:lnTo>
                  <a:lnTo>
                    <a:pt x="10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3" name="Freeform 601">
              <a:extLst>
                <a:ext uri="{FF2B5EF4-FFF2-40B4-BE49-F238E27FC236}">
                  <a16:creationId xmlns:a16="http://schemas.microsoft.com/office/drawing/2014/main" id="{BE4F3913-B1A3-83BF-54C6-C5AF32E3E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8551" y="-3206422"/>
              <a:ext cx="17675" cy="13596"/>
            </a:xfrm>
            <a:custGeom>
              <a:avLst/>
              <a:gdLst/>
              <a:ahLst/>
              <a:cxnLst>
                <a:cxn ang="0">
                  <a:pos x="9" y="8"/>
                </a:cxn>
                <a:cxn ang="0">
                  <a:pos x="13" y="5"/>
                </a:cxn>
                <a:cxn ang="0">
                  <a:pos x="11" y="0"/>
                </a:cxn>
                <a:cxn ang="0">
                  <a:pos x="0" y="5"/>
                </a:cxn>
                <a:cxn ang="0">
                  <a:pos x="3" y="10"/>
                </a:cxn>
                <a:cxn ang="0">
                  <a:pos x="9" y="8"/>
                </a:cxn>
                <a:cxn ang="0">
                  <a:pos x="9" y="8"/>
                </a:cxn>
              </a:cxnLst>
              <a:rect l="0" t="0" r="r" b="b"/>
              <a:pathLst>
                <a:path w="13" h="10">
                  <a:moveTo>
                    <a:pt x="9" y="8"/>
                  </a:moveTo>
                  <a:lnTo>
                    <a:pt x="13" y="5"/>
                  </a:lnTo>
                  <a:lnTo>
                    <a:pt x="11" y="0"/>
                  </a:lnTo>
                  <a:lnTo>
                    <a:pt x="0" y="5"/>
                  </a:lnTo>
                  <a:lnTo>
                    <a:pt x="3" y="10"/>
                  </a:lnTo>
                  <a:lnTo>
                    <a:pt x="9" y="8"/>
                  </a:lnTo>
                  <a:lnTo>
                    <a:pt x="9" y="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4" name="Freeform 602">
              <a:extLst>
                <a:ext uri="{FF2B5EF4-FFF2-40B4-BE49-F238E27FC236}">
                  <a16:creationId xmlns:a16="http://schemas.microsoft.com/office/drawing/2014/main" id="{D03F4855-961F-F458-B809-22A6DC1ECD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5281" y="-3239051"/>
              <a:ext cx="50304" cy="57101"/>
            </a:xfrm>
            <a:custGeom>
              <a:avLst/>
              <a:gdLst/>
              <a:ahLst/>
              <a:cxnLst>
                <a:cxn ang="0">
                  <a:pos x="24" y="2"/>
                </a:cxn>
                <a:cxn ang="0">
                  <a:pos x="37" y="18"/>
                </a:cxn>
                <a:cxn ang="0">
                  <a:pos x="37" y="19"/>
                </a:cxn>
                <a:cxn ang="0">
                  <a:pos x="32" y="39"/>
                </a:cxn>
                <a:cxn ang="0">
                  <a:pos x="18" y="42"/>
                </a:cxn>
                <a:cxn ang="0">
                  <a:pos x="13" y="34"/>
                </a:cxn>
                <a:cxn ang="0">
                  <a:pos x="5" y="32"/>
                </a:cxn>
                <a:cxn ang="0">
                  <a:pos x="4" y="29"/>
                </a:cxn>
                <a:cxn ang="0">
                  <a:pos x="5" y="26"/>
                </a:cxn>
                <a:cxn ang="0">
                  <a:pos x="2" y="29"/>
                </a:cxn>
                <a:cxn ang="0">
                  <a:pos x="0" y="26"/>
                </a:cxn>
                <a:cxn ang="0">
                  <a:pos x="0" y="19"/>
                </a:cxn>
                <a:cxn ang="0">
                  <a:pos x="7" y="15"/>
                </a:cxn>
                <a:cxn ang="0">
                  <a:pos x="10" y="15"/>
                </a:cxn>
                <a:cxn ang="0">
                  <a:pos x="8" y="13"/>
                </a:cxn>
                <a:cxn ang="0">
                  <a:pos x="8" y="10"/>
                </a:cxn>
                <a:cxn ang="0">
                  <a:pos x="13" y="8"/>
                </a:cxn>
                <a:cxn ang="0">
                  <a:pos x="13" y="5"/>
                </a:cxn>
                <a:cxn ang="0">
                  <a:pos x="20" y="0"/>
                </a:cxn>
                <a:cxn ang="0">
                  <a:pos x="24" y="2"/>
                </a:cxn>
                <a:cxn ang="0">
                  <a:pos x="24" y="2"/>
                </a:cxn>
              </a:cxnLst>
              <a:rect l="0" t="0" r="r" b="b"/>
              <a:pathLst>
                <a:path w="37" h="42">
                  <a:moveTo>
                    <a:pt x="24" y="2"/>
                  </a:moveTo>
                  <a:lnTo>
                    <a:pt x="37" y="18"/>
                  </a:lnTo>
                  <a:lnTo>
                    <a:pt x="37" y="19"/>
                  </a:lnTo>
                  <a:lnTo>
                    <a:pt x="32" y="39"/>
                  </a:lnTo>
                  <a:lnTo>
                    <a:pt x="18" y="42"/>
                  </a:lnTo>
                  <a:lnTo>
                    <a:pt x="13" y="34"/>
                  </a:lnTo>
                  <a:lnTo>
                    <a:pt x="5" y="32"/>
                  </a:lnTo>
                  <a:lnTo>
                    <a:pt x="4" y="29"/>
                  </a:lnTo>
                  <a:lnTo>
                    <a:pt x="5" y="26"/>
                  </a:lnTo>
                  <a:lnTo>
                    <a:pt x="2" y="29"/>
                  </a:lnTo>
                  <a:lnTo>
                    <a:pt x="0" y="26"/>
                  </a:lnTo>
                  <a:lnTo>
                    <a:pt x="0" y="19"/>
                  </a:lnTo>
                  <a:lnTo>
                    <a:pt x="7" y="15"/>
                  </a:lnTo>
                  <a:lnTo>
                    <a:pt x="10" y="15"/>
                  </a:lnTo>
                  <a:lnTo>
                    <a:pt x="8" y="13"/>
                  </a:lnTo>
                  <a:lnTo>
                    <a:pt x="8" y="10"/>
                  </a:lnTo>
                  <a:lnTo>
                    <a:pt x="13" y="8"/>
                  </a:lnTo>
                  <a:lnTo>
                    <a:pt x="13" y="5"/>
                  </a:lnTo>
                  <a:lnTo>
                    <a:pt x="20" y="0"/>
                  </a:lnTo>
                  <a:lnTo>
                    <a:pt x="24" y="2"/>
                  </a:lnTo>
                  <a:lnTo>
                    <a:pt x="24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5" name="Freeform 603">
              <a:extLst>
                <a:ext uri="{FF2B5EF4-FFF2-40B4-BE49-F238E27FC236}">
                  <a16:creationId xmlns:a16="http://schemas.microsoft.com/office/drawing/2014/main" id="{82B77A91-ABCD-7EA8-2F45-838B6A40D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0325" y="-3157477"/>
              <a:ext cx="107405" cy="101967"/>
            </a:xfrm>
            <a:custGeom>
              <a:avLst/>
              <a:gdLst/>
              <a:ahLst/>
              <a:cxnLst>
                <a:cxn ang="0">
                  <a:pos x="19" y="3"/>
                </a:cxn>
                <a:cxn ang="0">
                  <a:pos x="40" y="0"/>
                </a:cxn>
                <a:cxn ang="0">
                  <a:pos x="51" y="3"/>
                </a:cxn>
                <a:cxn ang="0">
                  <a:pos x="53" y="8"/>
                </a:cxn>
                <a:cxn ang="0">
                  <a:pos x="63" y="4"/>
                </a:cxn>
                <a:cxn ang="0">
                  <a:pos x="79" y="9"/>
                </a:cxn>
                <a:cxn ang="0">
                  <a:pos x="71" y="20"/>
                </a:cxn>
                <a:cxn ang="0">
                  <a:pos x="66" y="20"/>
                </a:cxn>
                <a:cxn ang="0">
                  <a:pos x="66" y="25"/>
                </a:cxn>
                <a:cxn ang="0">
                  <a:pos x="61" y="32"/>
                </a:cxn>
                <a:cxn ang="0">
                  <a:pos x="56" y="33"/>
                </a:cxn>
                <a:cxn ang="0">
                  <a:pos x="58" y="33"/>
                </a:cxn>
                <a:cxn ang="0">
                  <a:pos x="56" y="38"/>
                </a:cxn>
                <a:cxn ang="0">
                  <a:pos x="45" y="51"/>
                </a:cxn>
                <a:cxn ang="0">
                  <a:pos x="32" y="48"/>
                </a:cxn>
                <a:cxn ang="0">
                  <a:pos x="16" y="49"/>
                </a:cxn>
                <a:cxn ang="0">
                  <a:pos x="23" y="53"/>
                </a:cxn>
                <a:cxn ang="0">
                  <a:pos x="26" y="59"/>
                </a:cxn>
                <a:cxn ang="0">
                  <a:pos x="15" y="72"/>
                </a:cxn>
                <a:cxn ang="0">
                  <a:pos x="3" y="75"/>
                </a:cxn>
                <a:cxn ang="0">
                  <a:pos x="0" y="73"/>
                </a:cxn>
                <a:cxn ang="0">
                  <a:pos x="5" y="70"/>
                </a:cxn>
                <a:cxn ang="0">
                  <a:pos x="2" y="69"/>
                </a:cxn>
                <a:cxn ang="0">
                  <a:pos x="3" y="61"/>
                </a:cxn>
                <a:cxn ang="0">
                  <a:pos x="8" y="56"/>
                </a:cxn>
                <a:cxn ang="0">
                  <a:pos x="3" y="57"/>
                </a:cxn>
                <a:cxn ang="0">
                  <a:pos x="0" y="51"/>
                </a:cxn>
                <a:cxn ang="0">
                  <a:pos x="2" y="44"/>
                </a:cxn>
                <a:cxn ang="0">
                  <a:pos x="5" y="36"/>
                </a:cxn>
                <a:cxn ang="0">
                  <a:pos x="8" y="16"/>
                </a:cxn>
                <a:cxn ang="0">
                  <a:pos x="11" y="12"/>
                </a:cxn>
                <a:cxn ang="0">
                  <a:pos x="15" y="9"/>
                </a:cxn>
                <a:cxn ang="0">
                  <a:pos x="15" y="4"/>
                </a:cxn>
                <a:cxn ang="0">
                  <a:pos x="19" y="3"/>
                </a:cxn>
                <a:cxn ang="0">
                  <a:pos x="19" y="3"/>
                </a:cxn>
              </a:cxnLst>
              <a:rect l="0" t="0" r="r" b="b"/>
              <a:pathLst>
                <a:path w="79" h="75">
                  <a:moveTo>
                    <a:pt x="19" y="3"/>
                  </a:moveTo>
                  <a:lnTo>
                    <a:pt x="40" y="0"/>
                  </a:lnTo>
                  <a:lnTo>
                    <a:pt x="51" y="3"/>
                  </a:lnTo>
                  <a:lnTo>
                    <a:pt x="53" y="8"/>
                  </a:lnTo>
                  <a:lnTo>
                    <a:pt x="63" y="4"/>
                  </a:lnTo>
                  <a:lnTo>
                    <a:pt x="79" y="9"/>
                  </a:lnTo>
                  <a:lnTo>
                    <a:pt x="71" y="20"/>
                  </a:lnTo>
                  <a:lnTo>
                    <a:pt x="66" y="20"/>
                  </a:lnTo>
                  <a:lnTo>
                    <a:pt x="66" y="25"/>
                  </a:lnTo>
                  <a:lnTo>
                    <a:pt x="61" y="32"/>
                  </a:lnTo>
                  <a:lnTo>
                    <a:pt x="56" y="33"/>
                  </a:lnTo>
                  <a:lnTo>
                    <a:pt x="58" y="33"/>
                  </a:lnTo>
                  <a:lnTo>
                    <a:pt x="56" y="38"/>
                  </a:lnTo>
                  <a:lnTo>
                    <a:pt x="45" y="51"/>
                  </a:lnTo>
                  <a:lnTo>
                    <a:pt x="32" y="48"/>
                  </a:lnTo>
                  <a:lnTo>
                    <a:pt x="16" y="49"/>
                  </a:lnTo>
                  <a:lnTo>
                    <a:pt x="23" y="53"/>
                  </a:lnTo>
                  <a:lnTo>
                    <a:pt x="26" y="59"/>
                  </a:lnTo>
                  <a:lnTo>
                    <a:pt x="15" y="72"/>
                  </a:lnTo>
                  <a:lnTo>
                    <a:pt x="3" y="75"/>
                  </a:lnTo>
                  <a:lnTo>
                    <a:pt x="0" y="73"/>
                  </a:lnTo>
                  <a:lnTo>
                    <a:pt x="5" y="70"/>
                  </a:lnTo>
                  <a:lnTo>
                    <a:pt x="2" y="69"/>
                  </a:lnTo>
                  <a:lnTo>
                    <a:pt x="3" y="61"/>
                  </a:lnTo>
                  <a:lnTo>
                    <a:pt x="8" y="56"/>
                  </a:lnTo>
                  <a:lnTo>
                    <a:pt x="3" y="57"/>
                  </a:lnTo>
                  <a:lnTo>
                    <a:pt x="0" y="51"/>
                  </a:lnTo>
                  <a:lnTo>
                    <a:pt x="2" y="44"/>
                  </a:lnTo>
                  <a:lnTo>
                    <a:pt x="5" y="36"/>
                  </a:lnTo>
                  <a:lnTo>
                    <a:pt x="8" y="16"/>
                  </a:lnTo>
                  <a:lnTo>
                    <a:pt x="11" y="12"/>
                  </a:lnTo>
                  <a:lnTo>
                    <a:pt x="15" y="9"/>
                  </a:lnTo>
                  <a:lnTo>
                    <a:pt x="15" y="4"/>
                  </a:lnTo>
                  <a:lnTo>
                    <a:pt x="19" y="3"/>
                  </a:lnTo>
                  <a:lnTo>
                    <a:pt x="19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6" name="Freeform 604">
              <a:extLst>
                <a:ext uri="{FF2B5EF4-FFF2-40B4-BE49-F238E27FC236}">
                  <a16:creationId xmlns:a16="http://schemas.microsoft.com/office/drawing/2014/main" id="{E3B1C62D-7F55-633C-4BE3-9B27A5435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090" y="-2907319"/>
              <a:ext cx="9517" cy="19034"/>
            </a:xfrm>
            <a:custGeom>
              <a:avLst/>
              <a:gdLst/>
              <a:ahLst/>
              <a:cxnLst>
                <a:cxn ang="0">
                  <a:pos x="7" y="2"/>
                </a:cxn>
                <a:cxn ang="0">
                  <a:pos x="5" y="13"/>
                </a:cxn>
                <a:cxn ang="0">
                  <a:pos x="4" y="14"/>
                </a:cxn>
                <a:cxn ang="0">
                  <a:pos x="0" y="13"/>
                </a:cxn>
                <a:cxn ang="0">
                  <a:pos x="2" y="3"/>
                </a:cxn>
                <a:cxn ang="0">
                  <a:pos x="5" y="0"/>
                </a:cxn>
                <a:cxn ang="0">
                  <a:pos x="7" y="2"/>
                </a:cxn>
                <a:cxn ang="0">
                  <a:pos x="7" y="2"/>
                </a:cxn>
              </a:cxnLst>
              <a:rect l="0" t="0" r="r" b="b"/>
              <a:pathLst>
                <a:path w="7" h="14">
                  <a:moveTo>
                    <a:pt x="7" y="2"/>
                  </a:moveTo>
                  <a:lnTo>
                    <a:pt x="5" y="13"/>
                  </a:lnTo>
                  <a:lnTo>
                    <a:pt x="4" y="14"/>
                  </a:lnTo>
                  <a:lnTo>
                    <a:pt x="0" y="13"/>
                  </a:lnTo>
                  <a:lnTo>
                    <a:pt x="2" y="3"/>
                  </a:lnTo>
                  <a:lnTo>
                    <a:pt x="5" y="0"/>
                  </a:lnTo>
                  <a:lnTo>
                    <a:pt x="7" y="2"/>
                  </a:lnTo>
                  <a:lnTo>
                    <a:pt x="7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7" name="Freeform 605">
              <a:extLst>
                <a:ext uri="{FF2B5EF4-FFF2-40B4-BE49-F238E27FC236}">
                  <a16:creationId xmlns:a16="http://schemas.microsoft.com/office/drawing/2014/main" id="{3BC34F58-45F4-00C2-A1D1-CEE48D27D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5101" y="-2821666"/>
              <a:ext cx="127798" cy="87012"/>
            </a:xfrm>
            <a:custGeom>
              <a:avLst/>
              <a:gdLst/>
              <a:ahLst/>
              <a:cxnLst>
                <a:cxn ang="0">
                  <a:pos x="29" y="3"/>
                </a:cxn>
                <a:cxn ang="0">
                  <a:pos x="33" y="0"/>
                </a:cxn>
                <a:cxn ang="0">
                  <a:pos x="33" y="3"/>
                </a:cxn>
                <a:cxn ang="0">
                  <a:pos x="35" y="1"/>
                </a:cxn>
                <a:cxn ang="0">
                  <a:pos x="38" y="8"/>
                </a:cxn>
                <a:cxn ang="0">
                  <a:pos x="37" y="9"/>
                </a:cxn>
                <a:cxn ang="0">
                  <a:pos x="37" y="16"/>
                </a:cxn>
                <a:cxn ang="0">
                  <a:pos x="38" y="16"/>
                </a:cxn>
                <a:cxn ang="0">
                  <a:pos x="43" y="11"/>
                </a:cxn>
                <a:cxn ang="0">
                  <a:pos x="45" y="11"/>
                </a:cxn>
                <a:cxn ang="0">
                  <a:pos x="49" y="14"/>
                </a:cxn>
                <a:cxn ang="0">
                  <a:pos x="48" y="16"/>
                </a:cxn>
                <a:cxn ang="0">
                  <a:pos x="57" y="19"/>
                </a:cxn>
                <a:cxn ang="0">
                  <a:pos x="64" y="27"/>
                </a:cxn>
                <a:cxn ang="0">
                  <a:pos x="73" y="30"/>
                </a:cxn>
                <a:cxn ang="0">
                  <a:pos x="77" y="41"/>
                </a:cxn>
                <a:cxn ang="0">
                  <a:pos x="75" y="43"/>
                </a:cxn>
                <a:cxn ang="0">
                  <a:pos x="81" y="44"/>
                </a:cxn>
                <a:cxn ang="0">
                  <a:pos x="85" y="41"/>
                </a:cxn>
                <a:cxn ang="0">
                  <a:pos x="90" y="44"/>
                </a:cxn>
                <a:cxn ang="0">
                  <a:pos x="90" y="48"/>
                </a:cxn>
                <a:cxn ang="0">
                  <a:pos x="94" y="49"/>
                </a:cxn>
                <a:cxn ang="0">
                  <a:pos x="80" y="57"/>
                </a:cxn>
                <a:cxn ang="0">
                  <a:pos x="69" y="51"/>
                </a:cxn>
                <a:cxn ang="0">
                  <a:pos x="64" y="52"/>
                </a:cxn>
                <a:cxn ang="0">
                  <a:pos x="65" y="46"/>
                </a:cxn>
                <a:cxn ang="0">
                  <a:pos x="56" y="44"/>
                </a:cxn>
                <a:cxn ang="0">
                  <a:pos x="59" y="41"/>
                </a:cxn>
                <a:cxn ang="0">
                  <a:pos x="49" y="43"/>
                </a:cxn>
                <a:cxn ang="0">
                  <a:pos x="48" y="51"/>
                </a:cxn>
                <a:cxn ang="0">
                  <a:pos x="38" y="54"/>
                </a:cxn>
                <a:cxn ang="0">
                  <a:pos x="30" y="62"/>
                </a:cxn>
                <a:cxn ang="0">
                  <a:pos x="22" y="64"/>
                </a:cxn>
                <a:cxn ang="0">
                  <a:pos x="21" y="64"/>
                </a:cxn>
                <a:cxn ang="0">
                  <a:pos x="19" y="60"/>
                </a:cxn>
                <a:cxn ang="0">
                  <a:pos x="21" y="48"/>
                </a:cxn>
                <a:cxn ang="0">
                  <a:pos x="17" y="52"/>
                </a:cxn>
                <a:cxn ang="0">
                  <a:pos x="0" y="56"/>
                </a:cxn>
                <a:cxn ang="0">
                  <a:pos x="0" y="52"/>
                </a:cxn>
                <a:cxn ang="0">
                  <a:pos x="3" y="48"/>
                </a:cxn>
                <a:cxn ang="0">
                  <a:pos x="14" y="41"/>
                </a:cxn>
                <a:cxn ang="0">
                  <a:pos x="14" y="32"/>
                </a:cxn>
                <a:cxn ang="0">
                  <a:pos x="21" y="20"/>
                </a:cxn>
                <a:cxn ang="0">
                  <a:pos x="22" y="11"/>
                </a:cxn>
                <a:cxn ang="0">
                  <a:pos x="29" y="3"/>
                </a:cxn>
                <a:cxn ang="0">
                  <a:pos x="29" y="3"/>
                </a:cxn>
              </a:cxnLst>
              <a:rect l="0" t="0" r="r" b="b"/>
              <a:pathLst>
                <a:path w="94" h="64">
                  <a:moveTo>
                    <a:pt x="29" y="3"/>
                  </a:moveTo>
                  <a:lnTo>
                    <a:pt x="33" y="0"/>
                  </a:lnTo>
                  <a:lnTo>
                    <a:pt x="33" y="3"/>
                  </a:lnTo>
                  <a:lnTo>
                    <a:pt x="35" y="1"/>
                  </a:lnTo>
                  <a:lnTo>
                    <a:pt x="38" y="8"/>
                  </a:lnTo>
                  <a:lnTo>
                    <a:pt x="37" y="9"/>
                  </a:lnTo>
                  <a:lnTo>
                    <a:pt x="37" y="16"/>
                  </a:lnTo>
                  <a:lnTo>
                    <a:pt x="38" y="16"/>
                  </a:lnTo>
                  <a:lnTo>
                    <a:pt x="43" y="11"/>
                  </a:lnTo>
                  <a:lnTo>
                    <a:pt x="45" y="11"/>
                  </a:lnTo>
                  <a:lnTo>
                    <a:pt x="49" y="14"/>
                  </a:lnTo>
                  <a:lnTo>
                    <a:pt x="48" y="16"/>
                  </a:lnTo>
                  <a:lnTo>
                    <a:pt x="57" y="19"/>
                  </a:lnTo>
                  <a:lnTo>
                    <a:pt x="64" y="27"/>
                  </a:lnTo>
                  <a:lnTo>
                    <a:pt x="73" y="30"/>
                  </a:lnTo>
                  <a:lnTo>
                    <a:pt x="77" y="41"/>
                  </a:lnTo>
                  <a:lnTo>
                    <a:pt x="75" y="43"/>
                  </a:lnTo>
                  <a:lnTo>
                    <a:pt x="81" y="44"/>
                  </a:lnTo>
                  <a:lnTo>
                    <a:pt x="85" y="41"/>
                  </a:lnTo>
                  <a:lnTo>
                    <a:pt x="90" y="44"/>
                  </a:lnTo>
                  <a:lnTo>
                    <a:pt x="90" y="48"/>
                  </a:lnTo>
                  <a:lnTo>
                    <a:pt x="94" y="49"/>
                  </a:lnTo>
                  <a:lnTo>
                    <a:pt x="80" y="57"/>
                  </a:lnTo>
                  <a:lnTo>
                    <a:pt x="69" y="51"/>
                  </a:lnTo>
                  <a:lnTo>
                    <a:pt x="64" y="52"/>
                  </a:lnTo>
                  <a:lnTo>
                    <a:pt x="65" y="46"/>
                  </a:lnTo>
                  <a:lnTo>
                    <a:pt x="56" y="44"/>
                  </a:lnTo>
                  <a:lnTo>
                    <a:pt x="59" y="41"/>
                  </a:lnTo>
                  <a:lnTo>
                    <a:pt x="49" y="43"/>
                  </a:lnTo>
                  <a:lnTo>
                    <a:pt x="48" y="51"/>
                  </a:lnTo>
                  <a:lnTo>
                    <a:pt x="38" y="54"/>
                  </a:lnTo>
                  <a:lnTo>
                    <a:pt x="30" y="62"/>
                  </a:lnTo>
                  <a:lnTo>
                    <a:pt x="22" y="64"/>
                  </a:lnTo>
                  <a:lnTo>
                    <a:pt x="21" y="64"/>
                  </a:lnTo>
                  <a:lnTo>
                    <a:pt x="19" y="60"/>
                  </a:lnTo>
                  <a:lnTo>
                    <a:pt x="21" y="48"/>
                  </a:lnTo>
                  <a:lnTo>
                    <a:pt x="17" y="52"/>
                  </a:lnTo>
                  <a:lnTo>
                    <a:pt x="0" y="56"/>
                  </a:lnTo>
                  <a:lnTo>
                    <a:pt x="0" y="52"/>
                  </a:lnTo>
                  <a:lnTo>
                    <a:pt x="3" y="48"/>
                  </a:lnTo>
                  <a:lnTo>
                    <a:pt x="14" y="41"/>
                  </a:lnTo>
                  <a:lnTo>
                    <a:pt x="14" y="32"/>
                  </a:lnTo>
                  <a:lnTo>
                    <a:pt x="21" y="20"/>
                  </a:lnTo>
                  <a:lnTo>
                    <a:pt x="22" y="11"/>
                  </a:lnTo>
                  <a:lnTo>
                    <a:pt x="29" y="3"/>
                  </a:lnTo>
                  <a:lnTo>
                    <a:pt x="29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8" name="Freeform 606">
              <a:extLst>
                <a:ext uri="{FF2B5EF4-FFF2-40B4-BE49-F238E27FC236}">
                  <a16:creationId xmlns:a16="http://schemas.microsoft.com/office/drawing/2014/main" id="{C9134154-8566-EA3F-2703-33D2CC076D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0360" y="-2828465"/>
              <a:ext cx="17675" cy="14956"/>
            </a:xfrm>
            <a:custGeom>
              <a:avLst/>
              <a:gdLst/>
              <a:ahLst/>
              <a:cxnLst>
                <a:cxn ang="0">
                  <a:pos x="8" y="3"/>
                </a:cxn>
                <a:cxn ang="0">
                  <a:pos x="13" y="11"/>
                </a:cxn>
                <a:cxn ang="0">
                  <a:pos x="8" y="11"/>
                </a:cxn>
                <a:cxn ang="0">
                  <a:pos x="5" y="8"/>
                </a:cxn>
                <a:cxn ang="0">
                  <a:pos x="0" y="0"/>
                </a:cxn>
                <a:cxn ang="0">
                  <a:pos x="8" y="3"/>
                </a:cxn>
                <a:cxn ang="0">
                  <a:pos x="8" y="3"/>
                </a:cxn>
              </a:cxnLst>
              <a:rect l="0" t="0" r="r" b="b"/>
              <a:pathLst>
                <a:path w="13" h="11">
                  <a:moveTo>
                    <a:pt x="8" y="3"/>
                  </a:moveTo>
                  <a:lnTo>
                    <a:pt x="13" y="11"/>
                  </a:lnTo>
                  <a:lnTo>
                    <a:pt x="8" y="11"/>
                  </a:lnTo>
                  <a:lnTo>
                    <a:pt x="5" y="8"/>
                  </a:lnTo>
                  <a:lnTo>
                    <a:pt x="0" y="0"/>
                  </a:lnTo>
                  <a:lnTo>
                    <a:pt x="8" y="3"/>
                  </a:lnTo>
                  <a:lnTo>
                    <a:pt x="8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9" name="Freeform 608">
              <a:extLst>
                <a:ext uri="{FF2B5EF4-FFF2-40B4-BE49-F238E27FC236}">
                  <a16:creationId xmlns:a16="http://schemas.microsoft.com/office/drawing/2014/main" id="{F81DA18A-E142-D392-D765-C09F508D8B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1754" y="-2907319"/>
              <a:ext cx="42147" cy="36708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29" y="2"/>
                </a:cxn>
                <a:cxn ang="0">
                  <a:pos x="31" y="8"/>
                </a:cxn>
                <a:cxn ang="0">
                  <a:pos x="27" y="21"/>
                </a:cxn>
                <a:cxn ang="0">
                  <a:pos x="19" y="27"/>
                </a:cxn>
                <a:cxn ang="0">
                  <a:pos x="2" y="27"/>
                </a:cxn>
                <a:cxn ang="0">
                  <a:pos x="0" y="19"/>
                </a:cxn>
                <a:cxn ang="0">
                  <a:pos x="0" y="13"/>
                </a:cxn>
                <a:cxn ang="0">
                  <a:pos x="10" y="2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31" h="27">
                  <a:moveTo>
                    <a:pt x="16" y="0"/>
                  </a:moveTo>
                  <a:lnTo>
                    <a:pt x="29" y="2"/>
                  </a:lnTo>
                  <a:lnTo>
                    <a:pt x="31" y="8"/>
                  </a:lnTo>
                  <a:lnTo>
                    <a:pt x="27" y="21"/>
                  </a:lnTo>
                  <a:lnTo>
                    <a:pt x="19" y="27"/>
                  </a:lnTo>
                  <a:lnTo>
                    <a:pt x="2" y="27"/>
                  </a:lnTo>
                  <a:lnTo>
                    <a:pt x="0" y="19"/>
                  </a:lnTo>
                  <a:lnTo>
                    <a:pt x="0" y="13"/>
                  </a:lnTo>
                  <a:lnTo>
                    <a:pt x="10" y="2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0" name="Freeform 609">
              <a:extLst>
                <a:ext uri="{FF2B5EF4-FFF2-40B4-BE49-F238E27FC236}">
                  <a16:creationId xmlns:a16="http://schemas.microsoft.com/office/drawing/2014/main" id="{C789451D-4564-BFA0-D13F-5DDEAF5F5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9338" y="-2903240"/>
              <a:ext cx="20394" cy="14956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0"/>
                </a:cxn>
                <a:cxn ang="0">
                  <a:pos x="13" y="5"/>
                </a:cxn>
                <a:cxn ang="0">
                  <a:pos x="15" y="10"/>
                </a:cxn>
                <a:cxn ang="0">
                  <a:pos x="4" y="11"/>
                </a:cxn>
                <a:cxn ang="0">
                  <a:pos x="0" y="8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15" h="11">
                  <a:moveTo>
                    <a:pt x="0" y="5"/>
                  </a:moveTo>
                  <a:lnTo>
                    <a:pt x="7" y="0"/>
                  </a:lnTo>
                  <a:lnTo>
                    <a:pt x="13" y="5"/>
                  </a:lnTo>
                  <a:lnTo>
                    <a:pt x="15" y="10"/>
                  </a:lnTo>
                  <a:lnTo>
                    <a:pt x="4" y="11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1" name="Freeform 610">
              <a:extLst>
                <a:ext uri="{FF2B5EF4-FFF2-40B4-BE49-F238E27FC236}">
                  <a16:creationId xmlns:a16="http://schemas.microsoft.com/office/drawing/2014/main" id="{AC482D5A-5CF2-B344-11AF-34A68F7621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1844" y="-2946746"/>
              <a:ext cx="23113" cy="17675"/>
            </a:xfrm>
            <a:custGeom>
              <a:avLst/>
              <a:gdLst/>
              <a:ahLst/>
              <a:cxnLst>
                <a:cxn ang="0">
                  <a:pos x="14" y="3"/>
                </a:cxn>
                <a:cxn ang="0">
                  <a:pos x="9" y="10"/>
                </a:cxn>
                <a:cxn ang="0">
                  <a:pos x="0" y="13"/>
                </a:cxn>
                <a:cxn ang="0">
                  <a:pos x="4" y="8"/>
                </a:cxn>
                <a:cxn ang="0">
                  <a:pos x="11" y="2"/>
                </a:cxn>
                <a:cxn ang="0">
                  <a:pos x="16" y="3"/>
                </a:cxn>
                <a:cxn ang="0">
                  <a:pos x="17" y="0"/>
                </a:cxn>
                <a:cxn ang="0">
                  <a:pos x="14" y="0"/>
                </a:cxn>
                <a:cxn ang="0">
                  <a:pos x="12" y="2"/>
                </a:cxn>
                <a:cxn ang="0">
                  <a:pos x="14" y="3"/>
                </a:cxn>
                <a:cxn ang="0">
                  <a:pos x="14" y="3"/>
                </a:cxn>
              </a:cxnLst>
              <a:rect l="0" t="0" r="r" b="b"/>
              <a:pathLst>
                <a:path w="17" h="13">
                  <a:moveTo>
                    <a:pt x="14" y="3"/>
                  </a:moveTo>
                  <a:lnTo>
                    <a:pt x="9" y="10"/>
                  </a:lnTo>
                  <a:lnTo>
                    <a:pt x="0" y="13"/>
                  </a:lnTo>
                  <a:lnTo>
                    <a:pt x="4" y="8"/>
                  </a:lnTo>
                  <a:lnTo>
                    <a:pt x="11" y="2"/>
                  </a:lnTo>
                  <a:lnTo>
                    <a:pt x="16" y="3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2" y="2"/>
                  </a:lnTo>
                  <a:lnTo>
                    <a:pt x="14" y="3"/>
                  </a:lnTo>
                  <a:lnTo>
                    <a:pt x="14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2" name="Freeform 611">
              <a:extLst>
                <a:ext uri="{FF2B5EF4-FFF2-40B4-BE49-F238E27FC236}">
                  <a16:creationId xmlns:a16="http://schemas.microsoft.com/office/drawing/2014/main" id="{8354E267-D747-8CCD-ECC2-2AA6E5DA0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0967" y="-2964420"/>
              <a:ext cx="16315" cy="13596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12" y="2"/>
                </a:cxn>
                <a:cxn ang="0">
                  <a:pos x="6" y="7"/>
                </a:cxn>
                <a:cxn ang="0">
                  <a:pos x="4" y="5"/>
                </a:cxn>
                <a:cxn ang="0">
                  <a:pos x="3" y="10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12" h="10">
                  <a:moveTo>
                    <a:pt x="3" y="0"/>
                  </a:moveTo>
                  <a:lnTo>
                    <a:pt x="12" y="2"/>
                  </a:lnTo>
                  <a:lnTo>
                    <a:pt x="6" y="7"/>
                  </a:lnTo>
                  <a:lnTo>
                    <a:pt x="4" y="5"/>
                  </a:lnTo>
                  <a:lnTo>
                    <a:pt x="3" y="10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3" name="Freeform 612">
              <a:extLst>
                <a:ext uri="{FF2B5EF4-FFF2-40B4-BE49-F238E27FC236}">
                  <a16:creationId xmlns:a16="http://schemas.microsoft.com/office/drawing/2014/main" id="{A111CDBA-F213-D41F-EB53-E66854E25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1450" y="-2744172"/>
              <a:ext cx="17675" cy="10876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1" y="0"/>
                </a:cxn>
                <a:cxn ang="0">
                  <a:pos x="13" y="5"/>
                </a:cxn>
                <a:cxn ang="0">
                  <a:pos x="8" y="8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3" h="8">
                  <a:moveTo>
                    <a:pt x="0" y="2"/>
                  </a:moveTo>
                  <a:lnTo>
                    <a:pt x="11" y="0"/>
                  </a:lnTo>
                  <a:lnTo>
                    <a:pt x="13" y="5"/>
                  </a:lnTo>
                  <a:lnTo>
                    <a:pt x="8" y="8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4" name="Freeform 613">
              <a:extLst>
                <a:ext uri="{FF2B5EF4-FFF2-40B4-BE49-F238E27FC236}">
                  <a16:creationId xmlns:a16="http://schemas.microsoft.com/office/drawing/2014/main" id="{87F22AAE-D612-EC48-9F59-B90CF49CC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3203" y="-2752329"/>
              <a:ext cx="13596" cy="108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"/>
                </a:cxn>
                <a:cxn ang="0">
                  <a:pos x="10" y="8"/>
                </a:cxn>
                <a:cxn ang="0">
                  <a:pos x="3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" h="8">
                  <a:moveTo>
                    <a:pt x="0" y="0"/>
                  </a:moveTo>
                  <a:lnTo>
                    <a:pt x="8" y="3"/>
                  </a:lnTo>
                  <a:lnTo>
                    <a:pt x="10" y="8"/>
                  </a:lnTo>
                  <a:lnTo>
                    <a:pt x="3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5" name="Freeform 614">
              <a:extLst>
                <a:ext uri="{FF2B5EF4-FFF2-40B4-BE49-F238E27FC236}">
                  <a16:creationId xmlns:a16="http://schemas.microsoft.com/office/drawing/2014/main" id="{DBDA42D4-D09C-13AB-3E25-6DD416BB6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1237" y="-3820941"/>
              <a:ext cx="546542" cy="556059"/>
            </a:xfrm>
            <a:custGeom>
              <a:avLst/>
              <a:gdLst/>
              <a:ahLst/>
              <a:cxnLst>
                <a:cxn ang="0">
                  <a:pos x="59" y="398"/>
                </a:cxn>
                <a:cxn ang="0">
                  <a:pos x="80" y="398"/>
                </a:cxn>
                <a:cxn ang="0">
                  <a:pos x="94" y="395"/>
                </a:cxn>
                <a:cxn ang="0">
                  <a:pos x="131" y="391"/>
                </a:cxn>
                <a:cxn ang="0">
                  <a:pos x="128" y="374"/>
                </a:cxn>
                <a:cxn ang="0">
                  <a:pos x="122" y="363"/>
                </a:cxn>
                <a:cxn ang="0">
                  <a:pos x="107" y="351"/>
                </a:cxn>
                <a:cxn ang="0">
                  <a:pos x="154" y="337"/>
                </a:cxn>
                <a:cxn ang="0">
                  <a:pos x="195" y="308"/>
                </a:cxn>
                <a:cxn ang="0">
                  <a:pos x="187" y="279"/>
                </a:cxn>
                <a:cxn ang="0">
                  <a:pos x="170" y="265"/>
                </a:cxn>
                <a:cxn ang="0">
                  <a:pos x="211" y="261"/>
                </a:cxn>
                <a:cxn ang="0">
                  <a:pos x="205" y="253"/>
                </a:cxn>
                <a:cxn ang="0">
                  <a:pos x="229" y="231"/>
                </a:cxn>
                <a:cxn ang="0">
                  <a:pos x="264" y="213"/>
                </a:cxn>
                <a:cxn ang="0">
                  <a:pos x="269" y="199"/>
                </a:cxn>
                <a:cxn ang="0">
                  <a:pos x="341" y="122"/>
                </a:cxn>
                <a:cxn ang="0">
                  <a:pos x="301" y="119"/>
                </a:cxn>
                <a:cxn ang="0">
                  <a:pos x="401" y="53"/>
                </a:cxn>
                <a:cxn ang="0">
                  <a:pos x="378" y="19"/>
                </a:cxn>
                <a:cxn ang="0">
                  <a:pos x="353" y="21"/>
                </a:cxn>
                <a:cxn ang="0">
                  <a:pos x="279" y="0"/>
                </a:cxn>
                <a:cxn ang="0">
                  <a:pos x="236" y="45"/>
                </a:cxn>
                <a:cxn ang="0">
                  <a:pos x="179" y="19"/>
                </a:cxn>
                <a:cxn ang="0">
                  <a:pos x="159" y="53"/>
                </a:cxn>
                <a:cxn ang="0">
                  <a:pos x="139" y="72"/>
                </a:cxn>
                <a:cxn ang="0">
                  <a:pos x="110" y="58"/>
                </a:cxn>
                <a:cxn ang="0">
                  <a:pos x="117" y="92"/>
                </a:cxn>
                <a:cxn ang="0">
                  <a:pos x="94" y="93"/>
                </a:cxn>
                <a:cxn ang="0">
                  <a:pos x="66" y="104"/>
                </a:cxn>
                <a:cxn ang="0">
                  <a:pos x="66" y="117"/>
                </a:cxn>
                <a:cxn ang="0">
                  <a:pos x="67" y="141"/>
                </a:cxn>
                <a:cxn ang="0">
                  <a:pos x="54" y="165"/>
                </a:cxn>
                <a:cxn ang="0">
                  <a:pos x="85" y="186"/>
                </a:cxn>
                <a:cxn ang="0">
                  <a:pos x="112" y="178"/>
                </a:cxn>
                <a:cxn ang="0">
                  <a:pos x="138" y="172"/>
                </a:cxn>
                <a:cxn ang="0">
                  <a:pos x="167" y="160"/>
                </a:cxn>
                <a:cxn ang="0">
                  <a:pos x="179" y="146"/>
                </a:cxn>
                <a:cxn ang="0">
                  <a:pos x="160" y="180"/>
                </a:cxn>
                <a:cxn ang="0">
                  <a:pos x="149" y="237"/>
                </a:cxn>
                <a:cxn ang="0">
                  <a:pos x="78" y="202"/>
                </a:cxn>
                <a:cxn ang="0">
                  <a:pos x="88" y="237"/>
                </a:cxn>
                <a:cxn ang="0">
                  <a:pos x="85" y="271"/>
                </a:cxn>
                <a:cxn ang="0">
                  <a:pos x="107" y="292"/>
                </a:cxn>
                <a:cxn ang="0">
                  <a:pos x="53" y="297"/>
                </a:cxn>
                <a:cxn ang="0">
                  <a:pos x="58" y="318"/>
                </a:cxn>
                <a:cxn ang="0">
                  <a:pos x="80" y="308"/>
                </a:cxn>
                <a:cxn ang="0">
                  <a:pos x="64" y="334"/>
                </a:cxn>
                <a:cxn ang="0">
                  <a:pos x="85" y="346"/>
                </a:cxn>
                <a:cxn ang="0">
                  <a:pos x="70" y="353"/>
                </a:cxn>
                <a:cxn ang="0">
                  <a:pos x="25" y="343"/>
                </a:cxn>
                <a:cxn ang="0">
                  <a:pos x="35" y="364"/>
                </a:cxn>
                <a:cxn ang="0">
                  <a:pos x="8" y="398"/>
                </a:cxn>
                <a:cxn ang="0">
                  <a:pos x="21" y="399"/>
                </a:cxn>
                <a:cxn ang="0">
                  <a:pos x="34" y="399"/>
                </a:cxn>
              </a:cxnLst>
              <a:rect l="0" t="0" r="r" b="b"/>
              <a:pathLst>
                <a:path w="402" h="409">
                  <a:moveTo>
                    <a:pt x="34" y="399"/>
                  </a:moveTo>
                  <a:lnTo>
                    <a:pt x="48" y="406"/>
                  </a:lnTo>
                  <a:lnTo>
                    <a:pt x="59" y="404"/>
                  </a:lnTo>
                  <a:lnTo>
                    <a:pt x="54" y="396"/>
                  </a:lnTo>
                  <a:lnTo>
                    <a:pt x="54" y="391"/>
                  </a:lnTo>
                  <a:lnTo>
                    <a:pt x="59" y="398"/>
                  </a:lnTo>
                  <a:lnTo>
                    <a:pt x="64" y="395"/>
                  </a:lnTo>
                  <a:lnTo>
                    <a:pt x="66" y="388"/>
                  </a:lnTo>
                  <a:lnTo>
                    <a:pt x="74" y="398"/>
                  </a:lnTo>
                  <a:lnTo>
                    <a:pt x="77" y="396"/>
                  </a:lnTo>
                  <a:lnTo>
                    <a:pt x="78" y="391"/>
                  </a:lnTo>
                  <a:lnTo>
                    <a:pt x="80" y="398"/>
                  </a:lnTo>
                  <a:lnTo>
                    <a:pt x="82" y="399"/>
                  </a:lnTo>
                  <a:lnTo>
                    <a:pt x="88" y="398"/>
                  </a:lnTo>
                  <a:lnTo>
                    <a:pt x="91" y="393"/>
                  </a:lnTo>
                  <a:lnTo>
                    <a:pt x="88" y="387"/>
                  </a:lnTo>
                  <a:lnTo>
                    <a:pt x="93" y="388"/>
                  </a:lnTo>
                  <a:lnTo>
                    <a:pt x="94" y="395"/>
                  </a:lnTo>
                  <a:lnTo>
                    <a:pt x="104" y="395"/>
                  </a:lnTo>
                  <a:lnTo>
                    <a:pt x="106" y="399"/>
                  </a:lnTo>
                  <a:lnTo>
                    <a:pt x="101" y="406"/>
                  </a:lnTo>
                  <a:lnTo>
                    <a:pt x="102" y="409"/>
                  </a:lnTo>
                  <a:lnTo>
                    <a:pt x="120" y="403"/>
                  </a:lnTo>
                  <a:lnTo>
                    <a:pt x="131" y="391"/>
                  </a:lnTo>
                  <a:lnTo>
                    <a:pt x="131" y="396"/>
                  </a:lnTo>
                  <a:lnTo>
                    <a:pt x="143" y="390"/>
                  </a:lnTo>
                  <a:lnTo>
                    <a:pt x="146" y="382"/>
                  </a:lnTo>
                  <a:lnTo>
                    <a:pt x="144" y="372"/>
                  </a:lnTo>
                  <a:lnTo>
                    <a:pt x="135" y="380"/>
                  </a:lnTo>
                  <a:lnTo>
                    <a:pt x="128" y="374"/>
                  </a:lnTo>
                  <a:lnTo>
                    <a:pt x="131" y="372"/>
                  </a:lnTo>
                  <a:lnTo>
                    <a:pt x="136" y="367"/>
                  </a:lnTo>
                  <a:lnTo>
                    <a:pt x="131" y="363"/>
                  </a:lnTo>
                  <a:lnTo>
                    <a:pt x="120" y="369"/>
                  </a:lnTo>
                  <a:lnTo>
                    <a:pt x="118" y="369"/>
                  </a:lnTo>
                  <a:lnTo>
                    <a:pt x="122" y="363"/>
                  </a:lnTo>
                  <a:lnTo>
                    <a:pt x="112" y="361"/>
                  </a:lnTo>
                  <a:lnTo>
                    <a:pt x="101" y="369"/>
                  </a:lnTo>
                  <a:lnTo>
                    <a:pt x="99" y="361"/>
                  </a:lnTo>
                  <a:lnTo>
                    <a:pt x="110" y="359"/>
                  </a:lnTo>
                  <a:lnTo>
                    <a:pt x="107" y="356"/>
                  </a:lnTo>
                  <a:lnTo>
                    <a:pt x="107" y="351"/>
                  </a:lnTo>
                  <a:lnTo>
                    <a:pt x="118" y="359"/>
                  </a:lnTo>
                  <a:lnTo>
                    <a:pt x="147" y="356"/>
                  </a:lnTo>
                  <a:lnTo>
                    <a:pt x="152" y="346"/>
                  </a:lnTo>
                  <a:lnTo>
                    <a:pt x="157" y="343"/>
                  </a:lnTo>
                  <a:lnTo>
                    <a:pt x="154" y="340"/>
                  </a:lnTo>
                  <a:lnTo>
                    <a:pt x="154" y="337"/>
                  </a:lnTo>
                  <a:lnTo>
                    <a:pt x="152" y="334"/>
                  </a:lnTo>
                  <a:lnTo>
                    <a:pt x="152" y="327"/>
                  </a:lnTo>
                  <a:lnTo>
                    <a:pt x="181" y="327"/>
                  </a:lnTo>
                  <a:lnTo>
                    <a:pt x="187" y="319"/>
                  </a:lnTo>
                  <a:lnTo>
                    <a:pt x="187" y="316"/>
                  </a:lnTo>
                  <a:lnTo>
                    <a:pt x="195" y="308"/>
                  </a:lnTo>
                  <a:lnTo>
                    <a:pt x="181" y="300"/>
                  </a:lnTo>
                  <a:lnTo>
                    <a:pt x="203" y="295"/>
                  </a:lnTo>
                  <a:lnTo>
                    <a:pt x="202" y="294"/>
                  </a:lnTo>
                  <a:lnTo>
                    <a:pt x="203" y="282"/>
                  </a:lnTo>
                  <a:lnTo>
                    <a:pt x="202" y="281"/>
                  </a:lnTo>
                  <a:lnTo>
                    <a:pt x="187" y="279"/>
                  </a:lnTo>
                  <a:lnTo>
                    <a:pt x="192" y="276"/>
                  </a:lnTo>
                  <a:lnTo>
                    <a:pt x="192" y="273"/>
                  </a:lnTo>
                  <a:lnTo>
                    <a:pt x="168" y="278"/>
                  </a:lnTo>
                  <a:lnTo>
                    <a:pt x="171" y="273"/>
                  </a:lnTo>
                  <a:lnTo>
                    <a:pt x="170" y="271"/>
                  </a:lnTo>
                  <a:lnTo>
                    <a:pt x="170" y="265"/>
                  </a:lnTo>
                  <a:lnTo>
                    <a:pt x="189" y="263"/>
                  </a:lnTo>
                  <a:lnTo>
                    <a:pt x="194" y="271"/>
                  </a:lnTo>
                  <a:lnTo>
                    <a:pt x="207" y="273"/>
                  </a:lnTo>
                  <a:lnTo>
                    <a:pt x="210" y="268"/>
                  </a:lnTo>
                  <a:lnTo>
                    <a:pt x="208" y="265"/>
                  </a:lnTo>
                  <a:lnTo>
                    <a:pt x="211" y="261"/>
                  </a:lnTo>
                  <a:lnTo>
                    <a:pt x="178" y="260"/>
                  </a:lnTo>
                  <a:lnTo>
                    <a:pt x="181" y="257"/>
                  </a:lnTo>
                  <a:lnTo>
                    <a:pt x="179" y="250"/>
                  </a:lnTo>
                  <a:lnTo>
                    <a:pt x="181" y="250"/>
                  </a:lnTo>
                  <a:lnTo>
                    <a:pt x="183" y="245"/>
                  </a:lnTo>
                  <a:lnTo>
                    <a:pt x="205" y="253"/>
                  </a:lnTo>
                  <a:lnTo>
                    <a:pt x="207" y="252"/>
                  </a:lnTo>
                  <a:lnTo>
                    <a:pt x="207" y="249"/>
                  </a:lnTo>
                  <a:lnTo>
                    <a:pt x="224" y="245"/>
                  </a:lnTo>
                  <a:lnTo>
                    <a:pt x="226" y="242"/>
                  </a:lnTo>
                  <a:lnTo>
                    <a:pt x="226" y="234"/>
                  </a:lnTo>
                  <a:lnTo>
                    <a:pt x="229" y="231"/>
                  </a:lnTo>
                  <a:lnTo>
                    <a:pt x="229" y="236"/>
                  </a:lnTo>
                  <a:lnTo>
                    <a:pt x="231" y="237"/>
                  </a:lnTo>
                  <a:lnTo>
                    <a:pt x="245" y="237"/>
                  </a:lnTo>
                  <a:lnTo>
                    <a:pt x="256" y="228"/>
                  </a:lnTo>
                  <a:lnTo>
                    <a:pt x="252" y="225"/>
                  </a:lnTo>
                  <a:lnTo>
                    <a:pt x="264" y="213"/>
                  </a:lnTo>
                  <a:lnTo>
                    <a:pt x="242" y="217"/>
                  </a:lnTo>
                  <a:lnTo>
                    <a:pt x="247" y="212"/>
                  </a:lnTo>
                  <a:lnTo>
                    <a:pt x="271" y="209"/>
                  </a:lnTo>
                  <a:lnTo>
                    <a:pt x="268" y="197"/>
                  </a:lnTo>
                  <a:lnTo>
                    <a:pt x="269" y="193"/>
                  </a:lnTo>
                  <a:lnTo>
                    <a:pt x="269" y="199"/>
                  </a:lnTo>
                  <a:lnTo>
                    <a:pt x="280" y="197"/>
                  </a:lnTo>
                  <a:lnTo>
                    <a:pt x="287" y="183"/>
                  </a:lnTo>
                  <a:lnTo>
                    <a:pt x="296" y="173"/>
                  </a:lnTo>
                  <a:lnTo>
                    <a:pt x="353" y="127"/>
                  </a:lnTo>
                  <a:lnTo>
                    <a:pt x="354" y="119"/>
                  </a:lnTo>
                  <a:lnTo>
                    <a:pt x="341" y="122"/>
                  </a:lnTo>
                  <a:lnTo>
                    <a:pt x="282" y="152"/>
                  </a:lnTo>
                  <a:lnTo>
                    <a:pt x="284" y="148"/>
                  </a:lnTo>
                  <a:lnTo>
                    <a:pt x="284" y="146"/>
                  </a:lnTo>
                  <a:lnTo>
                    <a:pt x="325" y="122"/>
                  </a:lnTo>
                  <a:lnTo>
                    <a:pt x="300" y="124"/>
                  </a:lnTo>
                  <a:lnTo>
                    <a:pt x="301" y="119"/>
                  </a:lnTo>
                  <a:lnTo>
                    <a:pt x="306" y="117"/>
                  </a:lnTo>
                  <a:lnTo>
                    <a:pt x="308" y="117"/>
                  </a:lnTo>
                  <a:lnTo>
                    <a:pt x="362" y="104"/>
                  </a:lnTo>
                  <a:lnTo>
                    <a:pt x="401" y="71"/>
                  </a:lnTo>
                  <a:lnTo>
                    <a:pt x="402" y="59"/>
                  </a:lnTo>
                  <a:lnTo>
                    <a:pt x="401" y="53"/>
                  </a:lnTo>
                  <a:lnTo>
                    <a:pt x="391" y="48"/>
                  </a:lnTo>
                  <a:lnTo>
                    <a:pt x="378" y="55"/>
                  </a:lnTo>
                  <a:lnTo>
                    <a:pt x="383" y="43"/>
                  </a:lnTo>
                  <a:lnTo>
                    <a:pt x="375" y="29"/>
                  </a:lnTo>
                  <a:lnTo>
                    <a:pt x="378" y="27"/>
                  </a:lnTo>
                  <a:lnTo>
                    <a:pt x="378" y="19"/>
                  </a:lnTo>
                  <a:lnTo>
                    <a:pt x="369" y="26"/>
                  </a:lnTo>
                  <a:lnTo>
                    <a:pt x="365" y="15"/>
                  </a:lnTo>
                  <a:lnTo>
                    <a:pt x="356" y="24"/>
                  </a:lnTo>
                  <a:lnTo>
                    <a:pt x="359" y="27"/>
                  </a:lnTo>
                  <a:lnTo>
                    <a:pt x="357" y="31"/>
                  </a:lnTo>
                  <a:lnTo>
                    <a:pt x="353" y="21"/>
                  </a:lnTo>
                  <a:lnTo>
                    <a:pt x="314" y="40"/>
                  </a:lnTo>
                  <a:lnTo>
                    <a:pt x="346" y="13"/>
                  </a:lnTo>
                  <a:lnTo>
                    <a:pt x="314" y="11"/>
                  </a:lnTo>
                  <a:lnTo>
                    <a:pt x="305" y="0"/>
                  </a:lnTo>
                  <a:lnTo>
                    <a:pt x="285" y="10"/>
                  </a:lnTo>
                  <a:lnTo>
                    <a:pt x="279" y="0"/>
                  </a:lnTo>
                  <a:lnTo>
                    <a:pt x="269" y="2"/>
                  </a:lnTo>
                  <a:lnTo>
                    <a:pt x="260" y="15"/>
                  </a:lnTo>
                  <a:lnTo>
                    <a:pt x="263" y="31"/>
                  </a:lnTo>
                  <a:lnTo>
                    <a:pt x="252" y="8"/>
                  </a:lnTo>
                  <a:lnTo>
                    <a:pt x="216" y="10"/>
                  </a:lnTo>
                  <a:lnTo>
                    <a:pt x="236" y="45"/>
                  </a:lnTo>
                  <a:lnTo>
                    <a:pt x="224" y="56"/>
                  </a:lnTo>
                  <a:lnTo>
                    <a:pt x="228" y="48"/>
                  </a:lnTo>
                  <a:lnTo>
                    <a:pt x="226" y="43"/>
                  </a:lnTo>
                  <a:lnTo>
                    <a:pt x="218" y="21"/>
                  </a:lnTo>
                  <a:lnTo>
                    <a:pt x="186" y="15"/>
                  </a:lnTo>
                  <a:lnTo>
                    <a:pt x="179" y="19"/>
                  </a:lnTo>
                  <a:lnTo>
                    <a:pt x="189" y="35"/>
                  </a:lnTo>
                  <a:lnTo>
                    <a:pt x="165" y="29"/>
                  </a:lnTo>
                  <a:lnTo>
                    <a:pt x="173" y="51"/>
                  </a:lnTo>
                  <a:lnTo>
                    <a:pt x="155" y="40"/>
                  </a:lnTo>
                  <a:lnTo>
                    <a:pt x="151" y="47"/>
                  </a:lnTo>
                  <a:lnTo>
                    <a:pt x="159" y="53"/>
                  </a:lnTo>
                  <a:lnTo>
                    <a:pt x="146" y="58"/>
                  </a:lnTo>
                  <a:lnTo>
                    <a:pt x="146" y="66"/>
                  </a:lnTo>
                  <a:lnTo>
                    <a:pt x="165" y="80"/>
                  </a:lnTo>
                  <a:lnTo>
                    <a:pt x="163" y="83"/>
                  </a:lnTo>
                  <a:lnTo>
                    <a:pt x="144" y="69"/>
                  </a:lnTo>
                  <a:lnTo>
                    <a:pt x="139" y="72"/>
                  </a:lnTo>
                  <a:lnTo>
                    <a:pt x="144" y="82"/>
                  </a:lnTo>
                  <a:lnTo>
                    <a:pt x="136" y="82"/>
                  </a:lnTo>
                  <a:lnTo>
                    <a:pt x="138" y="77"/>
                  </a:lnTo>
                  <a:lnTo>
                    <a:pt x="136" y="66"/>
                  </a:lnTo>
                  <a:lnTo>
                    <a:pt x="118" y="55"/>
                  </a:lnTo>
                  <a:lnTo>
                    <a:pt x="110" y="58"/>
                  </a:lnTo>
                  <a:lnTo>
                    <a:pt x="114" y="66"/>
                  </a:lnTo>
                  <a:lnTo>
                    <a:pt x="112" y="69"/>
                  </a:lnTo>
                  <a:lnTo>
                    <a:pt x="98" y="77"/>
                  </a:lnTo>
                  <a:lnTo>
                    <a:pt x="120" y="87"/>
                  </a:lnTo>
                  <a:lnTo>
                    <a:pt x="117" y="88"/>
                  </a:lnTo>
                  <a:lnTo>
                    <a:pt x="117" y="92"/>
                  </a:lnTo>
                  <a:lnTo>
                    <a:pt x="110" y="88"/>
                  </a:lnTo>
                  <a:lnTo>
                    <a:pt x="110" y="95"/>
                  </a:lnTo>
                  <a:lnTo>
                    <a:pt x="102" y="85"/>
                  </a:lnTo>
                  <a:lnTo>
                    <a:pt x="96" y="85"/>
                  </a:lnTo>
                  <a:lnTo>
                    <a:pt x="94" y="90"/>
                  </a:lnTo>
                  <a:lnTo>
                    <a:pt x="94" y="93"/>
                  </a:lnTo>
                  <a:lnTo>
                    <a:pt x="93" y="85"/>
                  </a:lnTo>
                  <a:lnTo>
                    <a:pt x="82" y="82"/>
                  </a:lnTo>
                  <a:lnTo>
                    <a:pt x="69" y="92"/>
                  </a:lnTo>
                  <a:lnTo>
                    <a:pt x="70" y="100"/>
                  </a:lnTo>
                  <a:lnTo>
                    <a:pt x="67" y="95"/>
                  </a:lnTo>
                  <a:lnTo>
                    <a:pt x="66" y="104"/>
                  </a:lnTo>
                  <a:lnTo>
                    <a:pt x="61" y="95"/>
                  </a:lnTo>
                  <a:lnTo>
                    <a:pt x="40" y="108"/>
                  </a:lnTo>
                  <a:lnTo>
                    <a:pt x="35" y="116"/>
                  </a:lnTo>
                  <a:lnTo>
                    <a:pt x="42" y="122"/>
                  </a:lnTo>
                  <a:lnTo>
                    <a:pt x="59" y="112"/>
                  </a:lnTo>
                  <a:lnTo>
                    <a:pt x="66" y="117"/>
                  </a:lnTo>
                  <a:lnTo>
                    <a:pt x="48" y="130"/>
                  </a:lnTo>
                  <a:lnTo>
                    <a:pt x="51" y="135"/>
                  </a:lnTo>
                  <a:lnTo>
                    <a:pt x="80" y="119"/>
                  </a:lnTo>
                  <a:lnTo>
                    <a:pt x="78" y="124"/>
                  </a:lnTo>
                  <a:lnTo>
                    <a:pt x="56" y="136"/>
                  </a:lnTo>
                  <a:lnTo>
                    <a:pt x="67" y="141"/>
                  </a:lnTo>
                  <a:lnTo>
                    <a:pt x="53" y="144"/>
                  </a:lnTo>
                  <a:lnTo>
                    <a:pt x="51" y="152"/>
                  </a:lnTo>
                  <a:lnTo>
                    <a:pt x="54" y="157"/>
                  </a:lnTo>
                  <a:lnTo>
                    <a:pt x="82" y="156"/>
                  </a:lnTo>
                  <a:lnTo>
                    <a:pt x="90" y="159"/>
                  </a:lnTo>
                  <a:lnTo>
                    <a:pt x="54" y="165"/>
                  </a:lnTo>
                  <a:lnTo>
                    <a:pt x="77" y="185"/>
                  </a:lnTo>
                  <a:lnTo>
                    <a:pt x="90" y="167"/>
                  </a:lnTo>
                  <a:lnTo>
                    <a:pt x="102" y="156"/>
                  </a:lnTo>
                  <a:lnTo>
                    <a:pt x="101" y="160"/>
                  </a:lnTo>
                  <a:lnTo>
                    <a:pt x="86" y="180"/>
                  </a:lnTo>
                  <a:lnTo>
                    <a:pt x="85" y="186"/>
                  </a:lnTo>
                  <a:lnTo>
                    <a:pt x="90" y="188"/>
                  </a:lnTo>
                  <a:lnTo>
                    <a:pt x="99" y="183"/>
                  </a:lnTo>
                  <a:lnTo>
                    <a:pt x="96" y="189"/>
                  </a:lnTo>
                  <a:lnTo>
                    <a:pt x="109" y="191"/>
                  </a:lnTo>
                  <a:lnTo>
                    <a:pt x="112" y="185"/>
                  </a:lnTo>
                  <a:lnTo>
                    <a:pt x="112" y="178"/>
                  </a:lnTo>
                  <a:lnTo>
                    <a:pt x="120" y="172"/>
                  </a:lnTo>
                  <a:lnTo>
                    <a:pt x="115" y="181"/>
                  </a:lnTo>
                  <a:lnTo>
                    <a:pt x="120" y="181"/>
                  </a:lnTo>
                  <a:lnTo>
                    <a:pt x="139" y="164"/>
                  </a:lnTo>
                  <a:lnTo>
                    <a:pt x="138" y="167"/>
                  </a:lnTo>
                  <a:lnTo>
                    <a:pt x="138" y="172"/>
                  </a:lnTo>
                  <a:lnTo>
                    <a:pt x="141" y="170"/>
                  </a:lnTo>
                  <a:lnTo>
                    <a:pt x="118" y="185"/>
                  </a:lnTo>
                  <a:lnTo>
                    <a:pt x="120" y="191"/>
                  </a:lnTo>
                  <a:lnTo>
                    <a:pt x="163" y="168"/>
                  </a:lnTo>
                  <a:lnTo>
                    <a:pt x="168" y="162"/>
                  </a:lnTo>
                  <a:lnTo>
                    <a:pt x="167" y="160"/>
                  </a:lnTo>
                  <a:lnTo>
                    <a:pt x="170" y="152"/>
                  </a:lnTo>
                  <a:lnTo>
                    <a:pt x="167" y="144"/>
                  </a:lnTo>
                  <a:lnTo>
                    <a:pt x="173" y="151"/>
                  </a:lnTo>
                  <a:lnTo>
                    <a:pt x="183" y="136"/>
                  </a:lnTo>
                  <a:lnTo>
                    <a:pt x="200" y="125"/>
                  </a:lnTo>
                  <a:lnTo>
                    <a:pt x="179" y="146"/>
                  </a:lnTo>
                  <a:lnTo>
                    <a:pt x="171" y="159"/>
                  </a:lnTo>
                  <a:lnTo>
                    <a:pt x="171" y="165"/>
                  </a:lnTo>
                  <a:lnTo>
                    <a:pt x="205" y="164"/>
                  </a:lnTo>
                  <a:lnTo>
                    <a:pt x="205" y="168"/>
                  </a:lnTo>
                  <a:lnTo>
                    <a:pt x="186" y="168"/>
                  </a:lnTo>
                  <a:lnTo>
                    <a:pt x="160" y="180"/>
                  </a:lnTo>
                  <a:lnTo>
                    <a:pt x="117" y="199"/>
                  </a:lnTo>
                  <a:lnTo>
                    <a:pt x="125" y="218"/>
                  </a:lnTo>
                  <a:lnTo>
                    <a:pt x="133" y="223"/>
                  </a:lnTo>
                  <a:lnTo>
                    <a:pt x="130" y="225"/>
                  </a:lnTo>
                  <a:lnTo>
                    <a:pt x="131" y="236"/>
                  </a:lnTo>
                  <a:lnTo>
                    <a:pt x="149" y="237"/>
                  </a:lnTo>
                  <a:lnTo>
                    <a:pt x="138" y="245"/>
                  </a:lnTo>
                  <a:lnTo>
                    <a:pt x="127" y="244"/>
                  </a:lnTo>
                  <a:lnTo>
                    <a:pt x="125" y="229"/>
                  </a:lnTo>
                  <a:lnTo>
                    <a:pt x="107" y="204"/>
                  </a:lnTo>
                  <a:lnTo>
                    <a:pt x="82" y="199"/>
                  </a:lnTo>
                  <a:lnTo>
                    <a:pt x="78" y="202"/>
                  </a:lnTo>
                  <a:lnTo>
                    <a:pt x="75" y="210"/>
                  </a:lnTo>
                  <a:lnTo>
                    <a:pt x="75" y="217"/>
                  </a:lnTo>
                  <a:lnTo>
                    <a:pt x="77" y="220"/>
                  </a:lnTo>
                  <a:lnTo>
                    <a:pt x="75" y="220"/>
                  </a:lnTo>
                  <a:lnTo>
                    <a:pt x="74" y="228"/>
                  </a:lnTo>
                  <a:lnTo>
                    <a:pt x="88" y="237"/>
                  </a:lnTo>
                  <a:lnTo>
                    <a:pt x="93" y="252"/>
                  </a:lnTo>
                  <a:lnTo>
                    <a:pt x="91" y="265"/>
                  </a:lnTo>
                  <a:lnTo>
                    <a:pt x="98" y="261"/>
                  </a:lnTo>
                  <a:lnTo>
                    <a:pt x="94" y="266"/>
                  </a:lnTo>
                  <a:lnTo>
                    <a:pt x="88" y="268"/>
                  </a:lnTo>
                  <a:lnTo>
                    <a:pt x="85" y="271"/>
                  </a:lnTo>
                  <a:lnTo>
                    <a:pt x="85" y="274"/>
                  </a:lnTo>
                  <a:lnTo>
                    <a:pt x="107" y="281"/>
                  </a:lnTo>
                  <a:lnTo>
                    <a:pt x="123" y="276"/>
                  </a:lnTo>
                  <a:lnTo>
                    <a:pt x="117" y="286"/>
                  </a:lnTo>
                  <a:lnTo>
                    <a:pt x="112" y="290"/>
                  </a:lnTo>
                  <a:lnTo>
                    <a:pt x="107" y="292"/>
                  </a:lnTo>
                  <a:lnTo>
                    <a:pt x="109" y="298"/>
                  </a:lnTo>
                  <a:lnTo>
                    <a:pt x="93" y="282"/>
                  </a:lnTo>
                  <a:lnTo>
                    <a:pt x="78" y="279"/>
                  </a:lnTo>
                  <a:lnTo>
                    <a:pt x="58" y="287"/>
                  </a:lnTo>
                  <a:lnTo>
                    <a:pt x="51" y="297"/>
                  </a:lnTo>
                  <a:lnTo>
                    <a:pt x="53" y="297"/>
                  </a:lnTo>
                  <a:lnTo>
                    <a:pt x="43" y="306"/>
                  </a:lnTo>
                  <a:lnTo>
                    <a:pt x="43" y="316"/>
                  </a:lnTo>
                  <a:lnTo>
                    <a:pt x="42" y="319"/>
                  </a:lnTo>
                  <a:lnTo>
                    <a:pt x="54" y="319"/>
                  </a:lnTo>
                  <a:lnTo>
                    <a:pt x="64" y="308"/>
                  </a:lnTo>
                  <a:lnTo>
                    <a:pt x="58" y="318"/>
                  </a:lnTo>
                  <a:lnTo>
                    <a:pt x="58" y="321"/>
                  </a:lnTo>
                  <a:lnTo>
                    <a:pt x="66" y="321"/>
                  </a:lnTo>
                  <a:lnTo>
                    <a:pt x="72" y="314"/>
                  </a:lnTo>
                  <a:lnTo>
                    <a:pt x="82" y="297"/>
                  </a:lnTo>
                  <a:lnTo>
                    <a:pt x="77" y="306"/>
                  </a:lnTo>
                  <a:lnTo>
                    <a:pt x="80" y="308"/>
                  </a:lnTo>
                  <a:lnTo>
                    <a:pt x="74" y="316"/>
                  </a:lnTo>
                  <a:lnTo>
                    <a:pt x="72" y="319"/>
                  </a:lnTo>
                  <a:lnTo>
                    <a:pt x="69" y="322"/>
                  </a:lnTo>
                  <a:lnTo>
                    <a:pt x="72" y="324"/>
                  </a:lnTo>
                  <a:lnTo>
                    <a:pt x="61" y="329"/>
                  </a:lnTo>
                  <a:lnTo>
                    <a:pt x="64" y="334"/>
                  </a:lnTo>
                  <a:lnTo>
                    <a:pt x="67" y="334"/>
                  </a:lnTo>
                  <a:lnTo>
                    <a:pt x="64" y="338"/>
                  </a:lnTo>
                  <a:lnTo>
                    <a:pt x="67" y="343"/>
                  </a:lnTo>
                  <a:lnTo>
                    <a:pt x="72" y="337"/>
                  </a:lnTo>
                  <a:lnTo>
                    <a:pt x="69" y="348"/>
                  </a:lnTo>
                  <a:lnTo>
                    <a:pt x="85" y="346"/>
                  </a:lnTo>
                  <a:lnTo>
                    <a:pt x="99" y="324"/>
                  </a:lnTo>
                  <a:lnTo>
                    <a:pt x="102" y="322"/>
                  </a:lnTo>
                  <a:lnTo>
                    <a:pt x="91" y="342"/>
                  </a:lnTo>
                  <a:lnTo>
                    <a:pt x="82" y="350"/>
                  </a:lnTo>
                  <a:lnTo>
                    <a:pt x="83" y="354"/>
                  </a:lnTo>
                  <a:lnTo>
                    <a:pt x="70" y="353"/>
                  </a:lnTo>
                  <a:lnTo>
                    <a:pt x="70" y="358"/>
                  </a:lnTo>
                  <a:lnTo>
                    <a:pt x="56" y="351"/>
                  </a:lnTo>
                  <a:lnTo>
                    <a:pt x="56" y="345"/>
                  </a:lnTo>
                  <a:lnTo>
                    <a:pt x="51" y="332"/>
                  </a:lnTo>
                  <a:lnTo>
                    <a:pt x="27" y="335"/>
                  </a:lnTo>
                  <a:lnTo>
                    <a:pt x="25" y="343"/>
                  </a:lnTo>
                  <a:lnTo>
                    <a:pt x="32" y="350"/>
                  </a:lnTo>
                  <a:lnTo>
                    <a:pt x="30" y="356"/>
                  </a:lnTo>
                  <a:lnTo>
                    <a:pt x="40" y="356"/>
                  </a:lnTo>
                  <a:lnTo>
                    <a:pt x="35" y="359"/>
                  </a:lnTo>
                  <a:lnTo>
                    <a:pt x="38" y="361"/>
                  </a:lnTo>
                  <a:lnTo>
                    <a:pt x="35" y="364"/>
                  </a:lnTo>
                  <a:lnTo>
                    <a:pt x="17" y="371"/>
                  </a:lnTo>
                  <a:lnTo>
                    <a:pt x="3" y="383"/>
                  </a:lnTo>
                  <a:lnTo>
                    <a:pt x="0" y="391"/>
                  </a:lnTo>
                  <a:lnTo>
                    <a:pt x="1" y="398"/>
                  </a:lnTo>
                  <a:lnTo>
                    <a:pt x="9" y="391"/>
                  </a:lnTo>
                  <a:lnTo>
                    <a:pt x="8" y="398"/>
                  </a:lnTo>
                  <a:lnTo>
                    <a:pt x="11" y="393"/>
                  </a:lnTo>
                  <a:lnTo>
                    <a:pt x="11" y="383"/>
                  </a:lnTo>
                  <a:lnTo>
                    <a:pt x="14" y="382"/>
                  </a:lnTo>
                  <a:lnTo>
                    <a:pt x="11" y="398"/>
                  </a:lnTo>
                  <a:lnTo>
                    <a:pt x="16" y="401"/>
                  </a:lnTo>
                  <a:lnTo>
                    <a:pt x="21" y="399"/>
                  </a:lnTo>
                  <a:lnTo>
                    <a:pt x="22" y="393"/>
                  </a:lnTo>
                  <a:lnTo>
                    <a:pt x="30" y="401"/>
                  </a:lnTo>
                  <a:lnTo>
                    <a:pt x="35" y="395"/>
                  </a:lnTo>
                  <a:lnTo>
                    <a:pt x="35" y="390"/>
                  </a:lnTo>
                  <a:lnTo>
                    <a:pt x="37" y="395"/>
                  </a:lnTo>
                  <a:lnTo>
                    <a:pt x="34" y="399"/>
                  </a:lnTo>
                  <a:lnTo>
                    <a:pt x="34" y="39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6" name="Freeform 615">
              <a:extLst>
                <a:ext uri="{FF2B5EF4-FFF2-40B4-BE49-F238E27FC236}">
                  <a16:creationId xmlns:a16="http://schemas.microsoft.com/office/drawing/2014/main" id="{83F133E3-1C8E-6EFC-AFBC-BA9C5BDB95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2720" y="-3135725"/>
              <a:ext cx="80214" cy="47585"/>
            </a:xfrm>
            <a:custGeom>
              <a:avLst/>
              <a:gdLst/>
              <a:ahLst/>
              <a:cxnLst>
                <a:cxn ang="0">
                  <a:pos x="28" y="3"/>
                </a:cxn>
                <a:cxn ang="0">
                  <a:pos x="36" y="1"/>
                </a:cxn>
                <a:cxn ang="0">
                  <a:pos x="48" y="8"/>
                </a:cxn>
                <a:cxn ang="0">
                  <a:pos x="59" y="28"/>
                </a:cxn>
                <a:cxn ang="0">
                  <a:pos x="53" y="30"/>
                </a:cxn>
                <a:cxn ang="0">
                  <a:pos x="32" y="28"/>
                </a:cxn>
                <a:cxn ang="0">
                  <a:pos x="16" y="35"/>
                </a:cxn>
                <a:cxn ang="0">
                  <a:pos x="8" y="30"/>
                </a:cxn>
                <a:cxn ang="0">
                  <a:pos x="9" y="17"/>
                </a:cxn>
                <a:cxn ang="0">
                  <a:pos x="0" y="12"/>
                </a:cxn>
                <a:cxn ang="0">
                  <a:pos x="4" y="3"/>
                </a:cxn>
                <a:cxn ang="0">
                  <a:pos x="9" y="0"/>
                </a:cxn>
                <a:cxn ang="0">
                  <a:pos x="28" y="3"/>
                </a:cxn>
                <a:cxn ang="0">
                  <a:pos x="28" y="3"/>
                </a:cxn>
              </a:cxnLst>
              <a:rect l="0" t="0" r="r" b="b"/>
              <a:pathLst>
                <a:path w="59" h="35">
                  <a:moveTo>
                    <a:pt x="28" y="3"/>
                  </a:moveTo>
                  <a:lnTo>
                    <a:pt x="36" y="1"/>
                  </a:lnTo>
                  <a:lnTo>
                    <a:pt x="48" y="8"/>
                  </a:lnTo>
                  <a:lnTo>
                    <a:pt x="59" y="28"/>
                  </a:lnTo>
                  <a:lnTo>
                    <a:pt x="53" y="30"/>
                  </a:lnTo>
                  <a:lnTo>
                    <a:pt x="32" y="28"/>
                  </a:lnTo>
                  <a:lnTo>
                    <a:pt x="16" y="35"/>
                  </a:lnTo>
                  <a:lnTo>
                    <a:pt x="8" y="30"/>
                  </a:lnTo>
                  <a:lnTo>
                    <a:pt x="9" y="17"/>
                  </a:lnTo>
                  <a:lnTo>
                    <a:pt x="0" y="12"/>
                  </a:lnTo>
                  <a:lnTo>
                    <a:pt x="4" y="3"/>
                  </a:lnTo>
                  <a:lnTo>
                    <a:pt x="9" y="0"/>
                  </a:lnTo>
                  <a:lnTo>
                    <a:pt x="28" y="3"/>
                  </a:lnTo>
                  <a:lnTo>
                    <a:pt x="28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7" name="Freeform 616">
              <a:extLst>
                <a:ext uri="{FF2B5EF4-FFF2-40B4-BE49-F238E27FC236}">
                  <a16:creationId xmlns:a16="http://schemas.microsoft.com/office/drawing/2014/main" id="{D05BCBFB-FA03-6688-964A-B7199210A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5405" y="-2729217"/>
              <a:ext cx="38068" cy="27191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11" y="5"/>
                </a:cxn>
                <a:cxn ang="0">
                  <a:pos x="0" y="20"/>
                </a:cxn>
                <a:cxn ang="0">
                  <a:pos x="9" y="18"/>
                </a:cxn>
                <a:cxn ang="0">
                  <a:pos x="16" y="15"/>
                </a:cxn>
                <a:cxn ang="0">
                  <a:pos x="17" y="10"/>
                </a:cxn>
                <a:cxn ang="0">
                  <a:pos x="25" y="7"/>
                </a:cxn>
                <a:cxn ang="0">
                  <a:pos x="28" y="2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28" h="20">
                  <a:moveTo>
                    <a:pt x="22" y="0"/>
                  </a:moveTo>
                  <a:lnTo>
                    <a:pt x="11" y="5"/>
                  </a:lnTo>
                  <a:lnTo>
                    <a:pt x="0" y="20"/>
                  </a:lnTo>
                  <a:lnTo>
                    <a:pt x="9" y="18"/>
                  </a:lnTo>
                  <a:lnTo>
                    <a:pt x="16" y="15"/>
                  </a:lnTo>
                  <a:lnTo>
                    <a:pt x="17" y="10"/>
                  </a:lnTo>
                  <a:lnTo>
                    <a:pt x="25" y="7"/>
                  </a:lnTo>
                  <a:lnTo>
                    <a:pt x="28" y="2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8" name="Freeform 617">
              <a:extLst>
                <a:ext uri="{FF2B5EF4-FFF2-40B4-BE49-F238E27FC236}">
                  <a16:creationId xmlns:a16="http://schemas.microsoft.com/office/drawing/2014/main" id="{7A58EAD0-ADBE-D3FB-FFE0-5B12FBBF6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7944" y="-2711543"/>
              <a:ext cx="21753" cy="24472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3" y="4"/>
                </a:cxn>
                <a:cxn ang="0">
                  <a:pos x="0" y="13"/>
                </a:cxn>
                <a:cxn ang="0">
                  <a:pos x="7" y="18"/>
                </a:cxn>
                <a:cxn ang="0">
                  <a:pos x="16" y="2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16" h="18">
                  <a:moveTo>
                    <a:pt x="7" y="0"/>
                  </a:moveTo>
                  <a:lnTo>
                    <a:pt x="3" y="4"/>
                  </a:lnTo>
                  <a:lnTo>
                    <a:pt x="0" y="13"/>
                  </a:lnTo>
                  <a:lnTo>
                    <a:pt x="7" y="18"/>
                  </a:lnTo>
                  <a:lnTo>
                    <a:pt x="16" y="2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9" name="Freeform 618">
              <a:extLst>
                <a:ext uri="{FF2B5EF4-FFF2-40B4-BE49-F238E27FC236}">
                  <a16:creationId xmlns:a16="http://schemas.microsoft.com/office/drawing/2014/main" id="{C5D28FE5-2080-79DD-E06A-A6436CBAA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5473" y="-2661239"/>
              <a:ext cx="9517" cy="9517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0" y="7"/>
                </a:cxn>
                <a:cxn ang="0">
                  <a:pos x="7" y="3"/>
                </a:cxn>
                <a:cxn ang="0">
                  <a:pos x="7" y="0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7" h="7">
                  <a:moveTo>
                    <a:pt x="2" y="2"/>
                  </a:moveTo>
                  <a:lnTo>
                    <a:pt x="0" y="7"/>
                  </a:lnTo>
                  <a:lnTo>
                    <a:pt x="7" y="3"/>
                  </a:lnTo>
                  <a:lnTo>
                    <a:pt x="7" y="0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0" name="Freeform 619">
              <a:extLst>
                <a:ext uri="{FF2B5EF4-FFF2-40B4-BE49-F238E27FC236}">
                  <a16:creationId xmlns:a16="http://schemas.microsoft.com/office/drawing/2014/main" id="{67AA0FE2-9846-7B38-405F-E57BCB91D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2575" y="-2693868"/>
              <a:ext cx="14956" cy="10876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1" y="3"/>
                </a:cxn>
                <a:cxn ang="0">
                  <a:pos x="10" y="8"/>
                </a:cxn>
                <a:cxn ang="0">
                  <a:pos x="0" y="3"/>
                </a:cxn>
                <a:cxn ang="0">
                  <a:pos x="0" y="2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11" h="8">
                  <a:moveTo>
                    <a:pt x="7" y="0"/>
                  </a:moveTo>
                  <a:lnTo>
                    <a:pt x="11" y="3"/>
                  </a:lnTo>
                  <a:lnTo>
                    <a:pt x="10" y="8"/>
                  </a:lnTo>
                  <a:lnTo>
                    <a:pt x="0" y="3"/>
                  </a:lnTo>
                  <a:lnTo>
                    <a:pt x="0" y="2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1" name="Freeform 620">
              <a:extLst>
                <a:ext uri="{FF2B5EF4-FFF2-40B4-BE49-F238E27FC236}">
                  <a16:creationId xmlns:a16="http://schemas.microsoft.com/office/drawing/2014/main" id="{72E0C081-8CF5-3B77-D6EA-9C25FB1ABA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3259" y="-3142522"/>
              <a:ext cx="479924" cy="444576"/>
            </a:xfrm>
            <a:custGeom>
              <a:avLst/>
              <a:gdLst/>
              <a:ahLst/>
              <a:cxnLst>
                <a:cxn ang="0">
                  <a:pos x="23" y="29"/>
                </a:cxn>
                <a:cxn ang="0">
                  <a:pos x="8" y="58"/>
                </a:cxn>
                <a:cxn ang="0">
                  <a:pos x="2" y="85"/>
                </a:cxn>
                <a:cxn ang="0">
                  <a:pos x="13" y="112"/>
                </a:cxn>
                <a:cxn ang="0">
                  <a:pos x="43" y="125"/>
                </a:cxn>
                <a:cxn ang="0">
                  <a:pos x="101" y="126"/>
                </a:cxn>
                <a:cxn ang="0">
                  <a:pos x="122" y="125"/>
                </a:cxn>
                <a:cxn ang="0">
                  <a:pos x="148" y="120"/>
                </a:cxn>
                <a:cxn ang="0">
                  <a:pos x="173" y="146"/>
                </a:cxn>
                <a:cxn ang="0">
                  <a:pos x="175" y="155"/>
                </a:cxn>
                <a:cxn ang="0">
                  <a:pos x="191" y="162"/>
                </a:cxn>
                <a:cxn ang="0">
                  <a:pos x="209" y="199"/>
                </a:cxn>
                <a:cxn ang="0">
                  <a:pos x="185" y="242"/>
                </a:cxn>
                <a:cxn ang="0">
                  <a:pos x="160" y="252"/>
                </a:cxn>
                <a:cxn ang="0">
                  <a:pos x="122" y="260"/>
                </a:cxn>
                <a:cxn ang="0">
                  <a:pos x="152" y="266"/>
                </a:cxn>
                <a:cxn ang="0">
                  <a:pos x="164" y="264"/>
                </a:cxn>
                <a:cxn ang="0">
                  <a:pos x="175" y="264"/>
                </a:cxn>
                <a:cxn ang="0">
                  <a:pos x="196" y="284"/>
                </a:cxn>
                <a:cxn ang="0">
                  <a:pos x="197" y="290"/>
                </a:cxn>
                <a:cxn ang="0">
                  <a:pos x="225" y="308"/>
                </a:cxn>
                <a:cxn ang="0">
                  <a:pos x="237" y="314"/>
                </a:cxn>
                <a:cxn ang="0">
                  <a:pos x="268" y="327"/>
                </a:cxn>
                <a:cxn ang="0">
                  <a:pos x="253" y="301"/>
                </a:cxn>
                <a:cxn ang="0">
                  <a:pos x="255" y="290"/>
                </a:cxn>
                <a:cxn ang="0">
                  <a:pos x="279" y="304"/>
                </a:cxn>
                <a:cxn ang="0">
                  <a:pos x="294" y="312"/>
                </a:cxn>
                <a:cxn ang="0">
                  <a:pos x="292" y="296"/>
                </a:cxn>
                <a:cxn ang="0">
                  <a:pos x="292" y="276"/>
                </a:cxn>
                <a:cxn ang="0">
                  <a:pos x="292" y="263"/>
                </a:cxn>
                <a:cxn ang="0">
                  <a:pos x="274" y="261"/>
                </a:cxn>
                <a:cxn ang="0">
                  <a:pos x="270" y="245"/>
                </a:cxn>
                <a:cxn ang="0">
                  <a:pos x="263" y="226"/>
                </a:cxn>
                <a:cxn ang="0">
                  <a:pos x="273" y="221"/>
                </a:cxn>
                <a:cxn ang="0">
                  <a:pos x="290" y="229"/>
                </a:cxn>
                <a:cxn ang="0">
                  <a:pos x="305" y="245"/>
                </a:cxn>
                <a:cxn ang="0">
                  <a:pos x="314" y="253"/>
                </a:cxn>
                <a:cxn ang="0">
                  <a:pos x="334" y="239"/>
                </a:cxn>
                <a:cxn ang="0">
                  <a:pos x="340" y="224"/>
                </a:cxn>
                <a:cxn ang="0">
                  <a:pos x="329" y="210"/>
                </a:cxn>
                <a:cxn ang="0">
                  <a:pos x="308" y="184"/>
                </a:cxn>
                <a:cxn ang="0">
                  <a:pos x="287" y="175"/>
                </a:cxn>
                <a:cxn ang="0">
                  <a:pos x="270" y="147"/>
                </a:cxn>
                <a:cxn ang="0">
                  <a:pos x="290" y="141"/>
                </a:cxn>
                <a:cxn ang="0">
                  <a:pos x="289" y="133"/>
                </a:cxn>
                <a:cxn ang="0">
                  <a:pos x="278" y="120"/>
                </a:cxn>
                <a:cxn ang="0">
                  <a:pos x="273" y="110"/>
                </a:cxn>
                <a:cxn ang="0">
                  <a:pos x="245" y="106"/>
                </a:cxn>
                <a:cxn ang="0">
                  <a:pos x="247" y="86"/>
                </a:cxn>
                <a:cxn ang="0">
                  <a:pos x="213" y="82"/>
                </a:cxn>
                <a:cxn ang="0">
                  <a:pos x="202" y="72"/>
                </a:cxn>
                <a:cxn ang="0">
                  <a:pos x="201" y="53"/>
                </a:cxn>
                <a:cxn ang="0">
                  <a:pos x="156" y="48"/>
                </a:cxn>
                <a:cxn ang="0">
                  <a:pos x="133" y="56"/>
                </a:cxn>
                <a:cxn ang="0">
                  <a:pos x="135" y="38"/>
                </a:cxn>
                <a:cxn ang="0">
                  <a:pos x="127" y="5"/>
                </a:cxn>
                <a:cxn ang="0">
                  <a:pos x="95" y="14"/>
                </a:cxn>
                <a:cxn ang="0">
                  <a:pos x="80" y="24"/>
                </a:cxn>
                <a:cxn ang="0">
                  <a:pos x="66" y="50"/>
                </a:cxn>
                <a:cxn ang="0">
                  <a:pos x="67" y="85"/>
                </a:cxn>
                <a:cxn ang="0">
                  <a:pos x="42" y="94"/>
                </a:cxn>
                <a:cxn ang="0">
                  <a:pos x="51" y="62"/>
                </a:cxn>
                <a:cxn ang="0">
                  <a:pos x="84" y="5"/>
                </a:cxn>
              </a:cxnLst>
              <a:rect l="0" t="0" r="r" b="b"/>
              <a:pathLst>
                <a:path w="353" h="327">
                  <a:moveTo>
                    <a:pt x="82" y="3"/>
                  </a:moveTo>
                  <a:lnTo>
                    <a:pt x="66" y="0"/>
                  </a:lnTo>
                  <a:lnTo>
                    <a:pt x="51" y="5"/>
                  </a:lnTo>
                  <a:lnTo>
                    <a:pt x="34" y="14"/>
                  </a:lnTo>
                  <a:lnTo>
                    <a:pt x="24" y="25"/>
                  </a:lnTo>
                  <a:lnTo>
                    <a:pt x="23" y="29"/>
                  </a:lnTo>
                  <a:lnTo>
                    <a:pt x="24" y="30"/>
                  </a:lnTo>
                  <a:lnTo>
                    <a:pt x="21" y="32"/>
                  </a:lnTo>
                  <a:lnTo>
                    <a:pt x="19" y="37"/>
                  </a:lnTo>
                  <a:lnTo>
                    <a:pt x="16" y="38"/>
                  </a:lnTo>
                  <a:lnTo>
                    <a:pt x="8" y="51"/>
                  </a:lnTo>
                  <a:lnTo>
                    <a:pt x="8" y="58"/>
                  </a:lnTo>
                  <a:lnTo>
                    <a:pt x="11" y="58"/>
                  </a:lnTo>
                  <a:lnTo>
                    <a:pt x="3" y="64"/>
                  </a:lnTo>
                  <a:lnTo>
                    <a:pt x="5" y="70"/>
                  </a:lnTo>
                  <a:lnTo>
                    <a:pt x="2" y="75"/>
                  </a:lnTo>
                  <a:lnTo>
                    <a:pt x="0" y="82"/>
                  </a:lnTo>
                  <a:lnTo>
                    <a:pt x="2" y="85"/>
                  </a:lnTo>
                  <a:lnTo>
                    <a:pt x="26" y="88"/>
                  </a:lnTo>
                  <a:lnTo>
                    <a:pt x="35" y="96"/>
                  </a:lnTo>
                  <a:lnTo>
                    <a:pt x="21" y="98"/>
                  </a:lnTo>
                  <a:lnTo>
                    <a:pt x="7" y="93"/>
                  </a:lnTo>
                  <a:lnTo>
                    <a:pt x="5" y="99"/>
                  </a:lnTo>
                  <a:lnTo>
                    <a:pt x="13" y="112"/>
                  </a:lnTo>
                  <a:lnTo>
                    <a:pt x="18" y="115"/>
                  </a:lnTo>
                  <a:lnTo>
                    <a:pt x="32" y="117"/>
                  </a:lnTo>
                  <a:lnTo>
                    <a:pt x="37" y="115"/>
                  </a:lnTo>
                  <a:lnTo>
                    <a:pt x="39" y="112"/>
                  </a:lnTo>
                  <a:lnTo>
                    <a:pt x="39" y="117"/>
                  </a:lnTo>
                  <a:lnTo>
                    <a:pt x="43" y="125"/>
                  </a:lnTo>
                  <a:lnTo>
                    <a:pt x="53" y="126"/>
                  </a:lnTo>
                  <a:lnTo>
                    <a:pt x="53" y="123"/>
                  </a:lnTo>
                  <a:lnTo>
                    <a:pt x="75" y="128"/>
                  </a:lnTo>
                  <a:lnTo>
                    <a:pt x="82" y="125"/>
                  </a:lnTo>
                  <a:lnTo>
                    <a:pt x="96" y="131"/>
                  </a:lnTo>
                  <a:lnTo>
                    <a:pt x="101" y="126"/>
                  </a:lnTo>
                  <a:lnTo>
                    <a:pt x="108" y="133"/>
                  </a:lnTo>
                  <a:lnTo>
                    <a:pt x="109" y="133"/>
                  </a:lnTo>
                  <a:lnTo>
                    <a:pt x="109" y="130"/>
                  </a:lnTo>
                  <a:lnTo>
                    <a:pt x="100" y="123"/>
                  </a:lnTo>
                  <a:lnTo>
                    <a:pt x="101" y="122"/>
                  </a:lnTo>
                  <a:lnTo>
                    <a:pt x="122" y="125"/>
                  </a:lnTo>
                  <a:lnTo>
                    <a:pt x="125" y="130"/>
                  </a:lnTo>
                  <a:lnTo>
                    <a:pt x="136" y="128"/>
                  </a:lnTo>
                  <a:lnTo>
                    <a:pt x="140" y="126"/>
                  </a:lnTo>
                  <a:lnTo>
                    <a:pt x="136" y="115"/>
                  </a:lnTo>
                  <a:lnTo>
                    <a:pt x="140" y="114"/>
                  </a:lnTo>
                  <a:lnTo>
                    <a:pt x="148" y="120"/>
                  </a:lnTo>
                  <a:lnTo>
                    <a:pt x="154" y="118"/>
                  </a:lnTo>
                  <a:lnTo>
                    <a:pt x="152" y="130"/>
                  </a:lnTo>
                  <a:lnTo>
                    <a:pt x="162" y="130"/>
                  </a:lnTo>
                  <a:lnTo>
                    <a:pt x="162" y="133"/>
                  </a:lnTo>
                  <a:lnTo>
                    <a:pt x="159" y="136"/>
                  </a:lnTo>
                  <a:lnTo>
                    <a:pt x="173" y="146"/>
                  </a:lnTo>
                  <a:lnTo>
                    <a:pt x="175" y="151"/>
                  </a:lnTo>
                  <a:lnTo>
                    <a:pt x="168" y="154"/>
                  </a:lnTo>
                  <a:lnTo>
                    <a:pt x="160" y="152"/>
                  </a:lnTo>
                  <a:lnTo>
                    <a:pt x="160" y="157"/>
                  </a:lnTo>
                  <a:lnTo>
                    <a:pt x="159" y="163"/>
                  </a:lnTo>
                  <a:lnTo>
                    <a:pt x="175" y="155"/>
                  </a:lnTo>
                  <a:lnTo>
                    <a:pt x="185" y="155"/>
                  </a:lnTo>
                  <a:lnTo>
                    <a:pt x="185" y="155"/>
                  </a:lnTo>
                  <a:lnTo>
                    <a:pt x="183" y="159"/>
                  </a:lnTo>
                  <a:lnTo>
                    <a:pt x="191" y="167"/>
                  </a:lnTo>
                  <a:lnTo>
                    <a:pt x="193" y="165"/>
                  </a:lnTo>
                  <a:lnTo>
                    <a:pt x="191" y="162"/>
                  </a:lnTo>
                  <a:lnTo>
                    <a:pt x="196" y="162"/>
                  </a:lnTo>
                  <a:lnTo>
                    <a:pt x="194" y="170"/>
                  </a:lnTo>
                  <a:lnTo>
                    <a:pt x="196" y="171"/>
                  </a:lnTo>
                  <a:lnTo>
                    <a:pt x="202" y="173"/>
                  </a:lnTo>
                  <a:lnTo>
                    <a:pt x="205" y="178"/>
                  </a:lnTo>
                  <a:lnTo>
                    <a:pt x="209" y="199"/>
                  </a:lnTo>
                  <a:lnTo>
                    <a:pt x="210" y="200"/>
                  </a:lnTo>
                  <a:lnTo>
                    <a:pt x="199" y="208"/>
                  </a:lnTo>
                  <a:lnTo>
                    <a:pt x="199" y="215"/>
                  </a:lnTo>
                  <a:lnTo>
                    <a:pt x="194" y="216"/>
                  </a:lnTo>
                  <a:lnTo>
                    <a:pt x="177" y="229"/>
                  </a:lnTo>
                  <a:lnTo>
                    <a:pt x="185" y="242"/>
                  </a:lnTo>
                  <a:lnTo>
                    <a:pt x="185" y="247"/>
                  </a:lnTo>
                  <a:lnTo>
                    <a:pt x="177" y="244"/>
                  </a:lnTo>
                  <a:lnTo>
                    <a:pt x="168" y="248"/>
                  </a:lnTo>
                  <a:lnTo>
                    <a:pt x="164" y="248"/>
                  </a:lnTo>
                  <a:lnTo>
                    <a:pt x="162" y="250"/>
                  </a:lnTo>
                  <a:lnTo>
                    <a:pt x="160" y="252"/>
                  </a:lnTo>
                  <a:lnTo>
                    <a:pt x="133" y="247"/>
                  </a:lnTo>
                  <a:lnTo>
                    <a:pt x="135" y="248"/>
                  </a:lnTo>
                  <a:lnTo>
                    <a:pt x="132" y="248"/>
                  </a:lnTo>
                  <a:lnTo>
                    <a:pt x="132" y="253"/>
                  </a:lnTo>
                  <a:lnTo>
                    <a:pt x="124" y="256"/>
                  </a:lnTo>
                  <a:lnTo>
                    <a:pt x="122" y="260"/>
                  </a:lnTo>
                  <a:lnTo>
                    <a:pt x="120" y="266"/>
                  </a:lnTo>
                  <a:lnTo>
                    <a:pt x="124" y="271"/>
                  </a:lnTo>
                  <a:lnTo>
                    <a:pt x="136" y="276"/>
                  </a:lnTo>
                  <a:lnTo>
                    <a:pt x="149" y="271"/>
                  </a:lnTo>
                  <a:lnTo>
                    <a:pt x="149" y="268"/>
                  </a:lnTo>
                  <a:lnTo>
                    <a:pt x="152" y="266"/>
                  </a:lnTo>
                  <a:lnTo>
                    <a:pt x="156" y="266"/>
                  </a:lnTo>
                  <a:lnTo>
                    <a:pt x="157" y="269"/>
                  </a:lnTo>
                  <a:lnTo>
                    <a:pt x="165" y="271"/>
                  </a:lnTo>
                  <a:lnTo>
                    <a:pt x="165" y="269"/>
                  </a:lnTo>
                  <a:lnTo>
                    <a:pt x="168" y="269"/>
                  </a:lnTo>
                  <a:lnTo>
                    <a:pt x="164" y="264"/>
                  </a:lnTo>
                  <a:lnTo>
                    <a:pt x="164" y="261"/>
                  </a:lnTo>
                  <a:lnTo>
                    <a:pt x="168" y="260"/>
                  </a:lnTo>
                  <a:lnTo>
                    <a:pt x="167" y="264"/>
                  </a:lnTo>
                  <a:lnTo>
                    <a:pt x="170" y="263"/>
                  </a:lnTo>
                  <a:lnTo>
                    <a:pt x="172" y="266"/>
                  </a:lnTo>
                  <a:lnTo>
                    <a:pt x="175" y="264"/>
                  </a:lnTo>
                  <a:lnTo>
                    <a:pt x="178" y="268"/>
                  </a:lnTo>
                  <a:lnTo>
                    <a:pt x="183" y="266"/>
                  </a:lnTo>
                  <a:lnTo>
                    <a:pt x="183" y="274"/>
                  </a:lnTo>
                  <a:lnTo>
                    <a:pt x="186" y="276"/>
                  </a:lnTo>
                  <a:lnTo>
                    <a:pt x="186" y="282"/>
                  </a:lnTo>
                  <a:lnTo>
                    <a:pt x="196" y="284"/>
                  </a:lnTo>
                  <a:lnTo>
                    <a:pt x="197" y="288"/>
                  </a:lnTo>
                  <a:lnTo>
                    <a:pt x="201" y="284"/>
                  </a:lnTo>
                  <a:lnTo>
                    <a:pt x="205" y="288"/>
                  </a:lnTo>
                  <a:lnTo>
                    <a:pt x="207" y="288"/>
                  </a:lnTo>
                  <a:lnTo>
                    <a:pt x="199" y="293"/>
                  </a:lnTo>
                  <a:lnTo>
                    <a:pt x="197" y="290"/>
                  </a:lnTo>
                  <a:lnTo>
                    <a:pt x="201" y="300"/>
                  </a:lnTo>
                  <a:lnTo>
                    <a:pt x="205" y="303"/>
                  </a:lnTo>
                  <a:lnTo>
                    <a:pt x="218" y="308"/>
                  </a:lnTo>
                  <a:lnTo>
                    <a:pt x="223" y="304"/>
                  </a:lnTo>
                  <a:lnTo>
                    <a:pt x="223" y="308"/>
                  </a:lnTo>
                  <a:lnTo>
                    <a:pt x="225" y="308"/>
                  </a:lnTo>
                  <a:lnTo>
                    <a:pt x="229" y="306"/>
                  </a:lnTo>
                  <a:lnTo>
                    <a:pt x="229" y="311"/>
                  </a:lnTo>
                  <a:lnTo>
                    <a:pt x="233" y="311"/>
                  </a:lnTo>
                  <a:lnTo>
                    <a:pt x="234" y="316"/>
                  </a:lnTo>
                  <a:lnTo>
                    <a:pt x="236" y="316"/>
                  </a:lnTo>
                  <a:lnTo>
                    <a:pt x="237" y="314"/>
                  </a:lnTo>
                  <a:lnTo>
                    <a:pt x="237" y="316"/>
                  </a:lnTo>
                  <a:lnTo>
                    <a:pt x="241" y="319"/>
                  </a:lnTo>
                  <a:lnTo>
                    <a:pt x="252" y="321"/>
                  </a:lnTo>
                  <a:lnTo>
                    <a:pt x="257" y="324"/>
                  </a:lnTo>
                  <a:lnTo>
                    <a:pt x="263" y="322"/>
                  </a:lnTo>
                  <a:lnTo>
                    <a:pt x="268" y="327"/>
                  </a:lnTo>
                  <a:lnTo>
                    <a:pt x="273" y="327"/>
                  </a:lnTo>
                  <a:lnTo>
                    <a:pt x="271" y="324"/>
                  </a:lnTo>
                  <a:lnTo>
                    <a:pt x="273" y="317"/>
                  </a:lnTo>
                  <a:lnTo>
                    <a:pt x="255" y="303"/>
                  </a:lnTo>
                  <a:lnTo>
                    <a:pt x="255" y="300"/>
                  </a:lnTo>
                  <a:lnTo>
                    <a:pt x="253" y="301"/>
                  </a:lnTo>
                  <a:lnTo>
                    <a:pt x="244" y="290"/>
                  </a:lnTo>
                  <a:lnTo>
                    <a:pt x="241" y="287"/>
                  </a:lnTo>
                  <a:lnTo>
                    <a:pt x="244" y="285"/>
                  </a:lnTo>
                  <a:lnTo>
                    <a:pt x="252" y="292"/>
                  </a:lnTo>
                  <a:lnTo>
                    <a:pt x="255" y="292"/>
                  </a:lnTo>
                  <a:lnTo>
                    <a:pt x="255" y="290"/>
                  </a:lnTo>
                  <a:lnTo>
                    <a:pt x="257" y="290"/>
                  </a:lnTo>
                  <a:lnTo>
                    <a:pt x="261" y="296"/>
                  </a:lnTo>
                  <a:lnTo>
                    <a:pt x="266" y="298"/>
                  </a:lnTo>
                  <a:lnTo>
                    <a:pt x="268" y="301"/>
                  </a:lnTo>
                  <a:lnTo>
                    <a:pt x="276" y="301"/>
                  </a:lnTo>
                  <a:lnTo>
                    <a:pt x="279" y="304"/>
                  </a:lnTo>
                  <a:lnTo>
                    <a:pt x="286" y="303"/>
                  </a:lnTo>
                  <a:lnTo>
                    <a:pt x="287" y="306"/>
                  </a:lnTo>
                  <a:lnTo>
                    <a:pt x="289" y="306"/>
                  </a:lnTo>
                  <a:lnTo>
                    <a:pt x="287" y="309"/>
                  </a:lnTo>
                  <a:lnTo>
                    <a:pt x="290" y="312"/>
                  </a:lnTo>
                  <a:lnTo>
                    <a:pt x="294" y="312"/>
                  </a:lnTo>
                  <a:lnTo>
                    <a:pt x="290" y="304"/>
                  </a:lnTo>
                  <a:lnTo>
                    <a:pt x="298" y="306"/>
                  </a:lnTo>
                  <a:lnTo>
                    <a:pt x="298" y="303"/>
                  </a:lnTo>
                  <a:lnTo>
                    <a:pt x="297" y="301"/>
                  </a:lnTo>
                  <a:lnTo>
                    <a:pt x="294" y="303"/>
                  </a:lnTo>
                  <a:lnTo>
                    <a:pt x="292" y="296"/>
                  </a:lnTo>
                  <a:lnTo>
                    <a:pt x="294" y="292"/>
                  </a:lnTo>
                  <a:lnTo>
                    <a:pt x="298" y="296"/>
                  </a:lnTo>
                  <a:lnTo>
                    <a:pt x="298" y="293"/>
                  </a:lnTo>
                  <a:lnTo>
                    <a:pt x="302" y="287"/>
                  </a:lnTo>
                  <a:lnTo>
                    <a:pt x="300" y="279"/>
                  </a:lnTo>
                  <a:lnTo>
                    <a:pt x="292" y="276"/>
                  </a:lnTo>
                  <a:lnTo>
                    <a:pt x="292" y="272"/>
                  </a:lnTo>
                  <a:lnTo>
                    <a:pt x="295" y="272"/>
                  </a:lnTo>
                  <a:lnTo>
                    <a:pt x="297" y="269"/>
                  </a:lnTo>
                  <a:lnTo>
                    <a:pt x="297" y="266"/>
                  </a:lnTo>
                  <a:lnTo>
                    <a:pt x="294" y="268"/>
                  </a:lnTo>
                  <a:lnTo>
                    <a:pt x="292" y="263"/>
                  </a:lnTo>
                  <a:lnTo>
                    <a:pt x="289" y="266"/>
                  </a:lnTo>
                  <a:lnTo>
                    <a:pt x="289" y="260"/>
                  </a:lnTo>
                  <a:lnTo>
                    <a:pt x="279" y="261"/>
                  </a:lnTo>
                  <a:lnTo>
                    <a:pt x="284" y="258"/>
                  </a:lnTo>
                  <a:lnTo>
                    <a:pt x="276" y="258"/>
                  </a:lnTo>
                  <a:lnTo>
                    <a:pt x="274" y="261"/>
                  </a:lnTo>
                  <a:lnTo>
                    <a:pt x="273" y="252"/>
                  </a:lnTo>
                  <a:lnTo>
                    <a:pt x="270" y="252"/>
                  </a:lnTo>
                  <a:lnTo>
                    <a:pt x="271" y="248"/>
                  </a:lnTo>
                  <a:lnTo>
                    <a:pt x="270" y="247"/>
                  </a:lnTo>
                  <a:lnTo>
                    <a:pt x="271" y="247"/>
                  </a:lnTo>
                  <a:lnTo>
                    <a:pt x="270" y="245"/>
                  </a:lnTo>
                  <a:lnTo>
                    <a:pt x="271" y="242"/>
                  </a:lnTo>
                  <a:lnTo>
                    <a:pt x="261" y="242"/>
                  </a:lnTo>
                  <a:lnTo>
                    <a:pt x="263" y="236"/>
                  </a:lnTo>
                  <a:lnTo>
                    <a:pt x="273" y="234"/>
                  </a:lnTo>
                  <a:lnTo>
                    <a:pt x="270" y="228"/>
                  </a:lnTo>
                  <a:lnTo>
                    <a:pt x="263" y="226"/>
                  </a:lnTo>
                  <a:lnTo>
                    <a:pt x="261" y="223"/>
                  </a:lnTo>
                  <a:lnTo>
                    <a:pt x="266" y="223"/>
                  </a:lnTo>
                  <a:lnTo>
                    <a:pt x="265" y="221"/>
                  </a:lnTo>
                  <a:lnTo>
                    <a:pt x="268" y="221"/>
                  </a:lnTo>
                  <a:lnTo>
                    <a:pt x="274" y="224"/>
                  </a:lnTo>
                  <a:lnTo>
                    <a:pt x="273" y="221"/>
                  </a:lnTo>
                  <a:lnTo>
                    <a:pt x="274" y="221"/>
                  </a:lnTo>
                  <a:lnTo>
                    <a:pt x="271" y="219"/>
                  </a:lnTo>
                  <a:lnTo>
                    <a:pt x="274" y="216"/>
                  </a:lnTo>
                  <a:lnTo>
                    <a:pt x="279" y="219"/>
                  </a:lnTo>
                  <a:lnTo>
                    <a:pt x="278" y="224"/>
                  </a:lnTo>
                  <a:lnTo>
                    <a:pt x="290" y="229"/>
                  </a:lnTo>
                  <a:lnTo>
                    <a:pt x="290" y="234"/>
                  </a:lnTo>
                  <a:lnTo>
                    <a:pt x="298" y="232"/>
                  </a:lnTo>
                  <a:lnTo>
                    <a:pt x="297" y="236"/>
                  </a:lnTo>
                  <a:lnTo>
                    <a:pt x="297" y="240"/>
                  </a:lnTo>
                  <a:lnTo>
                    <a:pt x="302" y="247"/>
                  </a:lnTo>
                  <a:lnTo>
                    <a:pt x="305" y="245"/>
                  </a:lnTo>
                  <a:lnTo>
                    <a:pt x="305" y="247"/>
                  </a:lnTo>
                  <a:lnTo>
                    <a:pt x="303" y="250"/>
                  </a:lnTo>
                  <a:lnTo>
                    <a:pt x="305" y="252"/>
                  </a:lnTo>
                  <a:lnTo>
                    <a:pt x="310" y="250"/>
                  </a:lnTo>
                  <a:lnTo>
                    <a:pt x="311" y="255"/>
                  </a:lnTo>
                  <a:lnTo>
                    <a:pt x="314" y="253"/>
                  </a:lnTo>
                  <a:lnTo>
                    <a:pt x="318" y="258"/>
                  </a:lnTo>
                  <a:lnTo>
                    <a:pt x="321" y="250"/>
                  </a:lnTo>
                  <a:lnTo>
                    <a:pt x="324" y="248"/>
                  </a:lnTo>
                  <a:lnTo>
                    <a:pt x="322" y="239"/>
                  </a:lnTo>
                  <a:lnTo>
                    <a:pt x="330" y="242"/>
                  </a:lnTo>
                  <a:lnTo>
                    <a:pt x="334" y="239"/>
                  </a:lnTo>
                  <a:lnTo>
                    <a:pt x="337" y="237"/>
                  </a:lnTo>
                  <a:lnTo>
                    <a:pt x="337" y="232"/>
                  </a:lnTo>
                  <a:lnTo>
                    <a:pt x="342" y="232"/>
                  </a:lnTo>
                  <a:lnTo>
                    <a:pt x="340" y="229"/>
                  </a:lnTo>
                  <a:lnTo>
                    <a:pt x="335" y="229"/>
                  </a:lnTo>
                  <a:lnTo>
                    <a:pt x="340" y="224"/>
                  </a:lnTo>
                  <a:lnTo>
                    <a:pt x="348" y="226"/>
                  </a:lnTo>
                  <a:lnTo>
                    <a:pt x="350" y="224"/>
                  </a:lnTo>
                  <a:lnTo>
                    <a:pt x="346" y="223"/>
                  </a:lnTo>
                  <a:lnTo>
                    <a:pt x="353" y="216"/>
                  </a:lnTo>
                  <a:lnTo>
                    <a:pt x="343" y="207"/>
                  </a:lnTo>
                  <a:lnTo>
                    <a:pt x="329" y="210"/>
                  </a:lnTo>
                  <a:lnTo>
                    <a:pt x="334" y="199"/>
                  </a:lnTo>
                  <a:lnTo>
                    <a:pt x="318" y="202"/>
                  </a:lnTo>
                  <a:lnTo>
                    <a:pt x="318" y="199"/>
                  </a:lnTo>
                  <a:lnTo>
                    <a:pt x="322" y="195"/>
                  </a:lnTo>
                  <a:lnTo>
                    <a:pt x="316" y="186"/>
                  </a:lnTo>
                  <a:lnTo>
                    <a:pt x="308" y="184"/>
                  </a:lnTo>
                  <a:lnTo>
                    <a:pt x="311" y="179"/>
                  </a:lnTo>
                  <a:lnTo>
                    <a:pt x="297" y="183"/>
                  </a:lnTo>
                  <a:lnTo>
                    <a:pt x="294" y="181"/>
                  </a:lnTo>
                  <a:lnTo>
                    <a:pt x="297" y="178"/>
                  </a:lnTo>
                  <a:lnTo>
                    <a:pt x="295" y="175"/>
                  </a:lnTo>
                  <a:lnTo>
                    <a:pt x="287" y="175"/>
                  </a:lnTo>
                  <a:lnTo>
                    <a:pt x="290" y="170"/>
                  </a:lnTo>
                  <a:lnTo>
                    <a:pt x="270" y="163"/>
                  </a:lnTo>
                  <a:lnTo>
                    <a:pt x="278" y="162"/>
                  </a:lnTo>
                  <a:lnTo>
                    <a:pt x="273" y="155"/>
                  </a:lnTo>
                  <a:lnTo>
                    <a:pt x="279" y="154"/>
                  </a:lnTo>
                  <a:lnTo>
                    <a:pt x="270" y="147"/>
                  </a:lnTo>
                  <a:lnTo>
                    <a:pt x="276" y="147"/>
                  </a:lnTo>
                  <a:lnTo>
                    <a:pt x="276" y="144"/>
                  </a:lnTo>
                  <a:lnTo>
                    <a:pt x="284" y="149"/>
                  </a:lnTo>
                  <a:lnTo>
                    <a:pt x="295" y="149"/>
                  </a:lnTo>
                  <a:lnTo>
                    <a:pt x="297" y="146"/>
                  </a:lnTo>
                  <a:lnTo>
                    <a:pt x="290" y="141"/>
                  </a:lnTo>
                  <a:lnTo>
                    <a:pt x="276" y="139"/>
                  </a:lnTo>
                  <a:lnTo>
                    <a:pt x="274" y="141"/>
                  </a:lnTo>
                  <a:lnTo>
                    <a:pt x="270" y="136"/>
                  </a:lnTo>
                  <a:lnTo>
                    <a:pt x="266" y="138"/>
                  </a:lnTo>
                  <a:lnTo>
                    <a:pt x="281" y="131"/>
                  </a:lnTo>
                  <a:lnTo>
                    <a:pt x="289" y="133"/>
                  </a:lnTo>
                  <a:lnTo>
                    <a:pt x="292" y="130"/>
                  </a:lnTo>
                  <a:lnTo>
                    <a:pt x="290" y="126"/>
                  </a:lnTo>
                  <a:lnTo>
                    <a:pt x="284" y="117"/>
                  </a:lnTo>
                  <a:lnTo>
                    <a:pt x="279" y="115"/>
                  </a:lnTo>
                  <a:lnTo>
                    <a:pt x="278" y="118"/>
                  </a:lnTo>
                  <a:lnTo>
                    <a:pt x="278" y="120"/>
                  </a:lnTo>
                  <a:lnTo>
                    <a:pt x="271" y="126"/>
                  </a:lnTo>
                  <a:lnTo>
                    <a:pt x="266" y="125"/>
                  </a:lnTo>
                  <a:lnTo>
                    <a:pt x="273" y="118"/>
                  </a:lnTo>
                  <a:lnTo>
                    <a:pt x="260" y="120"/>
                  </a:lnTo>
                  <a:lnTo>
                    <a:pt x="271" y="115"/>
                  </a:lnTo>
                  <a:lnTo>
                    <a:pt x="273" y="110"/>
                  </a:lnTo>
                  <a:lnTo>
                    <a:pt x="276" y="114"/>
                  </a:lnTo>
                  <a:lnTo>
                    <a:pt x="278" y="107"/>
                  </a:lnTo>
                  <a:lnTo>
                    <a:pt x="263" y="101"/>
                  </a:lnTo>
                  <a:lnTo>
                    <a:pt x="250" y="109"/>
                  </a:lnTo>
                  <a:lnTo>
                    <a:pt x="260" y="99"/>
                  </a:lnTo>
                  <a:lnTo>
                    <a:pt x="245" y="106"/>
                  </a:lnTo>
                  <a:lnTo>
                    <a:pt x="252" y="96"/>
                  </a:lnTo>
                  <a:lnTo>
                    <a:pt x="250" y="93"/>
                  </a:lnTo>
                  <a:lnTo>
                    <a:pt x="241" y="96"/>
                  </a:lnTo>
                  <a:lnTo>
                    <a:pt x="233" y="93"/>
                  </a:lnTo>
                  <a:lnTo>
                    <a:pt x="244" y="90"/>
                  </a:lnTo>
                  <a:lnTo>
                    <a:pt x="247" y="86"/>
                  </a:lnTo>
                  <a:lnTo>
                    <a:pt x="244" y="78"/>
                  </a:lnTo>
                  <a:lnTo>
                    <a:pt x="229" y="72"/>
                  </a:lnTo>
                  <a:lnTo>
                    <a:pt x="225" y="78"/>
                  </a:lnTo>
                  <a:lnTo>
                    <a:pt x="218" y="77"/>
                  </a:lnTo>
                  <a:lnTo>
                    <a:pt x="218" y="85"/>
                  </a:lnTo>
                  <a:lnTo>
                    <a:pt x="213" y="82"/>
                  </a:lnTo>
                  <a:lnTo>
                    <a:pt x="215" y="77"/>
                  </a:lnTo>
                  <a:lnTo>
                    <a:pt x="209" y="80"/>
                  </a:lnTo>
                  <a:lnTo>
                    <a:pt x="217" y="69"/>
                  </a:lnTo>
                  <a:lnTo>
                    <a:pt x="207" y="70"/>
                  </a:lnTo>
                  <a:lnTo>
                    <a:pt x="201" y="75"/>
                  </a:lnTo>
                  <a:lnTo>
                    <a:pt x="202" y="72"/>
                  </a:lnTo>
                  <a:lnTo>
                    <a:pt x="207" y="67"/>
                  </a:lnTo>
                  <a:lnTo>
                    <a:pt x="209" y="66"/>
                  </a:lnTo>
                  <a:lnTo>
                    <a:pt x="209" y="61"/>
                  </a:lnTo>
                  <a:lnTo>
                    <a:pt x="197" y="59"/>
                  </a:lnTo>
                  <a:lnTo>
                    <a:pt x="201" y="56"/>
                  </a:lnTo>
                  <a:lnTo>
                    <a:pt x="201" y="53"/>
                  </a:lnTo>
                  <a:lnTo>
                    <a:pt x="197" y="48"/>
                  </a:lnTo>
                  <a:lnTo>
                    <a:pt x="199" y="45"/>
                  </a:lnTo>
                  <a:lnTo>
                    <a:pt x="194" y="43"/>
                  </a:lnTo>
                  <a:lnTo>
                    <a:pt x="170" y="38"/>
                  </a:lnTo>
                  <a:lnTo>
                    <a:pt x="156" y="45"/>
                  </a:lnTo>
                  <a:lnTo>
                    <a:pt x="156" y="48"/>
                  </a:lnTo>
                  <a:lnTo>
                    <a:pt x="159" y="51"/>
                  </a:lnTo>
                  <a:lnTo>
                    <a:pt x="149" y="54"/>
                  </a:lnTo>
                  <a:lnTo>
                    <a:pt x="144" y="51"/>
                  </a:lnTo>
                  <a:lnTo>
                    <a:pt x="140" y="53"/>
                  </a:lnTo>
                  <a:lnTo>
                    <a:pt x="140" y="46"/>
                  </a:lnTo>
                  <a:lnTo>
                    <a:pt x="133" y="56"/>
                  </a:lnTo>
                  <a:lnTo>
                    <a:pt x="132" y="56"/>
                  </a:lnTo>
                  <a:lnTo>
                    <a:pt x="122" y="66"/>
                  </a:lnTo>
                  <a:lnTo>
                    <a:pt x="122" y="62"/>
                  </a:lnTo>
                  <a:lnTo>
                    <a:pt x="127" y="59"/>
                  </a:lnTo>
                  <a:lnTo>
                    <a:pt x="124" y="58"/>
                  </a:lnTo>
                  <a:lnTo>
                    <a:pt x="135" y="38"/>
                  </a:lnTo>
                  <a:lnTo>
                    <a:pt x="130" y="32"/>
                  </a:lnTo>
                  <a:lnTo>
                    <a:pt x="133" y="27"/>
                  </a:lnTo>
                  <a:lnTo>
                    <a:pt x="125" y="21"/>
                  </a:lnTo>
                  <a:lnTo>
                    <a:pt x="128" y="17"/>
                  </a:lnTo>
                  <a:lnTo>
                    <a:pt x="128" y="8"/>
                  </a:lnTo>
                  <a:lnTo>
                    <a:pt x="127" y="5"/>
                  </a:lnTo>
                  <a:lnTo>
                    <a:pt x="111" y="5"/>
                  </a:lnTo>
                  <a:lnTo>
                    <a:pt x="100" y="9"/>
                  </a:lnTo>
                  <a:lnTo>
                    <a:pt x="95" y="13"/>
                  </a:lnTo>
                  <a:lnTo>
                    <a:pt x="98" y="16"/>
                  </a:lnTo>
                  <a:lnTo>
                    <a:pt x="96" y="19"/>
                  </a:lnTo>
                  <a:lnTo>
                    <a:pt x="95" y="14"/>
                  </a:lnTo>
                  <a:lnTo>
                    <a:pt x="87" y="14"/>
                  </a:lnTo>
                  <a:lnTo>
                    <a:pt x="85" y="17"/>
                  </a:lnTo>
                  <a:lnTo>
                    <a:pt x="87" y="22"/>
                  </a:lnTo>
                  <a:lnTo>
                    <a:pt x="79" y="17"/>
                  </a:lnTo>
                  <a:lnTo>
                    <a:pt x="77" y="21"/>
                  </a:lnTo>
                  <a:lnTo>
                    <a:pt x="80" y="24"/>
                  </a:lnTo>
                  <a:lnTo>
                    <a:pt x="71" y="27"/>
                  </a:lnTo>
                  <a:lnTo>
                    <a:pt x="77" y="33"/>
                  </a:lnTo>
                  <a:lnTo>
                    <a:pt x="67" y="33"/>
                  </a:lnTo>
                  <a:lnTo>
                    <a:pt x="66" y="45"/>
                  </a:lnTo>
                  <a:lnTo>
                    <a:pt x="66" y="46"/>
                  </a:lnTo>
                  <a:lnTo>
                    <a:pt x="66" y="50"/>
                  </a:lnTo>
                  <a:lnTo>
                    <a:pt x="75" y="51"/>
                  </a:lnTo>
                  <a:lnTo>
                    <a:pt x="58" y="64"/>
                  </a:lnTo>
                  <a:lnTo>
                    <a:pt x="63" y="74"/>
                  </a:lnTo>
                  <a:lnTo>
                    <a:pt x="71" y="75"/>
                  </a:lnTo>
                  <a:lnTo>
                    <a:pt x="71" y="77"/>
                  </a:lnTo>
                  <a:lnTo>
                    <a:pt x="67" y="85"/>
                  </a:lnTo>
                  <a:lnTo>
                    <a:pt x="66" y="93"/>
                  </a:lnTo>
                  <a:lnTo>
                    <a:pt x="63" y="98"/>
                  </a:lnTo>
                  <a:lnTo>
                    <a:pt x="63" y="96"/>
                  </a:lnTo>
                  <a:lnTo>
                    <a:pt x="64" y="91"/>
                  </a:lnTo>
                  <a:lnTo>
                    <a:pt x="64" y="90"/>
                  </a:lnTo>
                  <a:lnTo>
                    <a:pt x="42" y="94"/>
                  </a:lnTo>
                  <a:lnTo>
                    <a:pt x="51" y="90"/>
                  </a:lnTo>
                  <a:lnTo>
                    <a:pt x="66" y="86"/>
                  </a:lnTo>
                  <a:lnTo>
                    <a:pt x="64" y="82"/>
                  </a:lnTo>
                  <a:lnTo>
                    <a:pt x="61" y="80"/>
                  </a:lnTo>
                  <a:lnTo>
                    <a:pt x="51" y="67"/>
                  </a:lnTo>
                  <a:lnTo>
                    <a:pt x="51" y="62"/>
                  </a:lnTo>
                  <a:lnTo>
                    <a:pt x="56" y="51"/>
                  </a:lnTo>
                  <a:lnTo>
                    <a:pt x="53" y="43"/>
                  </a:lnTo>
                  <a:lnTo>
                    <a:pt x="55" y="37"/>
                  </a:lnTo>
                  <a:lnTo>
                    <a:pt x="61" y="29"/>
                  </a:lnTo>
                  <a:lnTo>
                    <a:pt x="63" y="24"/>
                  </a:lnTo>
                  <a:lnTo>
                    <a:pt x="84" y="5"/>
                  </a:lnTo>
                  <a:lnTo>
                    <a:pt x="82" y="3"/>
                  </a:lnTo>
                  <a:lnTo>
                    <a:pt x="82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2" name="Freeform 621">
              <a:extLst>
                <a:ext uri="{FF2B5EF4-FFF2-40B4-BE49-F238E27FC236}">
                  <a16:creationId xmlns:a16="http://schemas.microsoft.com/office/drawing/2014/main" id="{3BB424DA-AD1D-E091-925E-AEED9EA97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7406" y="-2723778"/>
              <a:ext cx="10876" cy="54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"/>
                </a:cxn>
                <a:cxn ang="0">
                  <a:pos x="4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4">
                  <a:moveTo>
                    <a:pt x="0" y="0"/>
                  </a:moveTo>
                  <a:lnTo>
                    <a:pt x="8" y="3"/>
                  </a:lnTo>
                  <a:lnTo>
                    <a:pt x="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3" name="Freeform 622">
              <a:extLst>
                <a:ext uri="{FF2B5EF4-FFF2-40B4-BE49-F238E27FC236}">
                  <a16:creationId xmlns:a16="http://schemas.microsoft.com/office/drawing/2014/main" id="{189996E4-66B5-983B-0EA8-D3C89E058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6075" y="-2084787"/>
              <a:ext cx="4079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1"/>
                </a:cxn>
                <a:cxn ang="0">
                  <a:pos x="2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3" y="1"/>
                  </a:lnTo>
                  <a:lnTo>
                    <a:pt x="2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4" name="Freeform 623">
              <a:extLst>
                <a:ext uri="{FF2B5EF4-FFF2-40B4-BE49-F238E27FC236}">
                  <a16:creationId xmlns:a16="http://schemas.microsoft.com/office/drawing/2014/main" id="{FCEA0140-A4CD-27D2-FBB3-839C7B20A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251" y="-1914842"/>
              <a:ext cx="10876" cy="5438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8" y="0"/>
                </a:cxn>
                <a:cxn ang="0">
                  <a:pos x="8" y="1"/>
                </a:cxn>
                <a:cxn ang="0">
                  <a:pos x="3" y="4"/>
                </a:cxn>
                <a:cxn ang="0">
                  <a:pos x="0" y="3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8" h="4">
                  <a:moveTo>
                    <a:pt x="3" y="0"/>
                  </a:moveTo>
                  <a:lnTo>
                    <a:pt x="8" y="0"/>
                  </a:lnTo>
                  <a:lnTo>
                    <a:pt x="8" y="1"/>
                  </a:lnTo>
                  <a:lnTo>
                    <a:pt x="3" y="4"/>
                  </a:lnTo>
                  <a:lnTo>
                    <a:pt x="0" y="3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5" name="Freeform 624">
              <a:extLst>
                <a:ext uri="{FF2B5EF4-FFF2-40B4-BE49-F238E27FC236}">
                  <a16:creationId xmlns:a16="http://schemas.microsoft.com/office/drawing/2014/main" id="{A8A51567-E868-7C37-5272-31D40410B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520" y="-1906685"/>
              <a:ext cx="8157" cy="4079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" y="0"/>
                </a:cxn>
                <a:cxn ang="0">
                  <a:pos x="6" y="3"/>
                </a:cxn>
                <a:cxn ang="0">
                  <a:pos x="1" y="3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6" h="3">
                  <a:moveTo>
                    <a:pt x="0" y="2"/>
                  </a:moveTo>
                  <a:lnTo>
                    <a:pt x="1" y="0"/>
                  </a:lnTo>
                  <a:lnTo>
                    <a:pt x="6" y="3"/>
                  </a:lnTo>
                  <a:lnTo>
                    <a:pt x="1" y="3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6" name="Freeform 625">
              <a:extLst>
                <a:ext uri="{FF2B5EF4-FFF2-40B4-BE49-F238E27FC236}">
                  <a16:creationId xmlns:a16="http://schemas.microsoft.com/office/drawing/2014/main" id="{2DF4D36D-8309-3FF3-6D0E-7977A8B12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476" y="-1899887"/>
              <a:ext cx="10876" cy="1360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1"/>
                </a:cxn>
                <a:cxn ang="0">
                  <a:pos x="8" y="0"/>
                </a:cxn>
                <a:cxn ang="0">
                  <a:pos x="8" y="1"/>
                </a:cxn>
                <a:cxn ang="0">
                  <a:pos x="0" y="1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8" h="1">
                  <a:moveTo>
                    <a:pt x="1" y="0"/>
                  </a:moveTo>
                  <a:lnTo>
                    <a:pt x="0" y="1"/>
                  </a:lnTo>
                  <a:lnTo>
                    <a:pt x="8" y="0"/>
                  </a:lnTo>
                  <a:lnTo>
                    <a:pt x="8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7" name="Freeform 626">
              <a:extLst>
                <a:ext uri="{FF2B5EF4-FFF2-40B4-BE49-F238E27FC236}">
                  <a16:creationId xmlns:a16="http://schemas.microsoft.com/office/drawing/2014/main" id="{AC28CA7C-7064-F14C-D148-74BD65258C6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711" y="-1895809"/>
              <a:ext cx="10876" cy="4079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5" y="0"/>
                </a:cxn>
                <a:cxn ang="0">
                  <a:pos x="8" y="3"/>
                </a:cxn>
                <a:cxn ang="0">
                  <a:pos x="4" y="3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8" h="3">
                  <a:moveTo>
                    <a:pt x="4" y="0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4" y="3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8" name="Freeform 627">
              <a:extLst>
                <a:ext uri="{FF2B5EF4-FFF2-40B4-BE49-F238E27FC236}">
                  <a16:creationId xmlns:a16="http://schemas.microsoft.com/office/drawing/2014/main" id="{10385894-3F0B-90B4-23FD-BFC4D87AA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510" y="-1884932"/>
              <a:ext cx="21753" cy="17675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13" y="2"/>
                </a:cxn>
                <a:cxn ang="0">
                  <a:pos x="16" y="6"/>
                </a:cxn>
                <a:cxn ang="0">
                  <a:pos x="15" y="10"/>
                </a:cxn>
                <a:cxn ang="0">
                  <a:pos x="8" y="10"/>
                </a:cxn>
                <a:cxn ang="0">
                  <a:pos x="2" y="13"/>
                </a:cxn>
                <a:cxn ang="0">
                  <a:pos x="0" y="13"/>
                </a:cxn>
                <a:cxn ang="0">
                  <a:pos x="0" y="6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16" h="13">
                  <a:moveTo>
                    <a:pt x="3" y="0"/>
                  </a:moveTo>
                  <a:lnTo>
                    <a:pt x="13" y="2"/>
                  </a:lnTo>
                  <a:lnTo>
                    <a:pt x="16" y="6"/>
                  </a:lnTo>
                  <a:lnTo>
                    <a:pt x="15" y="10"/>
                  </a:lnTo>
                  <a:lnTo>
                    <a:pt x="8" y="10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6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9" name="Freeform 628">
              <a:extLst>
                <a:ext uri="{FF2B5EF4-FFF2-40B4-BE49-F238E27FC236}">
                  <a16:creationId xmlns:a16="http://schemas.microsoft.com/office/drawing/2014/main" id="{7A831BF9-BB2F-73BC-9130-6B749F6E2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554" y="-1895809"/>
              <a:ext cx="4079" cy="27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2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3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0" name="Freeform 629">
              <a:extLst>
                <a:ext uri="{FF2B5EF4-FFF2-40B4-BE49-F238E27FC236}">
                  <a16:creationId xmlns:a16="http://schemas.microsoft.com/office/drawing/2014/main" id="{BFCD03F4-2E10-E1F3-7AED-226357830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1120" y="-2024966"/>
              <a:ext cx="2719" cy="6798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0"/>
                </a:cxn>
                <a:cxn ang="0">
                  <a:pos x="2" y="5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2" h="5">
                  <a:moveTo>
                    <a:pt x="0" y="2"/>
                  </a:moveTo>
                  <a:lnTo>
                    <a:pt x="2" y="0"/>
                  </a:lnTo>
                  <a:lnTo>
                    <a:pt x="2" y="5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1" name="Freeform 630">
              <a:extLst>
                <a:ext uri="{FF2B5EF4-FFF2-40B4-BE49-F238E27FC236}">
                  <a16:creationId xmlns:a16="http://schemas.microsoft.com/office/drawing/2014/main" id="{E9B11337-2D3B-63A6-AAC0-A98C43BE4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8414" y="-1610302"/>
              <a:ext cx="12236" cy="17675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3"/>
                </a:cxn>
                <a:cxn ang="0">
                  <a:pos x="8" y="7"/>
                </a:cxn>
                <a:cxn ang="0">
                  <a:pos x="9" y="10"/>
                </a:cxn>
                <a:cxn ang="0">
                  <a:pos x="6" y="11"/>
                </a:cxn>
                <a:cxn ang="0">
                  <a:pos x="3" y="13"/>
                </a:cxn>
                <a:cxn ang="0">
                  <a:pos x="0" y="11"/>
                </a:cxn>
                <a:cxn ang="0">
                  <a:pos x="0" y="10"/>
                </a:cxn>
                <a:cxn ang="0">
                  <a:pos x="5" y="7"/>
                </a:cxn>
                <a:cxn ang="0">
                  <a:pos x="0" y="2"/>
                </a:cxn>
                <a:cxn ang="0">
                  <a:pos x="1" y="0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9" h="13">
                  <a:moveTo>
                    <a:pt x="5" y="0"/>
                  </a:moveTo>
                  <a:lnTo>
                    <a:pt x="5" y="3"/>
                  </a:lnTo>
                  <a:lnTo>
                    <a:pt x="8" y="7"/>
                  </a:lnTo>
                  <a:lnTo>
                    <a:pt x="9" y="10"/>
                  </a:lnTo>
                  <a:lnTo>
                    <a:pt x="6" y="11"/>
                  </a:lnTo>
                  <a:lnTo>
                    <a:pt x="3" y="13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5" y="7"/>
                  </a:lnTo>
                  <a:lnTo>
                    <a:pt x="0" y="2"/>
                  </a:lnTo>
                  <a:lnTo>
                    <a:pt x="1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2" name="Freeform 631">
              <a:extLst>
                <a:ext uri="{FF2B5EF4-FFF2-40B4-BE49-F238E27FC236}">
                  <a16:creationId xmlns:a16="http://schemas.microsoft.com/office/drawing/2014/main" id="{E2A0038C-F5AD-4848-A39C-E6AD4ECC6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3370" y="-1606223"/>
              <a:ext cx="6798" cy="2719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3" y="2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5" h="2">
                  <a:moveTo>
                    <a:pt x="3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3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3" name="Freeform 632">
              <a:extLst>
                <a:ext uri="{FF2B5EF4-FFF2-40B4-BE49-F238E27FC236}">
                  <a16:creationId xmlns:a16="http://schemas.microsoft.com/office/drawing/2014/main" id="{618C4A57-0521-0E13-FC3C-3AA73D6E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0167" y="-1600784"/>
              <a:ext cx="6798" cy="136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3" y="1"/>
                </a:cxn>
                <a:cxn ang="0">
                  <a:pos x="0" y="1"/>
                </a:cxn>
                <a:cxn ang="0">
                  <a:pos x="1" y="0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3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4" name="Freeform 633">
              <a:extLst>
                <a:ext uri="{FF2B5EF4-FFF2-40B4-BE49-F238E27FC236}">
                  <a16:creationId xmlns:a16="http://schemas.microsoft.com/office/drawing/2014/main" id="{FC350423-172B-0998-4775-CF47D3BA2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9201" y="-1599425"/>
              <a:ext cx="4079" cy="4079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2" y="3"/>
                </a:cxn>
                <a:cxn ang="0">
                  <a:pos x="0" y="3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5" name="Freeform 634">
              <a:extLst>
                <a:ext uri="{FF2B5EF4-FFF2-40B4-BE49-F238E27FC236}">
                  <a16:creationId xmlns:a16="http://schemas.microsoft.com/office/drawing/2014/main" id="{B0D493D3-508F-F6ED-F66E-6230CB672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453" y="-1364221"/>
              <a:ext cx="6798" cy="6798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5" y="4"/>
                </a:cxn>
                <a:cxn ang="0">
                  <a:pos x="4" y="5"/>
                </a:cxn>
                <a:cxn ang="0">
                  <a:pos x="4" y="4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lnTo>
                    <a:pt x="5" y="4"/>
                  </a:lnTo>
                  <a:lnTo>
                    <a:pt x="4" y="5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6" name="Freeform 635">
              <a:extLst>
                <a:ext uri="{FF2B5EF4-FFF2-40B4-BE49-F238E27FC236}">
                  <a16:creationId xmlns:a16="http://schemas.microsoft.com/office/drawing/2014/main" id="{CC7603BF-E4E0-BADB-FBD7-82BEB231E5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026" y="-1375098"/>
              <a:ext cx="2719" cy="27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7" name="Freeform 636">
              <a:extLst>
                <a:ext uri="{FF2B5EF4-FFF2-40B4-BE49-F238E27FC236}">
                  <a16:creationId xmlns:a16="http://schemas.microsoft.com/office/drawing/2014/main" id="{143490FE-AAF2-AF3D-9F91-674F13D58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183" y="-1365581"/>
              <a:ext cx="2719" cy="136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1"/>
                </a:cxn>
                <a:cxn ang="0">
                  <a:pos x="0" y="1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2" y="1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8" name="Freeform 637">
              <a:extLst>
                <a:ext uri="{FF2B5EF4-FFF2-40B4-BE49-F238E27FC236}">
                  <a16:creationId xmlns:a16="http://schemas.microsoft.com/office/drawing/2014/main" id="{FECC1E1E-45C7-29CA-0422-E1769D873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105" y="-1407727"/>
              <a:ext cx="4079" cy="2719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2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9" name="Freeform 638">
              <a:extLst>
                <a:ext uri="{FF2B5EF4-FFF2-40B4-BE49-F238E27FC236}">
                  <a16:creationId xmlns:a16="http://schemas.microsoft.com/office/drawing/2014/main" id="{F0EBDA3F-E68E-DF29-C5CD-133BC8293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263" y="-1409087"/>
              <a:ext cx="4079" cy="136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1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lnTo>
                    <a:pt x="0" y="1"/>
                  </a:lnTo>
                  <a:lnTo>
                    <a:pt x="3" y="1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0" name="Freeform 639">
              <a:extLst>
                <a:ext uri="{FF2B5EF4-FFF2-40B4-BE49-F238E27FC236}">
                  <a16:creationId xmlns:a16="http://schemas.microsoft.com/office/drawing/2014/main" id="{0D8A35CF-536A-665B-2208-28E56370A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623" y="-1387334"/>
              <a:ext cx="2719" cy="136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lnTo>
                    <a:pt x="2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1" name="Freeform 640">
              <a:extLst>
                <a:ext uri="{FF2B5EF4-FFF2-40B4-BE49-F238E27FC236}">
                  <a16:creationId xmlns:a16="http://schemas.microsoft.com/office/drawing/2014/main" id="{0D8840F3-C786-98C9-7EA9-E2B0710FF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836" y="-1304401"/>
              <a:ext cx="1360" cy="136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2" name="Freeform 641">
              <a:extLst>
                <a:ext uri="{FF2B5EF4-FFF2-40B4-BE49-F238E27FC236}">
                  <a16:creationId xmlns:a16="http://schemas.microsoft.com/office/drawing/2014/main" id="{D4E23556-1145-E397-444E-383A9A8EB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791" y="-1332952"/>
              <a:ext cx="1360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3" name="Freeform 642">
              <a:extLst>
                <a:ext uri="{FF2B5EF4-FFF2-40B4-BE49-F238E27FC236}">
                  <a16:creationId xmlns:a16="http://schemas.microsoft.com/office/drawing/2014/main" id="{37E21F95-0334-9D5C-C2AE-AE7330AA66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464" y="-1331592"/>
              <a:ext cx="2719" cy="271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4" name="Freeform 643">
              <a:extLst>
                <a:ext uri="{FF2B5EF4-FFF2-40B4-BE49-F238E27FC236}">
                  <a16:creationId xmlns:a16="http://schemas.microsoft.com/office/drawing/2014/main" id="{224742B5-960C-D0B4-8E4C-66AB296C88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679" y="-1307120"/>
              <a:ext cx="2719" cy="271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5" name="Freeform 644">
              <a:extLst>
                <a:ext uri="{FF2B5EF4-FFF2-40B4-BE49-F238E27FC236}">
                  <a16:creationId xmlns:a16="http://schemas.microsoft.com/office/drawing/2014/main" id="{FF152AD3-8CD6-C2EB-FE85-B44A233F1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892" y="-1282648"/>
              <a:ext cx="1360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6" name="Freeform 645">
              <a:extLst>
                <a:ext uri="{FF2B5EF4-FFF2-40B4-BE49-F238E27FC236}">
                  <a16:creationId xmlns:a16="http://schemas.microsoft.com/office/drawing/2014/main" id="{E59D3302-DACF-D2F6-A27A-030B87DDE8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7725" y="-1260895"/>
              <a:ext cx="1360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7" name="Freeform 646">
              <a:extLst>
                <a:ext uri="{FF2B5EF4-FFF2-40B4-BE49-F238E27FC236}">
                  <a16:creationId xmlns:a16="http://schemas.microsoft.com/office/drawing/2014/main" id="{5467B7F8-36EF-7C66-D1FD-0C9CF3247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4895" y="-1224187"/>
              <a:ext cx="2719" cy="2719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8" name="Freeform 647">
              <a:extLst>
                <a:ext uri="{FF2B5EF4-FFF2-40B4-BE49-F238E27FC236}">
                  <a16:creationId xmlns:a16="http://schemas.microsoft.com/office/drawing/2014/main" id="{B7D28430-4C11-50BA-647D-7EAF178B0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014" y="-1364221"/>
              <a:ext cx="1360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9" name="Freeform 648">
              <a:extLst>
                <a:ext uri="{FF2B5EF4-FFF2-40B4-BE49-F238E27FC236}">
                  <a16:creationId xmlns:a16="http://schemas.microsoft.com/office/drawing/2014/main" id="{A870B5B6-268A-2DC9-5A78-904DE9895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273" y="-1634774"/>
              <a:ext cx="9517" cy="679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7" y="5"/>
                </a:cxn>
                <a:cxn ang="0">
                  <a:pos x="0" y="4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7" h="5">
                  <a:moveTo>
                    <a:pt x="2" y="0"/>
                  </a:moveTo>
                  <a:lnTo>
                    <a:pt x="7" y="5"/>
                  </a:lnTo>
                  <a:lnTo>
                    <a:pt x="0" y="4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80" name="Freeform 649">
              <a:extLst>
                <a:ext uri="{FF2B5EF4-FFF2-40B4-BE49-F238E27FC236}">
                  <a16:creationId xmlns:a16="http://schemas.microsoft.com/office/drawing/2014/main" id="{20E60FEC-4987-55A8-C8E6-8F2437618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800" y="-1463469"/>
              <a:ext cx="2719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81" name="Freeform 650">
              <a:extLst>
                <a:ext uri="{FF2B5EF4-FFF2-40B4-BE49-F238E27FC236}">
                  <a16:creationId xmlns:a16="http://schemas.microsoft.com/office/drawing/2014/main" id="{BE5C8258-B7FC-452A-08F7-BE2D227A2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576" y="-1483862"/>
              <a:ext cx="1360" cy="27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1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82" name="Freeform 651">
              <a:extLst>
                <a:ext uri="{FF2B5EF4-FFF2-40B4-BE49-F238E27FC236}">
                  <a16:creationId xmlns:a16="http://schemas.microsoft.com/office/drawing/2014/main" id="{D2927D0B-A727-628B-2D53-A947372C73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768" y="-1487941"/>
              <a:ext cx="1360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2"/>
                </a:cxn>
                <a:cxn ang="0">
                  <a:pos x="1" y="3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1" y="2"/>
                  </a:lnTo>
                  <a:lnTo>
                    <a:pt x="1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83" name="Freeform 652">
              <a:extLst>
                <a:ext uri="{FF2B5EF4-FFF2-40B4-BE49-F238E27FC236}">
                  <a16:creationId xmlns:a16="http://schemas.microsoft.com/office/drawing/2014/main" id="{69ACF2DA-848B-7ED2-DBBD-6D792C629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802" y="-1474346"/>
              <a:ext cx="6798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5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84" name="Freeform 653">
              <a:extLst>
                <a:ext uri="{FF2B5EF4-FFF2-40B4-BE49-F238E27FC236}">
                  <a16:creationId xmlns:a16="http://schemas.microsoft.com/office/drawing/2014/main" id="{11A4A6C8-A663-AAC8-023E-BD87E5A4D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9642" y="-2079348"/>
              <a:ext cx="4079" cy="2719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2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85" name="Freeform 654">
              <a:extLst>
                <a:ext uri="{FF2B5EF4-FFF2-40B4-BE49-F238E27FC236}">
                  <a16:creationId xmlns:a16="http://schemas.microsoft.com/office/drawing/2014/main" id="{1A809470-A732-67FD-0A4F-15B8A65F3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5101" y="-1992337"/>
              <a:ext cx="21753" cy="5438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6" y="4"/>
                </a:cxn>
                <a:cxn ang="0">
                  <a:pos x="13" y="2"/>
                </a:cxn>
                <a:cxn ang="0">
                  <a:pos x="5" y="4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16" h="4">
                  <a:moveTo>
                    <a:pt x="14" y="0"/>
                  </a:moveTo>
                  <a:lnTo>
                    <a:pt x="16" y="4"/>
                  </a:lnTo>
                  <a:lnTo>
                    <a:pt x="13" y="2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86" name="Freeform 655">
              <a:extLst>
                <a:ext uri="{FF2B5EF4-FFF2-40B4-BE49-F238E27FC236}">
                  <a16:creationId xmlns:a16="http://schemas.microsoft.com/office/drawing/2014/main" id="{D9F1E494-439A-6A87-606E-48265C999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5012" y="-1986898"/>
              <a:ext cx="6798" cy="10876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2" y="8"/>
                </a:cxn>
                <a:cxn ang="0">
                  <a:pos x="0" y="6"/>
                </a:cxn>
                <a:cxn ang="0">
                  <a:pos x="2" y="3"/>
                </a:cxn>
                <a:cxn ang="0">
                  <a:pos x="5" y="0"/>
                </a:cxn>
                <a:cxn ang="0">
                  <a:pos x="5" y="3"/>
                </a:cxn>
                <a:cxn ang="0">
                  <a:pos x="5" y="3"/>
                </a:cxn>
              </a:cxnLst>
              <a:rect l="0" t="0" r="r" b="b"/>
              <a:pathLst>
                <a:path w="5" h="8">
                  <a:moveTo>
                    <a:pt x="5" y="3"/>
                  </a:moveTo>
                  <a:lnTo>
                    <a:pt x="2" y="8"/>
                  </a:lnTo>
                  <a:lnTo>
                    <a:pt x="0" y="6"/>
                  </a:lnTo>
                  <a:lnTo>
                    <a:pt x="2" y="3"/>
                  </a:lnTo>
                  <a:lnTo>
                    <a:pt x="5" y="0"/>
                  </a:lnTo>
                  <a:lnTo>
                    <a:pt x="5" y="3"/>
                  </a:lnTo>
                  <a:lnTo>
                    <a:pt x="5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87" name="Freeform 656">
              <a:extLst>
                <a:ext uri="{FF2B5EF4-FFF2-40B4-BE49-F238E27FC236}">
                  <a16:creationId xmlns:a16="http://schemas.microsoft.com/office/drawing/2014/main" id="{78EA811A-A704-D5BB-FD0B-9A033EE73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8214" y="-1965146"/>
              <a:ext cx="6798" cy="1360"/>
            </a:xfrm>
            <a:custGeom>
              <a:avLst/>
              <a:gdLst/>
              <a:ahLst/>
              <a:cxnLst>
                <a:cxn ang="0">
                  <a:pos x="4" y="1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0" y="1"/>
                </a:cxn>
                <a:cxn ang="0">
                  <a:pos x="4" y="1"/>
                </a:cxn>
                <a:cxn ang="0">
                  <a:pos x="4" y="1"/>
                </a:cxn>
              </a:cxnLst>
              <a:rect l="0" t="0" r="r" b="b"/>
              <a:pathLst>
                <a:path w="5" h="1">
                  <a:moveTo>
                    <a:pt x="4" y="1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88" name="Freeform 657">
              <a:extLst>
                <a:ext uri="{FF2B5EF4-FFF2-40B4-BE49-F238E27FC236}">
                  <a16:creationId xmlns:a16="http://schemas.microsoft.com/office/drawing/2014/main" id="{CA6C8B45-F685-2DA5-CD21-DF016D386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1899" y="-1965146"/>
              <a:ext cx="10876" cy="12236"/>
            </a:xfrm>
            <a:custGeom>
              <a:avLst/>
              <a:gdLst/>
              <a:ahLst/>
              <a:cxnLst>
                <a:cxn ang="0">
                  <a:pos x="4" y="1"/>
                </a:cxn>
                <a:cxn ang="0">
                  <a:pos x="8" y="5"/>
                </a:cxn>
                <a:cxn ang="0">
                  <a:pos x="6" y="9"/>
                </a:cxn>
                <a:cxn ang="0">
                  <a:pos x="3" y="9"/>
                </a:cxn>
                <a:cxn ang="0">
                  <a:pos x="0" y="5"/>
                </a:cxn>
                <a:cxn ang="0">
                  <a:pos x="1" y="0"/>
                </a:cxn>
                <a:cxn ang="0">
                  <a:pos x="4" y="0"/>
                </a:cxn>
                <a:cxn ang="0">
                  <a:pos x="4" y="1"/>
                </a:cxn>
                <a:cxn ang="0">
                  <a:pos x="4" y="1"/>
                </a:cxn>
              </a:cxnLst>
              <a:rect l="0" t="0" r="r" b="b"/>
              <a:pathLst>
                <a:path w="8" h="9">
                  <a:moveTo>
                    <a:pt x="4" y="1"/>
                  </a:moveTo>
                  <a:lnTo>
                    <a:pt x="8" y="5"/>
                  </a:lnTo>
                  <a:lnTo>
                    <a:pt x="6" y="9"/>
                  </a:lnTo>
                  <a:lnTo>
                    <a:pt x="3" y="9"/>
                  </a:lnTo>
                  <a:lnTo>
                    <a:pt x="0" y="5"/>
                  </a:lnTo>
                  <a:lnTo>
                    <a:pt x="1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89" name="Freeform 658">
              <a:extLst>
                <a:ext uri="{FF2B5EF4-FFF2-40B4-BE49-F238E27FC236}">
                  <a16:creationId xmlns:a16="http://schemas.microsoft.com/office/drawing/2014/main" id="{16B80991-F9B2-8ED2-4F86-DAAB40766C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0056" y="-1952910"/>
              <a:ext cx="4079" cy="543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4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lnTo>
                    <a:pt x="0" y="4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90" name="Freeform 659">
              <a:extLst>
                <a:ext uri="{FF2B5EF4-FFF2-40B4-BE49-F238E27FC236}">
                  <a16:creationId xmlns:a16="http://schemas.microsoft.com/office/drawing/2014/main" id="{7EDFFAA7-8924-8EB2-89EA-3E961B3C63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0056" y="-1950191"/>
              <a:ext cx="4079" cy="6798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3" y="0"/>
                </a:cxn>
                <a:cxn ang="0">
                  <a:pos x="3" y="5"/>
                </a:cxn>
                <a:cxn ang="0">
                  <a:pos x="2" y="3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3" h="5">
                  <a:moveTo>
                    <a:pt x="0" y="2"/>
                  </a:moveTo>
                  <a:lnTo>
                    <a:pt x="3" y="0"/>
                  </a:lnTo>
                  <a:lnTo>
                    <a:pt x="3" y="5"/>
                  </a:lnTo>
                  <a:lnTo>
                    <a:pt x="2" y="3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91" name="Freeform 660">
              <a:extLst>
                <a:ext uri="{FF2B5EF4-FFF2-40B4-BE49-F238E27FC236}">
                  <a16:creationId xmlns:a16="http://schemas.microsoft.com/office/drawing/2014/main" id="{A13C8EDE-A313-E5AB-1BCD-58E9B2DF1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2686" y="-1965146"/>
              <a:ext cx="4079" cy="6798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5"/>
                </a:cxn>
                <a:cxn ang="0">
                  <a:pos x="0" y="3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3" h="5">
                  <a:moveTo>
                    <a:pt x="3" y="0"/>
                  </a:moveTo>
                  <a:lnTo>
                    <a:pt x="3" y="5"/>
                  </a:lnTo>
                  <a:lnTo>
                    <a:pt x="0" y="3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92" name="Freeform 661">
              <a:extLst>
                <a:ext uri="{FF2B5EF4-FFF2-40B4-BE49-F238E27FC236}">
                  <a16:creationId xmlns:a16="http://schemas.microsoft.com/office/drawing/2014/main" id="{B66C95DE-D82B-85F6-AD27-209449D9DA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3562" y="-1958348"/>
              <a:ext cx="8157" cy="8157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6" y="6"/>
                </a:cxn>
                <a:cxn ang="0">
                  <a:pos x="3" y="6"/>
                </a:cxn>
                <a:cxn ang="0">
                  <a:pos x="5" y="4"/>
                </a:cxn>
                <a:cxn ang="0">
                  <a:pos x="0" y="0"/>
                </a:cxn>
                <a:cxn ang="0">
                  <a:pos x="5" y="4"/>
                </a:cxn>
                <a:cxn ang="0">
                  <a:pos x="5" y="4"/>
                </a:cxn>
              </a:cxnLst>
              <a:rect l="0" t="0" r="r" b="b"/>
              <a:pathLst>
                <a:path w="6" h="6">
                  <a:moveTo>
                    <a:pt x="5" y="4"/>
                  </a:moveTo>
                  <a:lnTo>
                    <a:pt x="6" y="6"/>
                  </a:lnTo>
                  <a:lnTo>
                    <a:pt x="3" y="6"/>
                  </a:lnTo>
                  <a:lnTo>
                    <a:pt x="5" y="4"/>
                  </a:lnTo>
                  <a:lnTo>
                    <a:pt x="0" y="0"/>
                  </a:lnTo>
                  <a:lnTo>
                    <a:pt x="5" y="4"/>
                  </a:lnTo>
                  <a:lnTo>
                    <a:pt x="5" y="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93" name="Freeform 662">
              <a:extLst>
                <a:ext uri="{FF2B5EF4-FFF2-40B4-BE49-F238E27FC236}">
                  <a16:creationId xmlns:a16="http://schemas.microsoft.com/office/drawing/2014/main" id="{8980FF97-FF40-EE70-4737-8F74BB1E8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8034" y="-1950191"/>
              <a:ext cx="4079" cy="271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2"/>
                </a:cxn>
                <a:cxn ang="0">
                  <a:pos x="1" y="2"/>
                </a:cxn>
                <a:cxn ang="0">
                  <a:pos x="3" y="0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lnTo>
                    <a:pt x="0" y="2"/>
                  </a:lnTo>
                  <a:lnTo>
                    <a:pt x="1" y="2"/>
                  </a:lnTo>
                  <a:lnTo>
                    <a:pt x="3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94" name="Freeform 663">
              <a:extLst>
                <a:ext uri="{FF2B5EF4-FFF2-40B4-BE49-F238E27FC236}">
                  <a16:creationId xmlns:a16="http://schemas.microsoft.com/office/drawing/2014/main" id="{D7CDA935-6C36-422E-8217-4BD5E33264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1719" y="-1942034"/>
              <a:ext cx="5438" cy="95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7"/>
                </a:cxn>
                <a:cxn ang="0">
                  <a:pos x="2" y="5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7">
                  <a:moveTo>
                    <a:pt x="0" y="0"/>
                  </a:moveTo>
                  <a:lnTo>
                    <a:pt x="4" y="7"/>
                  </a:lnTo>
                  <a:lnTo>
                    <a:pt x="2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95" name="Freeform 664">
              <a:extLst>
                <a:ext uri="{FF2B5EF4-FFF2-40B4-BE49-F238E27FC236}">
                  <a16:creationId xmlns:a16="http://schemas.microsoft.com/office/drawing/2014/main" id="{33D632A6-30E3-01D0-4A0F-5C7F46E8F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8034" y="-1931157"/>
              <a:ext cx="8157" cy="9517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0" y="0"/>
                </a:cxn>
                <a:cxn ang="0">
                  <a:pos x="6" y="2"/>
                </a:cxn>
                <a:cxn ang="0">
                  <a:pos x="6" y="4"/>
                </a:cxn>
                <a:cxn ang="0">
                  <a:pos x="1" y="7"/>
                </a:cxn>
                <a:cxn ang="0">
                  <a:pos x="1" y="5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6" h="7">
                  <a:moveTo>
                    <a:pt x="4" y="2"/>
                  </a:moveTo>
                  <a:lnTo>
                    <a:pt x="0" y="0"/>
                  </a:lnTo>
                  <a:lnTo>
                    <a:pt x="6" y="2"/>
                  </a:lnTo>
                  <a:lnTo>
                    <a:pt x="6" y="4"/>
                  </a:lnTo>
                  <a:lnTo>
                    <a:pt x="1" y="7"/>
                  </a:lnTo>
                  <a:lnTo>
                    <a:pt x="1" y="5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96" name="Freeform 665">
              <a:extLst>
                <a:ext uri="{FF2B5EF4-FFF2-40B4-BE49-F238E27FC236}">
                  <a16:creationId xmlns:a16="http://schemas.microsoft.com/office/drawing/2014/main" id="{0D98938C-409C-8E3D-723E-B5EF64AAA4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3866" y="-1924359"/>
              <a:ext cx="6798" cy="136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0"/>
                </a:cxn>
                <a:cxn ang="0">
                  <a:pos x="0" y="0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97" name="Freeform 666">
              <a:extLst>
                <a:ext uri="{FF2B5EF4-FFF2-40B4-BE49-F238E27FC236}">
                  <a16:creationId xmlns:a16="http://schemas.microsoft.com/office/drawing/2014/main" id="{9F4CA615-1AB0-ED53-D775-478069ECF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7462" y="-1920281"/>
              <a:ext cx="16315" cy="5438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4" y="0"/>
                </a:cxn>
                <a:cxn ang="0">
                  <a:pos x="12" y="4"/>
                </a:cxn>
                <a:cxn ang="0">
                  <a:pos x="4" y="2"/>
                </a:cxn>
                <a:cxn ang="0">
                  <a:pos x="0" y="4"/>
                </a:cxn>
                <a:cxn ang="0">
                  <a:pos x="3" y="2"/>
                </a:cxn>
                <a:cxn ang="0">
                  <a:pos x="3" y="2"/>
                </a:cxn>
              </a:cxnLst>
              <a:rect l="0" t="0" r="r" b="b"/>
              <a:pathLst>
                <a:path w="12" h="4">
                  <a:moveTo>
                    <a:pt x="3" y="2"/>
                  </a:moveTo>
                  <a:lnTo>
                    <a:pt x="4" y="0"/>
                  </a:lnTo>
                  <a:lnTo>
                    <a:pt x="12" y="4"/>
                  </a:lnTo>
                  <a:lnTo>
                    <a:pt x="4" y="2"/>
                  </a:lnTo>
                  <a:lnTo>
                    <a:pt x="0" y="4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98" name="Freeform 667">
              <a:extLst>
                <a:ext uri="{FF2B5EF4-FFF2-40B4-BE49-F238E27FC236}">
                  <a16:creationId xmlns:a16="http://schemas.microsoft.com/office/drawing/2014/main" id="{DBF70914-D9E0-F1C7-7E2E-9D44AFE18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8910" y="-1909404"/>
              <a:ext cx="12236" cy="6798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8" y="4"/>
                </a:cxn>
                <a:cxn ang="0">
                  <a:pos x="0" y="5"/>
                </a:cxn>
                <a:cxn ang="0">
                  <a:pos x="0" y="2"/>
                </a:cxn>
                <a:cxn ang="0">
                  <a:pos x="6" y="2"/>
                </a:cxn>
                <a:cxn ang="0">
                  <a:pos x="9" y="0"/>
                </a:cxn>
                <a:cxn ang="0">
                  <a:pos x="9" y="0"/>
                </a:cxn>
              </a:cxnLst>
              <a:rect l="0" t="0" r="r" b="b"/>
              <a:pathLst>
                <a:path w="9" h="5">
                  <a:moveTo>
                    <a:pt x="9" y="0"/>
                  </a:moveTo>
                  <a:lnTo>
                    <a:pt x="8" y="4"/>
                  </a:lnTo>
                  <a:lnTo>
                    <a:pt x="0" y="5"/>
                  </a:lnTo>
                  <a:lnTo>
                    <a:pt x="0" y="2"/>
                  </a:lnTo>
                  <a:lnTo>
                    <a:pt x="6" y="2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99" name="Freeform 668">
              <a:extLst>
                <a:ext uri="{FF2B5EF4-FFF2-40B4-BE49-F238E27FC236}">
                  <a16:creationId xmlns:a16="http://schemas.microsoft.com/office/drawing/2014/main" id="{51191E0B-5CB4-8A8B-A65D-E51EA5358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7786" y="-1935235"/>
              <a:ext cx="214810" cy="47585"/>
            </a:xfrm>
            <a:custGeom>
              <a:avLst/>
              <a:gdLst/>
              <a:ahLst/>
              <a:cxnLst>
                <a:cxn ang="0">
                  <a:pos x="115" y="16"/>
                </a:cxn>
                <a:cxn ang="0">
                  <a:pos x="123" y="19"/>
                </a:cxn>
                <a:cxn ang="0">
                  <a:pos x="131" y="21"/>
                </a:cxn>
                <a:cxn ang="0">
                  <a:pos x="138" y="21"/>
                </a:cxn>
                <a:cxn ang="0">
                  <a:pos x="138" y="26"/>
                </a:cxn>
                <a:cxn ang="0">
                  <a:pos x="149" y="26"/>
                </a:cxn>
                <a:cxn ang="0">
                  <a:pos x="155" y="31"/>
                </a:cxn>
                <a:cxn ang="0">
                  <a:pos x="158" y="31"/>
                </a:cxn>
                <a:cxn ang="0">
                  <a:pos x="158" y="32"/>
                </a:cxn>
                <a:cxn ang="0">
                  <a:pos x="141" y="35"/>
                </a:cxn>
                <a:cxn ang="0">
                  <a:pos x="118" y="34"/>
                </a:cxn>
                <a:cxn ang="0">
                  <a:pos x="106" y="35"/>
                </a:cxn>
                <a:cxn ang="0">
                  <a:pos x="104" y="35"/>
                </a:cxn>
                <a:cxn ang="0">
                  <a:pos x="115" y="31"/>
                </a:cxn>
                <a:cxn ang="0">
                  <a:pos x="117" y="29"/>
                </a:cxn>
                <a:cxn ang="0">
                  <a:pos x="101" y="27"/>
                </a:cxn>
                <a:cxn ang="0">
                  <a:pos x="96" y="23"/>
                </a:cxn>
                <a:cxn ang="0">
                  <a:pos x="93" y="18"/>
                </a:cxn>
                <a:cxn ang="0">
                  <a:pos x="75" y="16"/>
                </a:cxn>
                <a:cxn ang="0">
                  <a:pos x="65" y="13"/>
                </a:cxn>
                <a:cxn ang="0">
                  <a:pos x="45" y="11"/>
                </a:cxn>
                <a:cxn ang="0">
                  <a:pos x="43" y="8"/>
                </a:cxn>
                <a:cxn ang="0">
                  <a:pos x="49" y="7"/>
                </a:cxn>
                <a:cxn ang="0">
                  <a:pos x="46" y="7"/>
                </a:cxn>
                <a:cxn ang="0">
                  <a:pos x="33" y="5"/>
                </a:cxn>
                <a:cxn ang="0">
                  <a:pos x="27" y="10"/>
                </a:cxn>
                <a:cxn ang="0">
                  <a:pos x="16" y="11"/>
                </a:cxn>
                <a:cxn ang="0">
                  <a:pos x="6" y="16"/>
                </a:cxn>
                <a:cxn ang="0">
                  <a:pos x="0" y="15"/>
                </a:cxn>
                <a:cxn ang="0">
                  <a:pos x="8" y="13"/>
                </a:cxn>
                <a:cxn ang="0">
                  <a:pos x="9" y="7"/>
                </a:cxn>
                <a:cxn ang="0">
                  <a:pos x="19" y="3"/>
                </a:cxn>
                <a:cxn ang="0">
                  <a:pos x="40" y="0"/>
                </a:cxn>
                <a:cxn ang="0">
                  <a:pos x="51" y="0"/>
                </a:cxn>
                <a:cxn ang="0">
                  <a:pos x="75" y="2"/>
                </a:cxn>
                <a:cxn ang="0">
                  <a:pos x="83" y="8"/>
                </a:cxn>
                <a:cxn ang="0">
                  <a:pos x="96" y="8"/>
                </a:cxn>
                <a:cxn ang="0">
                  <a:pos x="96" y="10"/>
                </a:cxn>
                <a:cxn ang="0">
                  <a:pos x="102" y="11"/>
                </a:cxn>
                <a:cxn ang="0">
                  <a:pos x="106" y="13"/>
                </a:cxn>
                <a:cxn ang="0">
                  <a:pos x="115" y="16"/>
                </a:cxn>
                <a:cxn ang="0">
                  <a:pos x="115" y="16"/>
                </a:cxn>
              </a:cxnLst>
              <a:rect l="0" t="0" r="r" b="b"/>
              <a:pathLst>
                <a:path w="158" h="35">
                  <a:moveTo>
                    <a:pt x="115" y="16"/>
                  </a:moveTo>
                  <a:lnTo>
                    <a:pt x="123" y="19"/>
                  </a:lnTo>
                  <a:lnTo>
                    <a:pt x="131" y="21"/>
                  </a:lnTo>
                  <a:lnTo>
                    <a:pt x="138" y="21"/>
                  </a:lnTo>
                  <a:lnTo>
                    <a:pt x="138" y="26"/>
                  </a:lnTo>
                  <a:lnTo>
                    <a:pt x="149" y="26"/>
                  </a:lnTo>
                  <a:lnTo>
                    <a:pt x="155" y="31"/>
                  </a:lnTo>
                  <a:lnTo>
                    <a:pt x="158" y="31"/>
                  </a:lnTo>
                  <a:lnTo>
                    <a:pt x="158" y="32"/>
                  </a:lnTo>
                  <a:lnTo>
                    <a:pt x="141" y="35"/>
                  </a:lnTo>
                  <a:lnTo>
                    <a:pt x="118" y="34"/>
                  </a:lnTo>
                  <a:lnTo>
                    <a:pt x="106" y="35"/>
                  </a:lnTo>
                  <a:lnTo>
                    <a:pt x="104" y="35"/>
                  </a:lnTo>
                  <a:lnTo>
                    <a:pt x="115" y="31"/>
                  </a:lnTo>
                  <a:lnTo>
                    <a:pt x="117" y="29"/>
                  </a:lnTo>
                  <a:lnTo>
                    <a:pt x="101" y="27"/>
                  </a:lnTo>
                  <a:lnTo>
                    <a:pt x="96" y="23"/>
                  </a:lnTo>
                  <a:lnTo>
                    <a:pt x="93" y="18"/>
                  </a:lnTo>
                  <a:lnTo>
                    <a:pt x="75" y="16"/>
                  </a:lnTo>
                  <a:lnTo>
                    <a:pt x="65" y="13"/>
                  </a:lnTo>
                  <a:lnTo>
                    <a:pt x="45" y="11"/>
                  </a:lnTo>
                  <a:lnTo>
                    <a:pt x="43" y="8"/>
                  </a:lnTo>
                  <a:lnTo>
                    <a:pt x="49" y="7"/>
                  </a:lnTo>
                  <a:lnTo>
                    <a:pt x="46" y="7"/>
                  </a:lnTo>
                  <a:lnTo>
                    <a:pt x="33" y="5"/>
                  </a:lnTo>
                  <a:lnTo>
                    <a:pt x="27" y="10"/>
                  </a:lnTo>
                  <a:lnTo>
                    <a:pt x="16" y="11"/>
                  </a:lnTo>
                  <a:lnTo>
                    <a:pt x="6" y="16"/>
                  </a:lnTo>
                  <a:lnTo>
                    <a:pt x="0" y="15"/>
                  </a:lnTo>
                  <a:lnTo>
                    <a:pt x="8" y="13"/>
                  </a:lnTo>
                  <a:lnTo>
                    <a:pt x="9" y="7"/>
                  </a:lnTo>
                  <a:lnTo>
                    <a:pt x="19" y="3"/>
                  </a:lnTo>
                  <a:lnTo>
                    <a:pt x="40" y="0"/>
                  </a:lnTo>
                  <a:lnTo>
                    <a:pt x="51" y="0"/>
                  </a:lnTo>
                  <a:lnTo>
                    <a:pt x="75" y="2"/>
                  </a:lnTo>
                  <a:lnTo>
                    <a:pt x="83" y="8"/>
                  </a:lnTo>
                  <a:lnTo>
                    <a:pt x="96" y="8"/>
                  </a:lnTo>
                  <a:lnTo>
                    <a:pt x="96" y="10"/>
                  </a:lnTo>
                  <a:lnTo>
                    <a:pt x="102" y="11"/>
                  </a:lnTo>
                  <a:lnTo>
                    <a:pt x="106" y="13"/>
                  </a:lnTo>
                  <a:lnTo>
                    <a:pt x="115" y="16"/>
                  </a:lnTo>
                  <a:lnTo>
                    <a:pt x="115" y="1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00" name="Freeform 669">
              <a:extLst>
                <a:ext uri="{FF2B5EF4-FFF2-40B4-BE49-F238E27FC236}">
                  <a16:creationId xmlns:a16="http://schemas.microsoft.com/office/drawing/2014/main" id="{EF5578AC-B4FA-436C-8EC7-9BF8219A7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1775" y="-1914842"/>
              <a:ext cx="10876" cy="4079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8" y="3"/>
                </a:cxn>
                <a:cxn ang="0">
                  <a:pos x="0" y="3"/>
                </a:cxn>
                <a:cxn ang="0">
                  <a:pos x="0" y="1"/>
                </a:cxn>
                <a:cxn ang="0">
                  <a:pos x="2" y="3"/>
                </a:cxn>
                <a:cxn ang="0">
                  <a:pos x="4" y="0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8" h="3">
                  <a:moveTo>
                    <a:pt x="7" y="0"/>
                  </a:moveTo>
                  <a:lnTo>
                    <a:pt x="8" y="3"/>
                  </a:lnTo>
                  <a:lnTo>
                    <a:pt x="0" y="3"/>
                  </a:lnTo>
                  <a:lnTo>
                    <a:pt x="0" y="1"/>
                  </a:lnTo>
                  <a:lnTo>
                    <a:pt x="2" y="3"/>
                  </a:lnTo>
                  <a:lnTo>
                    <a:pt x="4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01" name="Freeform 670">
              <a:extLst>
                <a:ext uri="{FF2B5EF4-FFF2-40B4-BE49-F238E27FC236}">
                  <a16:creationId xmlns:a16="http://schemas.microsoft.com/office/drawing/2014/main" id="{B47FEB0D-480F-3F46-4B61-2E99ADA08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8303" y="-1925719"/>
              <a:ext cx="19034" cy="8157"/>
            </a:xfrm>
            <a:custGeom>
              <a:avLst/>
              <a:gdLst/>
              <a:ahLst/>
              <a:cxnLst>
                <a:cxn ang="0">
                  <a:pos x="10" y="3"/>
                </a:cxn>
                <a:cxn ang="0">
                  <a:pos x="14" y="4"/>
                </a:cxn>
                <a:cxn ang="0">
                  <a:pos x="14" y="6"/>
                </a:cxn>
                <a:cxn ang="0">
                  <a:pos x="11" y="6"/>
                </a:cxn>
                <a:cxn ang="0">
                  <a:pos x="6" y="1"/>
                </a:cxn>
                <a:cxn ang="0">
                  <a:pos x="1" y="1"/>
                </a:cxn>
                <a:cxn ang="0">
                  <a:pos x="0" y="0"/>
                </a:cxn>
                <a:cxn ang="0">
                  <a:pos x="5" y="0"/>
                </a:cxn>
                <a:cxn ang="0">
                  <a:pos x="10" y="3"/>
                </a:cxn>
                <a:cxn ang="0">
                  <a:pos x="10" y="3"/>
                </a:cxn>
              </a:cxnLst>
              <a:rect l="0" t="0" r="r" b="b"/>
              <a:pathLst>
                <a:path w="14" h="6">
                  <a:moveTo>
                    <a:pt x="10" y="3"/>
                  </a:moveTo>
                  <a:lnTo>
                    <a:pt x="14" y="4"/>
                  </a:lnTo>
                  <a:lnTo>
                    <a:pt x="14" y="6"/>
                  </a:lnTo>
                  <a:lnTo>
                    <a:pt x="11" y="6"/>
                  </a:lnTo>
                  <a:lnTo>
                    <a:pt x="6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5" y="0"/>
                  </a:lnTo>
                  <a:lnTo>
                    <a:pt x="10" y="3"/>
                  </a:lnTo>
                  <a:lnTo>
                    <a:pt x="1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02" name="Freeform 671">
              <a:extLst>
                <a:ext uri="{FF2B5EF4-FFF2-40B4-BE49-F238E27FC236}">
                  <a16:creationId xmlns:a16="http://schemas.microsoft.com/office/drawing/2014/main" id="{EF94F241-6080-66D1-A5B1-1F2D3485A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4225" y="-1867257"/>
              <a:ext cx="40787" cy="10876"/>
            </a:xfrm>
            <a:custGeom>
              <a:avLst/>
              <a:gdLst/>
              <a:ahLst/>
              <a:cxnLst>
                <a:cxn ang="0">
                  <a:pos x="19" y="0"/>
                </a:cxn>
                <a:cxn ang="0">
                  <a:pos x="24" y="3"/>
                </a:cxn>
                <a:cxn ang="0">
                  <a:pos x="29" y="3"/>
                </a:cxn>
                <a:cxn ang="0">
                  <a:pos x="30" y="6"/>
                </a:cxn>
                <a:cxn ang="0">
                  <a:pos x="24" y="6"/>
                </a:cxn>
                <a:cxn ang="0">
                  <a:pos x="17" y="6"/>
                </a:cxn>
                <a:cxn ang="0">
                  <a:pos x="17" y="8"/>
                </a:cxn>
                <a:cxn ang="0">
                  <a:pos x="8" y="6"/>
                </a:cxn>
                <a:cxn ang="0">
                  <a:pos x="0" y="1"/>
                </a:cxn>
                <a:cxn ang="0">
                  <a:pos x="8" y="0"/>
                </a:cxn>
                <a:cxn ang="0">
                  <a:pos x="19" y="0"/>
                </a:cxn>
                <a:cxn ang="0">
                  <a:pos x="19" y="0"/>
                </a:cxn>
              </a:cxnLst>
              <a:rect l="0" t="0" r="r" b="b"/>
              <a:pathLst>
                <a:path w="30" h="8">
                  <a:moveTo>
                    <a:pt x="19" y="0"/>
                  </a:moveTo>
                  <a:lnTo>
                    <a:pt x="24" y="3"/>
                  </a:lnTo>
                  <a:lnTo>
                    <a:pt x="29" y="3"/>
                  </a:lnTo>
                  <a:lnTo>
                    <a:pt x="30" y="6"/>
                  </a:lnTo>
                  <a:lnTo>
                    <a:pt x="24" y="6"/>
                  </a:lnTo>
                  <a:lnTo>
                    <a:pt x="17" y="6"/>
                  </a:lnTo>
                  <a:lnTo>
                    <a:pt x="17" y="8"/>
                  </a:lnTo>
                  <a:lnTo>
                    <a:pt x="8" y="6"/>
                  </a:lnTo>
                  <a:lnTo>
                    <a:pt x="0" y="1"/>
                  </a:lnTo>
                  <a:lnTo>
                    <a:pt x="8" y="0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03" name="Freeform 672">
              <a:extLst>
                <a:ext uri="{FF2B5EF4-FFF2-40B4-BE49-F238E27FC236}">
                  <a16:creationId xmlns:a16="http://schemas.microsoft.com/office/drawing/2014/main" id="{F816E58C-D195-951D-B42A-A658C2EB0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0270" y="-1874056"/>
              <a:ext cx="9517" cy="2719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7" y="0"/>
                </a:cxn>
                <a:cxn ang="0">
                  <a:pos x="7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7" h="2">
                  <a:moveTo>
                    <a:pt x="3" y="0"/>
                  </a:moveTo>
                  <a:lnTo>
                    <a:pt x="7" y="0"/>
                  </a:lnTo>
                  <a:lnTo>
                    <a:pt x="7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04" name="Freeform 673">
              <a:extLst>
                <a:ext uri="{FF2B5EF4-FFF2-40B4-BE49-F238E27FC236}">
                  <a16:creationId xmlns:a16="http://schemas.microsoft.com/office/drawing/2014/main" id="{57833A6C-57A5-F1F3-7273-F1E625D07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1147" y="-1891729"/>
              <a:ext cx="4079" cy="271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3" y="2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lnTo>
                    <a:pt x="3" y="2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05" name="Freeform 674">
              <a:extLst>
                <a:ext uri="{FF2B5EF4-FFF2-40B4-BE49-F238E27FC236}">
                  <a16:creationId xmlns:a16="http://schemas.microsoft.com/office/drawing/2014/main" id="{4FED1705-C79A-0C5D-6CC7-240F2A8E66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350" y="-1867257"/>
              <a:ext cx="29910" cy="6798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22" y="3"/>
                </a:cxn>
                <a:cxn ang="0">
                  <a:pos x="19" y="5"/>
                </a:cxn>
                <a:cxn ang="0">
                  <a:pos x="12" y="5"/>
                </a:cxn>
                <a:cxn ang="0">
                  <a:pos x="1" y="5"/>
                </a:cxn>
                <a:cxn ang="0">
                  <a:pos x="0" y="1"/>
                </a:cxn>
                <a:cxn ang="0">
                  <a:pos x="1" y="0"/>
                </a:cxn>
                <a:cxn ang="0">
                  <a:pos x="21" y="0"/>
                </a:cxn>
                <a:cxn ang="0">
                  <a:pos x="21" y="0"/>
                </a:cxn>
              </a:cxnLst>
              <a:rect l="0" t="0" r="r" b="b"/>
              <a:pathLst>
                <a:path w="22" h="5">
                  <a:moveTo>
                    <a:pt x="21" y="0"/>
                  </a:moveTo>
                  <a:lnTo>
                    <a:pt x="22" y="3"/>
                  </a:lnTo>
                  <a:lnTo>
                    <a:pt x="19" y="5"/>
                  </a:lnTo>
                  <a:lnTo>
                    <a:pt x="12" y="5"/>
                  </a:lnTo>
                  <a:lnTo>
                    <a:pt x="1" y="5"/>
                  </a:lnTo>
                  <a:lnTo>
                    <a:pt x="0" y="1"/>
                  </a:lnTo>
                  <a:lnTo>
                    <a:pt x="1" y="0"/>
                  </a:lnTo>
                  <a:lnTo>
                    <a:pt x="21" y="0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06" name="Freeform 675">
              <a:extLst>
                <a:ext uri="{FF2B5EF4-FFF2-40B4-BE49-F238E27FC236}">
                  <a16:creationId xmlns:a16="http://schemas.microsoft.com/office/drawing/2014/main" id="{C14BF361-D678-683C-9D53-F07D1FE01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0215" y="-1867257"/>
              <a:ext cx="2719" cy="136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1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07" name="Freeform 676">
              <a:extLst>
                <a:ext uri="{FF2B5EF4-FFF2-40B4-BE49-F238E27FC236}">
                  <a16:creationId xmlns:a16="http://schemas.microsoft.com/office/drawing/2014/main" id="{D81EFD38-2263-27E2-E6BE-6F184A7166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934" y="-1856381"/>
              <a:ext cx="2719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08" name="Freeform 677">
              <a:extLst>
                <a:ext uri="{FF2B5EF4-FFF2-40B4-BE49-F238E27FC236}">
                  <a16:creationId xmlns:a16="http://schemas.microsoft.com/office/drawing/2014/main" id="{6C0D022F-380C-9E91-DD0E-897FCC665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327" y="-1780246"/>
              <a:ext cx="4079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3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09" name="Freeform 678">
              <a:extLst>
                <a:ext uri="{FF2B5EF4-FFF2-40B4-BE49-F238E27FC236}">
                  <a16:creationId xmlns:a16="http://schemas.microsoft.com/office/drawing/2014/main" id="{20118241-1D8B-F93F-7F9F-7155D37A28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282" y="-1780246"/>
              <a:ext cx="2719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3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2" y="3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10" name="Freeform 679">
              <a:extLst>
                <a:ext uri="{FF2B5EF4-FFF2-40B4-BE49-F238E27FC236}">
                  <a16:creationId xmlns:a16="http://schemas.microsoft.com/office/drawing/2014/main" id="{969F494C-4BCE-5050-8B37-EF18FB2F1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8856" y="-1765291"/>
              <a:ext cx="12236" cy="4079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9" y="3"/>
                </a:cxn>
                <a:cxn ang="0">
                  <a:pos x="5" y="3"/>
                </a:cxn>
                <a:cxn ang="0">
                  <a:pos x="0" y="3"/>
                </a:cxn>
                <a:cxn ang="0">
                  <a:pos x="0" y="2"/>
                </a:cxn>
                <a:cxn ang="0">
                  <a:pos x="5" y="2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9" h="3">
                  <a:moveTo>
                    <a:pt x="8" y="0"/>
                  </a:moveTo>
                  <a:lnTo>
                    <a:pt x="9" y="3"/>
                  </a:lnTo>
                  <a:lnTo>
                    <a:pt x="5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5" y="2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11" name="Freeform 680">
              <a:extLst>
                <a:ext uri="{FF2B5EF4-FFF2-40B4-BE49-F238E27FC236}">
                  <a16:creationId xmlns:a16="http://schemas.microsoft.com/office/drawing/2014/main" id="{152BF915-B1FC-5E3F-9625-C09BB2E7F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7316" y="-1777527"/>
              <a:ext cx="2719" cy="136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1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12" name="Freeform 681">
              <a:extLst>
                <a:ext uri="{FF2B5EF4-FFF2-40B4-BE49-F238E27FC236}">
                  <a16:creationId xmlns:a16="http://schemas.microsoft.com/office/drawing/2014/main" id="{483DB385-A44D-055E-81D4-21A56E52A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2272" y="-1793841"/>
              <a:ext cx="2719" cy="271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13" name="Freeform 682">
              <a:extLst>
                <a:ext uri="{FF2B5EF4-FFF2-40B4-BE49-F238E27FC236}">
                  <a16:creationId xmlns:a16="http://schemas.microsoft.com/office/drawing/2014/main" id="{E186AF3D-09BA-9DDC-1865-B8814CEDE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991" y="-1804718"/>
              <a:ext cx="1360" cy="5438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4"/>
                </a:cxn>
                <a:cxn ang="0">
                  <a:pos x="1" y="4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lnTo>
                    <a:pt x="0" y="4"/>
                  </a:lnTo>
                  <a:lnTo>
                    <a:pt x="1" y="4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14" name="Freeform 683">
              <a:extLst>
                <a:ext uri="{FF2B5EF4-FFF2-40B4-BE49-F238E27FC236}">
                  <a16:creationId xmlns:a16="http://schemas.microsoft.com/office/drawing/2014/main" id="{2ED5DE95-8AFE-BA91-EFEF-383006355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991" y="-1816954"/>
              <a:ext cx="4079" cy="67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1"/>
                </a:cxn>
                <a:cxn ang="0">
                  <a:pos x="3" y="5"/>
                </a:cxn>
                <a:cxn ang="0">
                  <a:pos x="0" y="5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lnTo>
                    <a:pt x="1" y="1"/>
                  </a:lnTo>
                  <a:lnTo>
                    <a:pt x="3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15" name="Freeform 684">
              <a:extLst>
                <a:ext uri="{FF2B5EF4-FFF2-40B4-BE49-F238E27FC236}">
                  <a16:creationId xmlns:a16="http://schemas.microsoft.com/office/drawing/2014/main" id="{09CBDBFC-E50F-0659-F1F4-E1407B9340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0912" y="-1826471"/>
              <a:ext cx="4079" cy="5438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2"/>
                </a:cxn>
                <a:cxn ang="0">
                  <a:pos x="1" y="4"/>
                </a:cxn>
                <a:cxn ang="0">
                  <a:pos x="3" y="0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lnTo>
                    <a:pt x="0" y="2"/>
                  </a:lnTo>
                  <a:lnTo>
                    <a:pt x="1" y="4"/>
                  </a:lnTo>
                  <a:lnTo>
                    <a:pt x="3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16" name="Freeform 685">
              <a:extLst>
                <a:ext uri="{FF2B5EF4-FFF2-40B4-BE49-F238E27FC236}">
                  <a16:creationId xmlns:a16="http://schemas.microsoft.com/office/drawing/2014/main" id="{0D27AC18-FCCD-5FB0-CD34-800658D69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4114" y="-1838707"/>
              <a:ext cx="10876" cy="679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5"/>
                </a:cxn>
                <a:cxn ang="0">
                  <a:pos x="1" y="5"/>
                </a:cxn>
                <a:cxn ang="0">
                  <a:pos x="3" y="3"/>
                </a:cxn>
                <a:cxn ang="0">
                  <a:pos x="8" y="1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8" h="5">
                  <a:moveTo>
                    <a:pt x="6" y="0"/>
                  </a:moveTo>
                  <a:lnTo>
                    <a:pt x="3" y="1"/>
                  </a:lnTo>
                  <a:lnTo>
                    <a:pt x="1" y="1"/>
                  </a:lnTo>
                  <a:lnTo>
                    <a:pt x="0" y="5"/>
                  </a:lnTo>
                  <a:lnTo>
                    <a:pt x="1" y="5"/>
                  </a:lnTo>
                  <a:lnTo>
                    <a:pt x="3" y="3"/>
                  </a:lnTo>
                  <a:lnTo>
                    <a:pt x="8" y="1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17" name="Freeform 686">
              <a:extLst>
                <a:ext uri="{FF2B5EF4-FFF2-40B4-BE49-F238E27FC236}">
                  <a16:creationId xmlns:a16="http://schemas.microsoft.com/office/drawing/2014/main" id="{FB7DE2E3-75EA-C7FB-148B-361CEDE5A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5473" y="-1848224"/>
              <a:ext cx="2719" cy="27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18" name="Freeform 687">
              <a:extLst>
                <a:ext uri="{FF2B5EF4-FFF2-40B4-BE49-F238E27FC236}">
                  <a16:creationId xmlns:a16="http://schemas.microsoft.com/office/drawing/2014/main" id="{3E7D1E35-2B25-872E-019B-A5C2A297D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3720" y="-1852303"/>
              <a:ext cx="2719" cy="271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19" name="Freeform 688">
              <a:extLst>
                <a:ext uri="{FF2B5EF4-FFF2-40B4-BE49-F238E27FC236}">
                  <a16:creationId xmlns:a16="http://schemas.microsoft.com/office/drawing/2014/main" id="{A53457F4-E6FB-75F8-A7B1-1E791EF73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991" y="-1766650"/>
              <a:ext cx="6798" cy="136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1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0" y="1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20" name="Freeform 689">
              <a:extLst>
                <a:ext uri="{FF2B5EF4-FFF2-40B4-BE49-F238E27FC236}">
                  <a16:creationId xmlns:a16="http://schemas.microsoft.com/office/drawing/2014/main" id="{A01E1A89-D7FE-9EB0-6BB4-EEE21407C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159" y="-1758493"/>
              <a:ext cx="21753" cy="10876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4" y="3"/>
                </a:cxn>
                <a:cxn ang="0">
                  <a:pos x="14" y="6"/>
                </a:cxn>
                <a:cxn ang="0">
                  <a:pos x="11" y="6"/>
                </a:cxn>
                <a:cxn ang="0">
                  <a:pos x="0" y="8"/>
                </a:cxn>
                <a:cxn ang="0">
                  <a:pos x="6" y="5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14" y="0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16" h="8">
                  <a:moveTo>
                    <a:pt x="16" y="0"/>
                  </a:moveTo>
                  <a:lnTo>
                    <a:pt x="14" y="3"/>
                  </a:lnTo>
                  <a:lnTo>
                    <a:pt x="14" y="6"/>
                  </a:lnTo>
                  <a:lnTo>
                    <a:pt x="11" y="6"/>
                  </a:lnTo>
                  <a:lnTo>
                    <a:pt x="0" y="8"/>
                  </a:lnTo>
                  <a:lnTo>
                    <a:pt x="6" y="5"/>
                  </a:lnTo>
                  <a:lnTo>
                    <a:pt x="8" y="2"/>
                  </a:lnTo>
                  <a:lnTo>
                    <a:pt x="4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21" name="Freeform 690">
              <a:extLst>
                <a:ext uri="{FF2B5EF4-FFF2-40B4-BE49-F238E27FC236}">
                  <a16:creationId xmlns:a16="http://schemas.microsoft.com/office/drawing/2014/main" id="{A00A4B95-8D3F-7868-D70E-D267E8D353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9581" y="-2011370"/>
              <a:ext cx="2719" cy="4079"/>
            </a:xfrm>
            <a:custGeom>
              <a:avLst/>
              <a:gdLst/>
              <a:ahLst/>
              <a:cxnLst>
                <a:cxn ang="0">
                  <a:pos x="2" y="3"/>
                </a:cxn>
                <a:cxn ang="0">
                  <a:pos x="0" y="3"/>
                </a:cxn>
                <a:cxn ang="0">
                  <a:pos x="2" y="0"/>
                </a:cxn>
                <a:cxn ang="0">
                  <a:pos x="2" y="3"/>
                </a:cxn>
                <a:cxn ang="0">
                  <a:pos x="2" y="3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0" y="3"/>
                  </a:lnTo>
                  <a:lnTo>
                    <a:pt x="2" y="0"/>
                  </a:lnTo>
                  <a:lnTo>
                    <a:pt x="2" y="3"/>
                  </a:lnTo>
                  <a:lnTo>
                    <a:pt x="2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22" name="Freeform 691">
              <a:extLst>
                <a:ext uri="{FF2B5EF4-FFF2-40B4-BE49-F238E27FC236}">
                  <a16:creationId xmlns:a16="http://schemas.microsoft.com/office/drawing/2014/main" id="{889D8067-66EA-8BAA-5D61-26BF2FD69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1727" y="-2030404"/>
              <a:ext cx="6798" cy="8157"/>
            </a:xfrm>
            <a:custGeom>
              <a:avLst/>
              <a:gdLst/>
              <a:ahLst/>
              <a:cxnLst>
                <a:cxn ang="0">
                  <a:pos x="5" y="6"/>
                </a:cxn>
                <a:cxn ang="0">
                  <a:pos x="3" y="6"/>
                </a:cxn>
                <a:cxn ang="0">
                  <a:pos x="0" y="0"/>
                </a:cxn>
                <a:cxn ang="0">
                  <a:pos x="5" y="6"/>
                </a:cxn>
                <a:cxn ang="0">
                  <a:pos x="5" y="6"/>
                </a:cxn>
              </a:cxnLst>
              <a:rect l="0" t="0" r="r" b="b"/>
              <a:pathLst>
                <a:path w="5" h="6">
                  <a:moveTo>
                    <a:pt x="5" y="6"/>
                  </a:moveTo>
                  <a:lnTo>
                    <a:pt x="3" y="6"/>
                  </a:lnTo>
                  <a:lnTo>
                    <a:pt x="0" y="0"/>
                  </a:lnTo>
                  <a:lnTo>
                    <a:pt x="5" y="6"/>
                  </a:lnTo>
                  <a:lnTo>
                    <a:pt x="5" y="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23" name="Freeform 692">
              <a:extLst>
                <a:ext uri="{FF2B5EF4-FFF2-40B4-BE49-F238E27FC236}">
                  <a16:creationId xmlns:a16="http://schemas.microsoft.com/office/drawing/2014/main" id="{99B39CA3-2E8D-4CA9-0C5B-B0E1BF62DC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0761" y="-2024966"/>
              <a:ext cx="4079" cy="6798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0"/>
                </a:cxn>
                <a:cxn ang="0">
                  <a:pos x="3" y="0"/>
                </a:cxn>
                <a:cxn ang="0">
                  <a:pos x="3" y="5"/>
                </a:cxn>
                <a:cxn ang="0">
                  <a:pos x="0" y="5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3" h="5">
                  <a:moveTo>
                    <a:pt x="0" y="2"/>
                  </a:moveTo>
                  <a:lnTo>
                    <a:pt x="2" y="0"/>
                  </a:lnTo>
                  <a:lnTo>
                    <a:pt x="3" y="0"/>
                  </a:lnTo>
                  <a:lnTo>
                    <a:pt x="3" y="5"/>
                  </a:lnTo>
                  <a:lnTo>
                    <a:pt x="0" y="5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24" name="Freeform 693">
              <a:extLst>
                <a:ext uri="{FF2B5EF4-FFF2-40B4-BE49-F238E27FC236}">
                  <a16:creationId xmlns:a16="http://schemas.microsoft.com/office/drawing/2014/main" id="{71DB0318-D68A-E090-F3FA-0498D364E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0346" y="-1965146"/>
              <a:ext cx="5438" cy="407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" y="1"/>
                </a:cxn>
                <a:cxn ang="0">
                  <a:pos x="2" y="3"/>
                </a:cxn>
                <a:cxn ang="0">
                  <a:pos x="0" y="1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4" y="1"/>
                  </a:lnTo>
                  <a:lnTo>
                    <a:pt x="2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25" name="Freeform 694">
              <a:extLst>
                <a:ext uri="{FF2B5EF4-FFF2-40B4-BE49-F238E27FC236}">
                  <a16:creationId xmlns:a16="http://schemas.microsoft.com/office/drawing/2014/main" id="{C94BC53D-A36C-9002-83AF-A21E875AA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9539" y="-1714987"/>
              <a:ext cx="4079" cy="407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3"/>
                </a:cxn>
                <a:cxn ang="0">
                  <a:pos x="1" y="3"/>
                </a:cxn>
                <a:cxn ang="0">
                  <a:pos x="3" y="0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lnTo>
                    <a:pt x="0" y="3"/>
                  </a:lnTo>
                  <a:lnTo>
                    <a:pt x="1" y="3"/>
                  </a:lnTo>
                  <a:lnTo>
                    <a:pt x="3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26" name="Freeform 695">
              <a:extLst>
                <a:ext uri="{FF2B5EF4-FFF2-40B4-BE49-F238E27FC236}">
                  <a16:creationId xmlns:a16="http://schemas.microsoft.com/office/drawing/2014/main" id="{CFA33C34-E903-5888-8016-401695E0F6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8842" y="-1898528"/>
              <a:ext cx="6798" cy="543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27" name="Freeform 696">
              <a:extLst>
                <a:ext uri="{FF2B5EF4-FFF2-40B4-BE49-F238E27FC236}">
                  <a16:creationId xmlns:a16="http://schemas.microsoft.com/office/drawing/2014/main" id="{B74560DA-849F-70E7-846E-67841DF69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7564" y="-1617099"/>
              <a:ext cx="13596" cy="679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2"/>
                </a:cxn>
                <a:cxn ang="0">
                  <a:pos x="2" y="3"/>
                </a:cxn>
                <a:cxn ang="0">
                  <a:pos x="8" y="5"/>
                </a:cxn>
                <a:cxn ang="0">
                  <a:pos x="10" y="3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10" h="5">
                  <a:moveTo>
                    <a:pt x="2" y="0"/>
                  </a:moveTo>
                  <a:lnTo>
                    <a:pt x="0" y="2"/>
                  </a:lnTo>
                  <a:lnTo>
                    <a:pt x="2" y="3"/>
                  </a:lnTo>
                  <a:lnTo>
                    <a:pt x="8" y="5"/>
                  </a:lnTo>
                  <a:lnTo>
                    <a:pt x="10" y="3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28" name="Freeform 697">
              <a:extLst>
                <a:ext uri="{FF2B5EF4-FFF2-40B4-BE49-F238E27FC236}">
                  <a16:creationId xmlns:a16="http://schemas.microsoft.com/office/drawing/2014/main" id="{3CDA959B-2C3F-F1A8-064E-82CC5338F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160" y="-1610302"/>
              <a:ext cx="5438" cy="2719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0" y="2"/>
                </a:cxn>
                <a:cxn ang="0">
                  <a:pos x="3" y="0"/>
                </a:cxn>
                <a:cxn ang="0">
                  <a:pos x="4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4" h="2">
                  <a:moveTo>
                    <a:pt x="4" y="2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29" name="Freeform 698">
              <a:extLst>
                <a:ext uri="{FF2B5EF4-FFF2-40B4-BE49-F238E27FC236}">
                  <a16:creationId xmlns:a16="http://schemas.microsoft.com/office/drawing/2014/main" id="{94FF2079-04F0-D05C-19FB-47E7EFC3C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0767" y="-1607582"/>
              <a:ext cx="46225" cy="21753"/>
            </a:xfrm>
            <a:custGeom>
              <a:avLst/>
              <a:gdLst/>
              <a:ahLst/>
              <a:cxnLst>
                <a:cxn ang="0">
                  <a:pos x="34" y="1"/>
                </a:cxn>
                <a:cxn ang="0">
                  <a:pos x="34" y="6"/>
                </a:cxn>
                <a:cxn ang="0">
                  <a:pos x="24" y="14"/>
                </a:cxn>
                <a:cxn ang="0">
                  <a:pos x="11" y="16"/>
                </a:cxn>
                <a:cxn ang="0">
                  <a:pos x="3" y="16"/>
                </a:cxn>
                <a:cxn ang="0">
                  <a:pos x="0" y="14"/>
                </a:cxn>
                <a:cxn ang="0">
                  <a:pos x="0" y="3"/>
                </a:cxn>
                <a:cxn ang="0">
                  <a:pos x="5" y="0"/>
                </a:cxn>
                <a:cxn ang="0">
                  <a:pos x="19" y="1"/>
                </a:cxn>
                <a:cxn ang="0">
                  <a:pos x="29" y="0"/>
                </a:cxn>
                <a:cxn ang="0">
                  <a:pos x="34" y="1"/>
                </a:cxn>
                <a:cxn ang="0">
                  <a:pos x="34" y="1"/>
                </a:cxn>
              </a:cxnLst>
              <a:rect l="0" t="0" r="r" b="b"/>
              <a:pathLst>
                <a:path w="34" h="16">
                  <a:moveTo>
                    <a:pt x="34" y="1"/>
                  </a:moveTo>
                  <a:lnTo>
                    <a:pt x="34" y="6"/>
                  </a:lnTo>
                  <a:lnTo>
                    <a:pt x="24" y="14"/>
                  </a:lnTo>
                  <a:lnTo>
                    <a:pt x="11" y="16"/>
                  </a:lnTo>
                  <a:lnTo>
                    <a:pt x="3" y="16"/>
                  </a:lnTo>
                  <a:lnTo>
                    <a:pt x="0" y="14"/>
                  </a:lnTo>
                  <a:lnTo>
                    <a:pt x="0" y="3"/>
                  </a:lnTo>
                  <a:lnTo>
                    <a:pt x="5" y="0"/>
                  </a:lnTo>
                  <a:lnTo>
                    <a:pt x="19" y="1"/>
                  </a:lnTo>
                  <a:lnTo>
                    <a:pt x="29" y="0"/>
                  </a:lnTo>
                  <a:lnTo>
                    <a:pt x="34" y="1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30" name="Freeform 699">
              <a:extLst>
                <a:ext uri="{FF2B5EF4-FFF2-40B4-BE49-F238E27FC236}">
                  <a16:creationId xmlns:a16="http://schemas.microsoft.com/office/drawing/2014/main" id="{2B344300-B9C4-75F4-1289-196A2C82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9890" y="-1610302"/>
              <a:ext cx="13596" cy="9517"/>
            </a:xfrm>
            <a:custGeom>
              <a:avLst/>
              <a:gdLst/>
              <a:ahLst/>
              <a:cxnLst>
                <a:cxn ang="0">
                  <a:pos x="10" y="3"/>
                </a:cxn>
                <a:cxn ang="0">
                  <a:pos x="3" y="7"/>
                </a:cxn>
                <a:cxn ang="0">
                  <a:pos x="2" y="7"/>
                </a:cxn>
                <a:cxn ang="0">
                  <a:pos x="0" y="5"/>
                </a:cxn>
                <a:cxn ang="0">
                  <a:pos x="3" y="2"/>
                </a:cxn>
                <a:cxn ang="0">
                  <a:pos x="10" y="0"/>
                </a:cxn>
                <a:cxn ang="0">
                  <a:pos x="7" y="2"/>
                </a:cxn>
                <a:cxn ang="0">
                  <a:pos x="8" y="2"/>
                </a:cxn>
                <a:cxn ang="0">
                  <a:pos x="10" y="3"/>
                </a:cxn>
                <a:cxn ang="0">
                  <a:pos x="10" y="3"/>
                </a:cxn>
              </a:cxnLst>
              <a:rect l="0" t="0" r="r" b="b"/>
              <a:pathLst>
                <a:path w="10" h="7">
                  <a:moveTo>
                    <a:pt x="10" y="3"/>
                  </a:moveTo>
                  <a:lnTo>
                    <a:pt x="3" y="7"/>
                  </a:lnTo>
                  <a:lnTo>
                    <a:pt x="2" y="7"/>
                  </a:lnTo>
                  <a:lnTo>
                    <a:pt x="0" y="5"/>
                  </a:lnTo>
                  <a:lnTo>
                    <a:pt x="3" y="2"/>
                  </a:lnTo>
                  <a:lnTo>
                    <a:pt x="10" y="0"/>
                  </a:lnTo>
                  <a:lnTo>
                    <a:pt x="7" y="2"/>
                  </a:lnTo>
                  <a:lnTo>
                    <a:pt x="8" y="2"/>
                  </a:lnTo>
                  <a:lnTo>
                    <a:pt x="10" y="3"/>
                  </a:lnTo>
                  <a:lnTo>
                    <a:pt x="1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31" name="Freeform 700">
              <a:extLst>
                <a:ext uri="{FF2B5EF4-FFF2-40B4-BE49-F238E27FC236}">
                  <a16:creationId xmlns:a16="http://schemas.microsoft.com/office/drawing/2014/main" id="{FC93778A-C036-A410-0C6B-0A11361B9F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4845" y="-1610302"/>
              <a:ext cx="2719" cy="136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32" name="Freeform 701">
              <a:extLst>
                <a:ext uri="{FF2B5EF4-FFF2-40B4-BE49-F238E27FC236}">
                  <a16:creationId xmlns:a16="http://schemas.microsoft.com/office/drawing/2014/main" id="{FE29BFC4-A7C4-BAC3-5B3B-16E3398AB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9180" y="-704837"/>
              <a:ext cx="28551" cy="8157"/>
            </a:xfrm>
            <a:custGeom>
              <a:avLst/>
              <a:gdLst/>
              <a:ahLst/>
              <a:cxnLst>
                <a:cxn ang="0">
                  <a:pos x="3" y="1"/>
                </a:cxn>
                <a:cxn ang="0">
                  <a:pos x="0" y="0"/>
                </a:cxn>
                <a:cxn ang="0">
                  <a:pos x="8" y="0"/>
                </a:cxn>
                <a:cxn ang="0">
                  <a:pos x="19" y="1"/>
                </a:cxn>
                <a:cxn ang="0">
                  <a:pos x="21" y="4"/>
                </a:cxn>
                <a:cxn ang="0">
                  <a:pos x="18" y="6"/>
                </a:cxn>
                <a:cxn ang="0">
                  <a:pos x="13" y="4"/>
                </a:cxn>
                <a:cxn ang="0">
                  <a:pos x="10" y="6"/>
                </a:cxn>
                <a:cxn ang="0">
                  <a:pos x="3" y="4"/>
                </a:cxn>
                <a:cxn ang="0">
                  <a:pos x="3" y="1"/>
                </a:cxn>
                <a:cxn ang="0">
                  <a:pos x="3" y="1"/>
                </a:cxn>
              </a:cxnLst>
              <a:rect l="0" t="0" r="r" b="b"/>
              <a:pathLst>
                <a:path w="21" h="6">
                  <a:moveTo>
                    <a:pt x="3" y="1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19" y="1"/>
                  </a:lnTo>
                  <a:lnTo>
                    <a:pt x="21" y="4"/>
                  </a:lnTo>
                  <a:lnTo>
                    <a:pt x="18" y="6"/>
                  </a:lnTo>
                  <a:lnTo>
                    <a:pt x="13" y="4"/>
                  </a:lnTo>
                  <a:lnTo>
                    <a:pt x="10" y="6"/>
                  </a:lnTo>
                  <a:lnTo>
                    <a:pt x="3" y="4"/>
                  </a:lnTo>
                  <a:lnTo>
                    <a:pt x="3" y="1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33" name="Freeform 702">
              <a:extLst>
                <a:ext uri="{FF2B5EF4-FFF2-40B4-BE49-F238E27FC236}">
                  <a16:creationId xmlns:a16="http://schemas.microsoft.com/office/drawing/2014/main" id="{18B02267-DD7C-9FD1-DC4D-F16C06923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8910" y="-710275"/>
              <a:ext cx="21753" cy="5438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16" y="0"/>
                </a:cxn>
                <a:cxn ang="0">
                  <a:pos x="3" y="4"/>
                </a:cxn>
                <a:cxn ang="0">
                  <a:pos x="0" y="4"/>
                </a:cxn>
                <a:cxn ang="0">
                  <a:pos x="3" y="2"/>
                </a:cxn>
                <a:cxn ang="0">
                  <a:pos x="3" y="2"/>
                </a:cxn>
              </a:cxnLst>
              <a:rect l="0" t="0" r="r" b="b"/>
              <a:pathLst>
                <a:path w="16" h="4">
                  <a:moveTo>
                    <a:pt x="3" y="2"/>
                  </a:moveTo>
                  <a:lnTo>
                    <a:pt x="16" y="0"/>
                  </a:lnTo>
                  <a:lnTo>
                    <a:pt x="3" y="4"/>
                  </a:lnTo>
                  <a:lnTo>
                    <a:pt x="0" y="4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34" name="Freeform 703">
              <a:extLst>
                <a:ext uri="{FF2B5EF4-FFF2-40B4-BE49-F238E27FC236}">
                  <a16:creationId xmlns:a16="http://schemas.microsoft.com/office/drawing/2014/main" id="{9A157154-6566-9940-C20F-E5251E0A2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6799" y="-786410"/>
              <a:ext cx="43506" cy="20394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32" y="2"/>
                </a:cxn>
                <a:cxn ang="0">
                  <a:pos x="29" y="3"/>
                </a:cxn>
                <a:cxn ang="0">
                  <a:pos x="19" y="10"/>
                </a:cxn>
                <a:cxn ang="0">
                  <a:pos x="13" y="10"/>
                </a:cxn>
                <a:cxn ang="0">
                  <a:pos x="13" y="11"/>
                </a:cxn>
                <a:cxn ang="0">
                  <a:pos x="6" y="15"/>
                </a:cxn>
                <a:cxn ang="0">
                  <a:pos x="0" y="11"/>
                </a:cxn>
                <a:cxn ang="0">
                  <a:pos x="8" y="10"/>
                </a:cxn>
                <a:cxn ang="0">
                  <a:pos x="9" y="7"/>
                </a:cxn>
                <a:cxn ang="0">
                  <a:pos x="16" y="5"/>
                </a:cxn>
                <a:cxn ang="0">
                  <a:pos x="9" y="2"/>
                </a:cxn>
                <a:cxn ang="0">
                  <a:pos x="11" y="2"/>
                </a:cxn>
                <a:cxn ang="0">
                  <a:pos x="8" y="0"/>
                </a:cxn>
                <a:cxn ang="0">
                  <a:pos x="16" y="2"/>
                </a:cxn>
                <a:cxn ang="0">
                  <a:pos x="29" y="0"/>
                </a:cxn>
                <a:cxn ang="0">
                  <a:pos x="29" y="0"/>
                </a:cxn>
              </a:cxnLst>
              <a:rect l="0" t="0" r="r" b="b"/>
              <a:pathLst>
                <a:path w="32" h="15">
                  <a:moveTo>
                    <a:pt x="29" y="0"/>
                  </a:moveTo>
                  <a:lnTo>
                    <a:pt x="32" y="2"/>
                  </a:lnTo>
                  <a:lnTo>
                    <a:pt x="29" y="3"/>
                  </a:lnTo>
                  <a:lnTo>
                    <a:pt x="19" y="10"/>
                  </a:lnTo>
                  <a:lnTo>
                    <a:pt x="13" y="10"/>
                  </a:lnTo>
                  <a:lnTo>
                    <a:pt x="13" y="11"/>
                  </a:lnTo>
                  <a:lnTo>
                    <a:pt x="6" y="15"/>
                  </a:lnTo>
                  <a:lnTo>
                    <a:pt x="0" y="11"/>
                  </a:lnTo>
                  <a:lnTo>
                    <a:pt x="8" y="10"/>
                  </a:lnTo>
                  <a:lnTo>
                    <a:pt x="9" y="7"/>
                  </a:lnTo>
                  <a:lnTo>
                    <a:pt x="16" y="5"/>
                  </a:lnTo>
                  <a:lnTo>
                    <a:pt x="9" y="2"/>
                  </a:lnTo>
                  <a:lnTo>
                    <a:pt x="11" y="2"/>
                  </a:lnTo>
                  <a:lnTo>
                    <a:pt x="8" y="0"/>
                  </a:lnTo>
                  <a:lnTo>
                    <a:pt x="16" y="2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35" name="Freeform 704">
              <a:extLst>
                <a:ext uri="{FF2B5EF4-FFF2-40B4-BE49-F238E27FC236}">
                  <a16:creationId xmlns:a16="http://schemas.microsoft.com/office/drawing/2014/main" id="{AE492685-6417-4410-5BAB-403C40194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6709" y="-787769"/>
              <a:ext cx="46225" cy="23113"/>
            </a:xfrm>
            <a:custGeom>
              <a:avLst/>
              <a:gdLst/>
              <a:ahLst/>
              <a:cxnLst>
                <a:cxn ang="0">
                  <a:pos x="32" y="8"/>
                </a:cxn>
                <a:cxn ang="0">
                  <a:pos x="24" y="9"/>
                </a:cxn>
                <a:cxn ang="0">
                  <a:pos x="15" y="9"/>
                </a:cxn>
                <a:cxn ang="0">
                  <a:pos x="18" y="12"/>
                </a:cxn>
                <a:cxn ang="0">
                  <a:pos x="11" y="11"/>
                </a:cxn>
                <a:cxn ang="0">
                  <a:pos x="10" y="14"/>
                </a:cxn>
                <a:cxn ang="0">
                  <a:pos x="11" y="16"/>
                </a:cxn>
                <a:cxn ang="0">
                  <a:pos x="7" y="14"/>
                </a:cxn>
                <a:cxn ang="0">
                  <a:pos x="5" y="17"/>
                </a:cxn>
                <a:cxn ang="0">
                  <a:pos x="0" y="12"/>
                </a:cxn>
                <a:cxn ang="0">
                  <a:pos x="2" y="9"/>
                </a:cxn>
                <a:cxn ang="0">
                  <a:pos x="8" y="6"/>
                </a:cxn>
                <a:cxn ang="0">
                  <a:pos x="13" y="8"/>
                </a:cxn>
                <a:cxn ang="0">
                  <a:pos x="11" y="1"/>
                </a:cxn>
                <a:cxn ang="0">
                  <a:pos x="16" y="0"/>
                </a:cxn>
                <a:cxn ang="0">
                  <a:pos x="21" y="0"/>
                </a:cxn>
                <a:cxn ang="0">
                  <a:pos x="26" y="3"/>
                </a:cxn>
                <a:cxn ang="0">
                  <a:pos x="32" y="1"/>
                </a:cxn>
                <a:cxn ang="0">
                  <a:pos x="34" y="6"/>
                </a:cxn>
                <a:cxn ang="0">
                  <a:pos x="32" y="8"/>
                </a:cxn>
                <a:cxn ang="0">
                  <a:pos x="32" y="8"/>
                </a:cxn>
              </a:cxnLst>
              <a:rect l="0" t="0" r="r" b="b"/>
              <a:pathLst>
                <a:path w="34" h="17">
                  <a:moveTo>
                    <a:pt x="32" y="8"/>
                  </a:moveTo>
                  <a:lnTo>
                    <a:pt x="24" y="9"/>
                  </a:lnTo>
                  <a:lnTo>
                    <a:pt x="15" y="9"/>
                  </a:lnTo>
                  <a:lnTo>
                    <a:pt x="18" y="12"/>
                  </a:lnTo>
                  <a:lnTo>
                    <a:pt x="11" y="11"/>
                  </a:lnTo>
                  <a:lnTo>
                    <a:pt x="10" y="14"/>
                  </a:lnTo>
                  <a:lnTo>
                    <a:pt x="11" y="16"/>
                  </a:lnTo>
                  <a:lnTo>
                    <a:pt x="7" y="14"/>
                  </a:lnTo>
                  <a:lnTo>
                    <a:pt x="5" y="17"/>
                  </a:lnTo>
                  <a:lnTo>
                    <a:pt x="0" y="12"/>
                  </a:lnTo>
                  <a:lnTo>
                    <a:pt x="2" y="9"/>
                  </a:lnTo>
                  <a:lnTo>
                    <a:pt x="8" y="6"/>
                  </a:lnTo>
                  <a:lnTo>
                    <a:pt x="13" y="8"/>
                  </a:lnTo>
                  <a:lnTo>
                    <a:pt x="11" y="1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6" y="3"/>
                  </a:lnTo>
                  <a:lnTo>
                    <a:pt x="32" y="1"/>
                  </a:lnTo>
                  <a:lnTo>
                    <a:pt x="34" y="6"/>
                  </a:lnTo>
                  <a:lnTo>
                    <a:pt x="32" y="8"/>
                  </a:lnTo>
                  <a:lnTo>
                    <a:pt x="32" y="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36" name="Freeform 705">
              <a:extLst>
                <a:ext uri="{FF2B5EF4-FFF2-40B4-BE49-F238E27FC236}">
                  <a16:creationId xmlns:a16="http://schemas.microsoft.com/office/drawing/2014/main" id="{AADE7529-2823-D906-CBB8-529B460E3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8573" y="-979467"/>
              <a:ext cx="25832" cy="32629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13" y="1"/>
                </a:cxn>
                <a:cxn ang="0">
                  <a:pos x="16" y="1"/>
                </a:cxn>
                <a:cxn ang="0">
                  <a:pos x="19" y="9"/>
                </a:cxn>
                <a:cxn ang="0">
                  <a:pos x="11" y="12"/>
                </a:cxn>
                <a:cxn ang="0">
                  <a:pos x="15" y="16"/>
                </a:cxn>
                <a:cxn ang="0">
                  <a:pos x="11" y="16"/>
                </a:cxn>
                <a:cxn ang="0">
                  <a:pos x="13" y="20"/>
                </a:cxn>
                <a:cxn ang="0">
                  <a:pos x="11" y="20"/>
                </a:cxn>
                <a:cxn ang="0">
                  <a:pos x="10" y="24"/>
                </a:cxn>
                <a:cxn ang="0">
                  <a:pos x="0" y="22"/>
                </a:cxn>
                <a:cxn ang="0">
                  <a:pos x="0" y="20"/>
                </a:cxn>
                <a:cxn ang="0">
                  <a:pos x="5" y="14"/>
                </a:cxn>
                <a:cxn ang="0">
                  <a:pos x="8" y="3"/>
                </a:cxn>
                <a:cxn ang="0">
                  <a:pos x="11" y="0"/>
                </a:cxn>
                <a:cxn ang="0">
                  <a:pos x="11" y="0"/>
                </a:cxn>
              </a:cxnLst>
              <a:rect l="0" t="0" r="r" b="b"/>
              <a:pathLst>
                <a:path w="19" h="24">
                  <a:moveTo>
                    <a:pt x="11" y="0"/>
                  </a:moveTo>
                  <a:lnTo>
                    <a:pt x="13" y="1"/>
                  </a:lnTo>
                  <a:lnTo>
                    <a:pt x="16" y="1"/>
                  </a:lnTo>
                  <a:lnTo>
                    <a:pt x="19" y="9"/>
                  </a:lnTo>
                  <a:lnTo>
                    <a:pt x="11" y="12"/>
                  </a:lnTo>
                  <a:lnTo>
                    <a:pt x="15" y="16"/>
                  </a:lnTo>
                  <a:lnTo>
                    <a:pt x="11" y="16"/>
                  </a:lnTo>
                  <a:lnTo>
                    <a:pt x="13" y="20"/>
                  </a:lnTo>
                  <a:lnTo>
                    <a:pt x="11" y="20"/>
                  </a:lnTo>
                  <a:lnTo>
                    <a:pt x="10" y="24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5" y="14"/>
                  </a:lnTo>
                  <a:lnTo>
                    <a:pt x="8" y="3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37" name="Freeform 706">
              <a:extLst>
                <a:ext uri="{FF2B5EF4-FFF2-40B4-BE49-F238E27FC236}">
                  <a16:creationId xmlns:a16="http://schemas.microsoft.com/office/drawing/2014/main" id="{1B53FD6F-065F-AD91-2D1C-0C323CBF45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3528" y="-930523"/>
              <a:ext cx="17675" cy="10876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13" y="2"/>
                </a:cxn>
                <a:cxn ang="0">
                  <a:pos x="12" y="7"/>
                </a:cxn>
                <a:cxn ang="0">
                  <a:pos x="4" y="8"/>
                </a:cxn>
                <a:cxn ang="0">
                  <a:pos x="0" y="4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3" h="8">
                  <a:moveTo>
                    <a:pt x="8" y="0"/>
                  </a:moveTo>
                  <a:lnTo>
                    <a:pt x="13" y="2"/>
                  </a:lnTo>
                  <a:lnTo>
                    <a:pt x="12" y="7"/>
                  </a:lnTo>
                  <a:lnTo>
                    <a:pt x="4" y="8"/>
                  </a:lnTo>
                  <a:lnTo>
                    <a:pt x="0" y="4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38" name="Freeform 707">
              <a:extLst>
                <a:ext uri="{FF2B5EF4-FFF2-40B4-BE49-F238E27FC236}">
                  <a16:creationId xmlns:a16="http://schemas.microsoft.com/office/drawing/2014/main" id="{E6254CCB-89D3-5433-100B-CAC9E126A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4494" y="-925085"/>
              <a:ext cx="8157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1"/>
                </a:cxn>
                <a:cxn ang="0">
                  <a:pos x="2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lnTo>
                    <a:pt x="6" y="1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39" name="Freeform 708">
              <a:extLst>
                <a:ext uri="{FF2B5EF4-FFF2-40B4-BE49-F238E27FC236}">
                  <a16:creationId xmlns:a16="http://schemas.microsoft.com/office/drawing/2014/main" id="{C007484E-763D-AD8F-60C7-1D75F3798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1775" y="-919647"/>
              <a:ext cx="9517" cy="2719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7" y="0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7" h="2">
                  <a:moveTo>
                    <a:pt x="2" y="2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7" y="0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40" name="Freeform 709">
              <a:extLst>
                <a:ext uri="{FF2B5EF4-FFF2-40B4-BE49-F238E27FC236}">
                  <a16:creationId xmlns:a16="http://schemas.microsoft.com/office/drawing/2014/main" id="{8EDA6055-2B4A-CB75-0CCC-9CBC2073C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213" y="-916928"/>
              <a:ext cx="8157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0"/>
                </a:cxn>
                <a:cxn ang="0">
                  <a:pos x="6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 h="3">
                  <a:moveTo>
                    <a:pt x="0" y="0"/>
                  </a:moveTo>
                  <a:lnTo>
                    <a:pt x="6" y="0"/>
                  </a:lnTo>
                  <a:lnTo>
                    <a:pt x="6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41" name="Freeform 710">
              <a:extLst>
                <a:ext uri="{FF2B5EF4-FFF2-40B4-BE49-F238E27FC236}">
                  <a16:creationId xmlns:a16="http://schemas.microsoft.com/office/drawing/2014/main" id="{B375853F-973A-EBA5-A830-05BB7AB6F9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7213" y="-914208"/>
              <a:ext cx="5438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4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42" name="Freeform 711">
              <a:extLst>
                <a:ext uri="{FF2B5EF4-FFF2-40B4-BE49-F238E27FC236}">
                  <a16:creationId xmlns:a16="http://schemas.microsoft.com/office/drawing/2014/main" id="{CB1EE918-06B3-61DC-725F-867C73912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292" y="-903332"/>
              <a:ext cx="1360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3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1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43" name="Freeform 712">
              <a:extLst>
                <a:ext uri="{FF2B5EF4-FFF2-40B4-BE49-F238E27FC236}">
                  <a16:creationId xmlns:a16="http://schemas.microsoft.com/office/drawing/2014/main" id="{FCF5EB7D-DD9B-ED60-0F83-C4C80E388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6820" y="-866624"/>
              <a:ext cx="6798" cy="4079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5" y="3"/>
                </a:cxn>
                <a:cxn ang="0">
                  <a:pos x="5" y="3"/>
                </a:cxn>
              </a:cxnLst>
              <a:rect l="0" t="0" r="r" b="b"/>
              <a:pathLst>
                <a:path w="5" h="3">
                  <a:moveTo>
                    <a:pt x="5" y="3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3"/>
                  </a:lnTo>
                  <a:lnTo>
                    <a:pt x="5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44" name="Freeform 713">
              <a:extLst>
                <a:ext uri="{FF2B5EF4-FFF2-40B4-BE49-F238E27FC236}">
                  <a16:creationId xmlns:a16="http://schemas.microsoft.com/office/drawing/2014/main" id="{7C0B65FD-F9B4-1B1E-DD2A-47F4D1DDC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9146" y="-863904"/>
              <a:ext cx="9517" cy="1360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5" y="1"/>
                </a:cxn>
                <a:cxn ang="0">
                  <a:pos x="0" y="1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7" h="1">
                  <a:moveTo>
                    <a:pt x="7" y="0"/>
                  </a:moveTo>
                  <a:lnTo>
                    <a:pt x="5" y="1"/>
                  </a:lnTo>
                  <a:lnTo>
                    <a:pt x="0" y="1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45" name="Freeform 714">
              <a:extLst>
                <a:ext uri="{FF2B5EF4-FFF2-40B4-BE49-F238E27FC236}">
                  <a16:creationId xmlns:a16="http://schemas.microsoft.com/office/drawing/2014/main" id="{37B36D88-3519-7683-ACA2-FBBEBC42F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1865" y="-855747"/>
              <a:ext cx="8157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0"/>
                </a:cxn>
                <a:cxn ang="0">
                  <a:pos x="6" y="3"/>
                </a:cxn>
                <a:cxn ang="0">
                  <a:pos x="3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 h="3">
                  <a:moveTo>
                    <a:pt x="0" y="0"/>
                  </a:moveTo>
                  <a:lnTo>
                    <a:pt x="6" y="0"/>
                  </a:lnTo>
                  <a:lnTo>
                    <a:pt x="6" y="3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46" name="Freeform 715">
              <a:extLst>
                <a:ext uri="{FF2B5EF4-FFF2-40B4-BE49-F238E27FC236}">
                  <a16:creationId xmlns:a16="http://schemas.microsoft.com/office/drawing/2014/main" id="{412CCC60-5D54-5FEB-28A3-EA0FE2F2E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5067" y="-858466"/>
              <a:ext cx="6798" cy="10876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5" y="8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5" h="8">
                  <a:moveTo>
                    <a:pt x="0" y="2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5" y="8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47" name="Freeform 716">
              <a:extLst>
                <a:ext uri="{FF2B5EF4-FFF2-40B4-BE49-F238E27FC236}">
                  <a16:creationId xmlns:a16="http://schemas.microsoft.com/office/drawing/2014/main" id="{1DDDB4DB-B457-2A54-E155-F27B61B40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5943" y="-848950"/>
              <a:ext cx="9517" cy="407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0"/>
                </a:cxn>
                <a:cxn ang="0">
                  <a:pos x="7" y="3"/>
                </a:cxn>
                <a:cxn ang="0">
                  <a:pos x="2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lnTo>
                    <a:pt x="5" y="0"/>
                  </a:lnTo>
                  <a:lnTo>
                    <a:pt x="7" y="3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48" name="Freeform 717">
              <a:extLst>
                <a:ext uri="{FF2B5EF4-FFF2-40B4-BE49-F238E27FC236}">
                  <a16:creationId xmlns:a16="http://schemas.microsoft.com/office/drawing/2014/main" id="{CF35C9FD-73F6-7B94-A4C4-8C6B19DC1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2348" y="-848950"/>
              <a:ext cx="5438" cy="6798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1"/>
                </a:cxn>
                <a:cxn ang="0">
                  <a:pos x="2" y="0"/>
                </a:cxn>
                <a:cxn ang="0">
                  <a:pos x="4" y="3"/>
                </a:cxn>
                <a:cxn ang="0">
                  <a:pos x="0" y="5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4" h="5">
                  <a:moveTo>
                    <a:pt x="0" y="3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4" y="3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49" name="Freeform 718">
              <a:extLst>
                <a:ext uri="{FF2B5EF4-FFF2-40B4-BE49-F238E27FC236}">
                  <a16:creationId xmlns:a16="http://schemas.microsoft.com/office/drawing/2014/main" id="{1D2D6AA6-EF20-C02F-0F26-5C9706FA6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5067" y="-844871"/>
              <a:ext cx="20394" cy="28551"/>
            </a:xfrm>
            <a:custGeom>
              <a:avLst/>
              <a:gdLst/>
              <a:ahLst/>
              <a:cxnLst>
                <a:cxn ang="0">
                  <a:pos x="5" y="5"/>
                </a:cxn>
                <a:cxn ang="0">
                  <a:pos x="6" y="2"/>
                </a:cxn>
                <a:cxn ang="0">
                  <a:pos x="10" y="0"/>
                </a:cxn>
                <a:cxn ang="0">
                  <a:pos x="15" y="5"/>
                </a:cxn>
                <a:cxn ang="0">
                  <a:pos x="13" y="18"/>
                </a:cxn>
                <a:cxn ang="0">
                  <a:pos x="10" y="21"/>
                </a:cxn>
                <a:cxn ang="0">
                  <a:pos x="6" y="21"/>
                </a:cxn>
                <a:cxn ang="0">
                  <a:pos x="5" y="19"/>
                </a:cxn>
                <a:cxn ang="0">
                  <a:pos x="6" y="13"/>
                </a:cxn>
                <a:cxn ang="0">
                  <a:pos x="0" y="10"/>
                </a:cxn>
                <a:cxn ang="0">
                  <a:pos x="5" y="10"/>
                </a:cxn>
                <a:cxn ang="0">
                  <a:pos x="5" y="8"/>
                </a:cxn>
                <a:cxn ang="0">
                  <a:pos x="2" y="6"/>
                </a:cxn>
                <a:cxn ang="0">
                  <a:pos x="5" y="5"/>
                </a:cxn>
                <a:cxn ang="0">
                  <a:pos x="5" y="5"/>
                </a:cxn>
              </a:cxnLst>
              <a:rect l="0" t="0" r="r" b="b"/>
              <a:pathLst>
                <a:path w="15" h="21">
                  <a:moveTo>
                    <a:pt x="5" y="5"/>
                  </a:moveTo>
                  <a:lnTo>
                    <a:pt x="6" y="2"/>
                  </a:lnTo>
                  <a:lnTo>
                    <a:pt x="10" y="0"/>
                  </a:lnTo>
                  <a:lnTo>
                    <a:pt x="15" y="5"/>
                  </a:lnTo>
                  <a:lnTo>
                    <a:pt x="13" y="18"/>
                  </a:lnTo>
                  <a:lnTo>
                    <a:pt x="10" y="21"/>
                  </a:lnTo>
                  <a:lnTo>
                    <a:pt x="6" y="21"/>
                  </a:lnTo>
                  <a:lnTo>
                    <a:pt x="5" y="19"/>
                  </a:lnTo>
                  <a:lnTo>
                    <a:pt x="6" y="13"/>
                  </a:lnTo>
                  <a:lnTo>
                    <a:pt x="0" y="10"/>
                  </a:lnTo>
                  <a:lnTo>
                    <a:pt x="5" y="10"/>
                  </a:lnTo>
                  <a:lnTo>
                    <a:pt x="5" y="8"/>
                  </a:lnTo>
                  <a:lnTo>
                    <a:pt x="2" y="6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50" name="Freeform 719">
              <a:extLst>
                <a:ext uri="{FF2B5EF4-FFF2-40B4-BE49-F238E27FC236}">
                  <a16:creationId xmlns:a16="http://schemas.microsoft.com/office/drawing/2014/main" id="{A9D8E38D-BF37-7F67-3930-603BAAD0FF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6909" y="-825837"/>
              <a:ext cx="5438" cy="6798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3" y="0"/>
                </a:cxn>
                <a:cxn ang="0">
                  <a:pos x="4" y="4"/>
                </a:cxn>
                <a:cxn ang="0">
                  <a:pos x="1" y="5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" h="5">
                  <a:moveTo>
                    <a:pt x="0" y="2"/>
                  </a:moveTo>
                  <a:lnTo>
                    <a:pt x="3" y="0"/>
                  </a:lnTo>
                  <a:lnTo>
                    <a:pt x="4" y="4"/>
                  </a:lnTo>
                  <a:lnTo>
                    <a:pt x="1" y="5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51" name="Freeform 720">
              <a:extLst>
                <a:ext uri="{FF2B5EF4-FFF2-40B4-BE49-F238E27FC236}">
                  <a16:creationId xmlns:a16="http://schemas.microsoft.com/office/drawing/2014/main" id="{6798FF22-4680-12D4-060C-80FD99138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8269" y="-812241"/>
              <a:ext cx="13596" cy="6798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0"/>
                </a:cxn>
                <a:cxn ang="0">
                  <a:pos x="10" y="0"/>
                </a:cxn>
                <a:cxn ang="0">
                  <a:pos x="7" y="5"/>
                </a:cxn>
                <a:cxn ang="0">
                  <a:pos x="3" y="3"/>
                </a:cxn>
                <a:cxn ang="0">
                  <a:pos x="0" y="3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0" h="5">
                  <a:moveTo>
                    <a:pt x="0" y="2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7" y="5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52" name="Freeform 721">
              <a:extLst>
                <a:ext uri="{FF2B5EF4-FFF2-40B4-BE49-F238E27FC236}">
                  <a16:creationId xmlns:a16="http://schemas.microsoft.com/office/drawing/2014/main" id="{1DC7E124-4E72-A480-99BC-470BA7D32A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3224" y="-808163"/>
              <a:ext cx="12236" cy="9517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2" y="5"/>
                </a:cxn>
                <a:cxn ang="0">
                  <a:pos x="0" y="0"/>
                </a:cxn>
                <a:cxn ang="0">
                  <a:pos x="7" y="3"/>
                </a:cxn>
                <a:cxn ang="0">
                  <a:pos x="9" y="7"/>
                </a:cxn>
                <a:cxn ang="0">
                  <a:pos x="4" y="5"/>
                </a:cxn>
                <a:cxn ang="0">
                  <a:pos x="4" y="5"/>
                </a:cxn>
              </a:cxnLst>
              <a:rect l="0" t="0" r="r" b="b"/>
              <a:pathLst>
                <a:path w="9" h="7">
                  <a:moveTo>
                    <a:pt x="4" y="5"/>
                  </a:moveTo>
                  <a:lnTo>
                    <a:pt x="2" y="5"/>
                  </a:lnTo>
                  <a:lnTo>
                    <a:pt x="0" y="0"/>
                  </a:lnTo>
                  <a:lnTo>
                    <a:pt x="7" y="3"/>
                  </a:lnTo>
                  <a:lnTo>
                    <a:pt x="9" y="7"/>
                  </a:lnTo>
                  <a:lnTo>
                    <a:pt x="4" y="5"/>
                  </a:lnTo>
                  <a:lnTo>
                    <a:pt x="4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53" name="Freeform 722">
              <a:extLst>
                <a:ext uri="{FF2B5EF4-FFF2-40B4-BE49-F238E27FC236}">
                  <a16:creationId xmlns:a16="http://schemas.microsoft.com/office/drawing/2014/main" id="{2331197C-8D24-D182-B0AA-BB4C2DF494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9146" y="-804084"/>
              <a:ext cx="9517" cy="13596"/>
            </a:xfrm>
            <a:custGeom>
              <a:avLst/>
              <a:gdLst/>
              <a:ahLst/>
              <a:cxnLst>
                <a:cxn ang="0">
                  <a:pos x="7" y="7"/>
                </a:cxn>
                <a:cxn ang="0">
                  <a:pos x="5" y="10"/>
                </a:cxn>
                <a:cxn ang="0">
                  <a:pos x="2" y="8"/>
                </a:cxn>
                <a:cxn ang="0">
                  <a:pos x="0" y="5"/>
                </a:cxn>
                <a:cxn ang="0">
                  <a:pos x="0" y="0"/>
                </a:cxn>
                <a:cxn ang="0">
                  <a:pos x="7" y="4"/>
                </a:cxn>
                <a:cxn ang="0">
                  <a:pos x="7" y="7"/>
                </a:cxn>
                <a:cxn ang="0">
                  <a:pos x="7" y="7"/>
                </a:cxn>
              </a:cxnLst>
              <a:rect l="0" t="0" r="r" b="b"/>
              <a:pathLst>
                <a:path w="7" h="10">
                  <a:moveTo>
                    <a:pt x="7" y="7"/>
                  </a:moveTo>
                  <a:lnTo>
                    <a:pt x="5" y="10"/>
                  </a:lnTo>
                  <a:lnTo>
                    <a:pt x="2" y="8"/>
                  </a:lnTo>
                  <a:lnTo>
                    <a:pt x="0" y="5"/>
                  </a:lnTo>
                  <a:lnTo>
                    <a:pt x="0" y="0"/>
                  </a:lnTo>
                  <a:lnTo>
                    <a:pt x="7" y="4"/>
                  </a:lnTo>
                  <a:lnTo>
                    <a:pt x="7" y="7"/>
                  </a:lnTo>
                  <a:lnTo>
                    <a:pt x="7" y="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54" name="Freeform 723">
              <a:extLst>
                <a:ext uri="{FF2B5EF4-FFF2-40B4-BE49-F238E27FC236}">
                  <a16:creationId xmlns:a16="http://schemas.microsoft.com/office/drawing/2014/main" id="{4F7CDD7A-33AD-0946-6B28-95F764CC4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5067" y="-790488"/>
              <a:ext cx="8157" cy="4079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5" y="0"/>
                </a:cxn>
                <a:cxn ang="0">
                  <a:pos x="6" y="3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6" h="3">
                  <a:moveTo>
                    <a:pt x="0" y="3"/>
                  </a:moveTo>
                  <a:lnTo>
                    <a:pt x="5" y="0"/>
                  </a:lnTo>
                  <a:lnTo>
                    <a:pt x="6" y="3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55" name="Freeform 724">
              <a:extLst>
                <a:ext uri="{FF2B5EF4-FFF2-40B4-BE49-F238E27FC236}">
                  <a16:creationId xmlns:a16="http://schemas.microsoft.com/office/drawing/2014/main" id="{D15F02CB-50C2-B84F-4118-819713D7D2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988" y="-779612"/>
              <a:ext cx="4079" cy="8157"/>
            </a:xfrm>
            <a:custGeom>
              <a:avLst/>
              <a:gdLst/>
              <a:ahLst/>
              <a:cxnLst>
                <a:cxn ang="0">
                  <a:pos x="1" y="6"/>
                </a:cxn>
                <a:cxn ang="0">
                  <a:pos x="0" y="6"/>
                </a:cxn>
                <a:cxn ang="0">
                  <a:pos x="0" y="5"/>
                </a:cxn>
                <a:cxn ang="0">
                  <a:pos x="3" y="0"/>
                </a:cxn>
                <a:cxn ang="0">
                  <a:pos x="3" y="3"/>
                </a:cxn>
                <a:cxn ang="0">
                  <a:pos x="1" y="6"/>
                </a:cxn>
                <a:cxn ang="0">
                  <a:pos x="1" y="6"/>
                </a:cxn>
              </a:cxnLst>
              <a:rect l="0" t="0" r="r" b="b"/>
              <a:pathLst>
                <a:path w="3" h="6">
                  <a:moveTo>
                    <a:pt x="1" y="6"/>
                  </a:moveTo>
                  <a:lnTo>
                    <a:pt x="0" y="6"/>
                  </a:lnTo>
                  <a:lnTo>
                    <a:pt x="0" y="5"/>
                  </a:lnTo>
                  <a:lnTo>
                    <a:pt x="3" y="0"/>
                  </a:lnTo>
                  <a:lnTo>
                    <a:pt x="3" y="3"/>
                  </a:lnTo>
                  <a:lnTo>
                    <a:pt x="1" y="6"/>
                  </a:lnTo>
                  <a:lnTo>
                    <a:pt x="1" y="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56" name="Freeform 725">
              <a:extLst>
                <a:ext uri="{FF2B5EF4-FFF2-40B4-BE49-F238E27FC236}">
                  <a16:creationId xmlns:a16="http://schemas.microsoft.com/office/drawing/2014/main" id="{42C5C406-F2EE-9316-25BD-D9194497B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2741" y="-782331"/>
              <a:ext cx="4079" cy="6798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3" y="5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3" h="5">
                  <a:moveTo>
                    <a:pt x="2" y="2"/>
                  </a:moveTo>
                  <a:lnTo>
                    <a:pt x="3" y="5"/>
                  </a:lnTo>
                  <a:lnTo>
                    <a:pt x="0" y="4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57" name="Freeform 726">
              <a:extLst>
                <a:ext uri="{FF2B5EF4-FFF2-40B4-BE49-F238E27FC236}">
                  <a16:creationId xmlns:a16="http://schemas.microsoft.com/office/drawing/2014/main" id="{7ABE8864-590E-8658-5499-F59DAC5F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9539" y="-786410"/>
              <a:ext cx="4079" cy="6798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3" y="5"/>
                </a:cxn>
                <a:cxn ang="0">
                  <a:pos x="0" y="0"/>
                </a:cxn>
                <a:cxn ang="0">
                  <a:pos x="3" y="2"/>
                </a:cxn>
                <a:cxn ang="0">
                  <a:pos x="3" y="2"/>
                </a:cxn>
              </a:cxnLst>
              <a:rect l="0" t="0" r="r" b="b"/>
              <a:pathLst>
                <a:path w="3" h="5">
                  <a:moveTo>
                    <a:pt x="3" y="2"/>
                  </a:moveTo>
                  <a:lnTo>
                    <a:pt x="3" y="5"/>
                  </a:lnTo>
                  <a:lnTo>
                    <a:pt x="0" y="0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58" name="Freeform 727">
              <a:extLst>
                <a:ext uri="{FF2B5EF4-FFF2-40B4-BE49-F238E27FC236}">
                  <a16:creationId xmlns:a16="http://schemas.microsoft.com/office/drawing/2014/main" id="{0B19B5E1-00EE-8D44-BB02-399210B73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0899" y="-772815"/>
              <a:ext cx="50304" cy="35348"/>
            </a:xfrm>
            <a:custGeom>
              <a:avLst/>
              <a:gdLst/>
              <a:ahLst/>
              <a:cxnLst>
                <a:cxn ang="0">
                  <a:pos x="2" y="3"/>
                </a:cxn>
                <a:cxn ang="0">
                  <a:pos x="10" y="1"/>
                </a:cxn>
                <a:cxn ang="0">
                  <a:pos x="12" y="5"/>
                </a:cxn>
                <a:cxn ang="0">
                  <a:pos x="16" y="0"/>
                </a:cxn>
                <a:cxn ang="0">
                  <a:pos x="18" y="1"/>
                </a:cxn>
                <a:cxn ang="0">
                  <a:pos x="18" y="5"/>
                </a:cxn>
                <a:cxn ang="0">
                  <a:pos x="12" y="11"/>
                </a:cxn>
                <a:cxn ang="0">
                  <a:pos x="20" y="14"/>
                </a:cxn>
                <a:cxn ang="0">
                  <a:pos x="28" y="11"/>
                </a:cxn>
                <a:cxn ang="0">
                  <a:pos x="36" y="11"/>
                </a:cxn>
                <a:cxn ang="0">
                  <a:pos x="37" y="14"/>
                </a:cxn>
                <a:cxn ang="0">
                  <a:pos x="18" y="21"/>
                </a:cxn>
                <a:cxn ang="0">
                  <a:pos x="18" y="26"/>
                </a:cxn>
                <a:cxn ang="0">
                  <a:pos x="15" y="24"/>
                </a:cxn>
                <a:cxn ang="0">
                  <a:pos x="7" y="19"/>
                </a:cxn>
                <a:cxn ang="0">
                  <a:pos x="15" y="19"/>
                </a:cxn>
                <a:cxn ang="0">
                  <a:pos x="12" y="16"/>
                </a:cxn>
                <a:cxn ang="0">
                  <a:pos x="10" y="17"/>
                </a:cxn>
                <a:cxn ang="0">
                  <a:pos x="5" y="17"/>
                </a:cxn>
                <a:cxn ang="0">
                  <a:pos x="5" y="16"/>
                </a:cxn>
                <a:cxn ang="0">
                  <a:pos x="0" y="13"/>
                </a:cxn>
                <a:cxn ang="0">
                  <a:pos x="2" y="3"/>
                </a:cxn>
                <a:cxn ang="0">
                  <a:pos x="2" y="3"/>
                </a:cxn>
              </a:cxnLst>
              <a:rect l="0" t="0" r="r" b="b"/>
              <a:pathLst>
                <a:path w="37" h="26">
                  <a:moveTo>
                    <a:pt x="2" y="3"/>
                  </a:moveTo>
                  <a:lnTo>
                    <a:pt x="10" y="1"/>
                  </a:lnTo>
                  <a:lnTo>
                    <a:pt x="12" y="5"/>
                  </a:lnTo>
                  <a:lnTo>
                    <a:pt x="16" y="0"/>
                  </a:lnTo>
                  <a:lnTo>
                    <a:pt x="18" y="1"/>
                  </a:lnTo>
                  <a:lnTo>
                    <a:pt x="18" y="5"/>
                  </a:lnTo>
                  <a:lnTo>
                    <a:pt x="12" y="11"/>
                  </a:lnTo>
                  <a:lnTo>
                    <a:pt x="20" y="14"/>
                  </a:lnTo>
                  <a:lnTo>
                    <a:pt x="28" y="11"/>
                  </a:lnTo>
                  <a:lnTo>
                    <a:pt x="36" y="11"/>
                  </a:lnTo>
                  <a:lnTo>
                    <a:pt x="37" y="14"/>
                  </a:lnTo>
                  <a:lnTo>
                    <a:pt x="18" y="21"/>
                  </a:lnTo>
                  <a:lnTo>
                    <a:pt x="18" y="26"/>
                  </a:lnTo>
                  <a:lnTo>
                    <a:pt x="15" y="24"/>
                  </a:lnTo>
                  <a:lnTo>
                    <a:pt x="7" y="19"/>
                  </a:lnTo>
                  <a:lnTo>
                    <a:pt x="15" y="19"/>
                  </a:lnTo>
                  <a:lnTo>
                    <a:pt x="12" y="16"/>
                  </a:lnTo>
                  <a:lnTo>
                    <a:pt x="10" y="17"/>
                  </a:lnTo>
                  <a:lnTo>
                    <a:pt x="5" y="17"/>
                  </a:lnTo>
                  <a:lnTo>
                    <a:pt x="5" y="16"/>
                  </a:lnTo>
                  <a:lnTo>
                    <a:pt x="0" y="13"/>
                  </a:lnTo>
                  <a:lnTo>
                    <a:pt x="2" y="3"/>
                  </a:lnTo>
                  <a:lnTo>
                    <a:pt x="2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59" name="Freeform 728">
              <a:extLst>
                <a:ext uri="{FF2B5EF4-FFF2-40B4-BE49-F238E27FC236}">
                  <a16:creationId xmlns:a16="http://schemas.microsoft.com/office/drawing/2014/main" id="{BF0FF21F-51DF-D9AF-DE2E-95FF18B46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2741" y="-761938"/>
              <a:ext cx="6798" cy="4079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3"/>
                </a:cxn>
                <a:cxn ang="0">
                  <a:pos x="2" y="3"/>
                </a:cxn>
                <a:cxn ang="0">
                  <a:pos x="3" y="1"/>
                </a:cxn>
                <a:cxn ang="0">
                  <a:pos x="2" y="1"/>
                </a:cxn>
                <a:cxn ang="0">
                  <a:pos x="0" y="0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5" y="3"/>
                  </a:lnTo>
                  <a:lnTo>
                    <a:pt x="2" y="3"/>
                  </a:lnTo>
                  <a:lnTo>
                    <a:pt x="3" y="1"/>
                  </a:lnTo>
                  <a:lnTo>
                    <a:pt x="2" y="1"/>
                  </a:lnTo>
                  <a:lnTo>
                    <a:pt x="0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60" name="Freeform 729">
              <a:extLst>
                <a:ext uri="{FF2B5EF4-FFF2-40B4-BE49-F238E27FC236}">
                  <a16:creationId xmlns:a16="http://schemas.microsoft.com/office/drawing/2014/main" id="{AE322D6E-521A-3762-9989-499D3D49A6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5067" y="-755140"/>
              <a:ext cx="35348" cy="122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" y="9"/>
                </a:cxn>
                <a:cxn ang="0">
                  <a:pos x="19" y="9"/>
                </a:cxn>
                <a:cxn ang="0">
                  <a:pos x="13" y="8"/>
                </a:cxn>
                <a:cxn ang="0">
                  <a:pos x="3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6" h="9">
                  <a:moveTo>
                    <a:pt x="0" y="0"/>
                  </a:moveTo>
                  <a:lnTo>
                    <a:pt x="26" y="9"/>
                  </a:lnTo>
                  <a:lnTo>
                    <a:pt x="19" y="9"/>
                  </a:lnTo>
                  <a:lnTo>
                    <a:pt x="13" y="8"/>
                  </a:lnTo>
                  <a:lnTo>
                    <a:pt x="3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61" name="Freeform 730">
              <a:extLst>
                <a:ext uri="{FF2B5EF4-FFF2-40B4-BE49-F238E27FC236}">
                  <a16:creationId xmlns:a16="http://schemas.microsoft.com/office/drawing/2014/main" id="{E8D00EE5-E84F-DC3E-6EDA-8272F2227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7786" y="-779612"/>
              <a:ext cx="1360" cy="8157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5"/>
                </a:cxn>
                <a:cxn ang="0">
                  <a:pos x="0" y="6"/>
                </a:cxn>
                <a:cxn ang="0">
                  <a:pos x="0" y="5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1" h="6">
                  <a:moveTo>
                    <a:pt x="1" y="0"/>
                  </a:moveTo>
                  <a:lnTo>
                    <a:pt x="1" y="5"/>
                  </a:lnTo>
                  <a:lnTo>
                    <a:pt x="0" y="6"/>
                  </a:lnTo>
                  <a:lnTo>
                    <a:pt x="0" y="5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62" name="Freeform 731">
              <a:extLst>
                <a:ext uri="{FF2B5EF4-FFF2-40B4-BE49-F238E27FC236}">
                  <a16:creationId xmlns:a16="http://schemas.microsoft.com/office/drawing/2014/main" id="{DCDDB7A1-1741-148C-C1A0-72603D931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5460" y="-740185"/>
              <a:ext cx="33989" cy="14956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9" y="2"/>
                </a:cxn>
                <a:cxn ang="0">
                  <a:pos x="16" y="0"/>
                </a:cxn>
                <a:cxn ang="0">
                  <a:pos x="17" y="3"/>
                </a:cxn>
                <a:cxn ang="0">
                  <a:pos x="20" y="3"/>
                </a:cxn>
                <a:cxn ang="0">
                  <a:pos x="25" y="5"/>
                </a:cxn>
                <a:cxn ang="0">
                  <a:pos x="25" y="6"/>
                </a:cxn>
                <a:cxn ang="0">
                  <a:pos x="22" y="6"/>
                </a:cxn>
                <a:cxn ang="0">
                  <a:pos x="20" y="11"/>
                </a:cxn>
                <a:cxn ang="0">
                  <a:pos x="17" y="10"/>
                </a:cxn>
                <a:cxn ang="0">
                  <a:pos x="17" y="11"/>
                </a:cxn>
                <a:cxn ang="0">
                  <a:pos x="12" y="11"/>
                </a:cxn>
                <a:cxn ang="0">
                  <a:pos x="14" y="11"/>
                </a:cxn>
                <a:cxn ang="0">
                  <a:pos x="6" y="10"/>
                </a:cxn>
                <a:cxn ang="0">
                  <a:pos x="6" y="6"/>
                </a:cxn>
                <a:cxn ang="0">
                  <a:pos x="3" y="5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25" h="11">
                  <a:moveTo>
                    <a:pt x="1" y="0"/>
                  </a:moveTo>
                  <a:lnTo>
                    <a:pt x="9" y="2"/>
                  </a:lnTo>
                  <a:lnTo>
                    <a:pt x="16" y="0"/>
                  </a:lnTo>
                  <a:lnTo>
                    <a:pt x="17" y="3"/>
                  </a:lnTo>
                  <a:lnTo>
                    <a:pt x="20" y="3"/>
                  </a:lnTo>
                  <a:lnTo>
                    <a:pt x="25" y="5"/>
                  </a:lnTo>
                  <a:lnTo>
                    <a:pt x="25" y="6"/>
                  </a:lnTo>
                  <a:lnTo>
                    <a:pt x="22" y="6"/>
                  </a:lnTo>
                  <a:lnTo>
                    <a:pt x="20" y="11"/>
                  </a:lnTo>
                  <a:lnTo>
                    <a:pt x="17" y="10"/>
                  </a:lnTo>
                  <a:lnTo>
                    <a:pt x="17" y="11"/>
                  </a:lnTo>
                  <a:lnTo>
                    <a:pt x="12" y="11"/>
                  </a:lnTo>
                  <a:lnTo>
                    <a:pt x="14" y="11"/>
                  </a:lnTo>
                  <a:lnTo>
                    <a:pt x="6" y="10"/>
                  </a:lnTo>
                  <a:lnTo>
                    <a:pt x="6" y="6"/>
                  </a:lnTo>
                  <a:lnTo>
                    <a:pt x="3" y="5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63" name="Freeform 732">
              <a:extLst>
                <a:ext uri="{FF2B5EF4-FFF2-40B4-BE49-F238E27FC236}">
                  <a16:creationId xmlns:a16="http://schemas.microsoft.com/office/drawing/2014/main" id="{49395117-8FE8-6914-026B-96CE1E44C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9449" y="-732028"/>
              <a:ext cx="25832" cy="13596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8" y="5"/>
                </a:cxn>
                <a:cxn ang="0">
                  <a:pos x="11" y="4"/>
                </a:cxn>
                <a:cxn ang="0">
                  <a:pos x="15" y="4"/>
                </a:cxn>
                <a:cxn ang="0">
                  <a:pos x="16" y="7"/>
                </a:cxn>
                <a:cxn ang="0">
                  <a:pos x="19" y="7"/>
                </a:cxn>
                <a:cxn ang="0">
                  <a:pos x="19" y="8"/>
                </a:cxn>
                <a:cxn ang="0">
                  <a:pos x="16" y="10"/>
                </a:cxn>
                <a:cxn ang="0">
                  <a:pos x="8" y="7"/>
                </a:cxn>
                <a:cxn ang="0">
                  <a:pos x="7" y="8"/>
                </a:cxn>
                <a:cxn ang="0">
                  <a:pos x="0" y="7"/>
                </a:cxn>
                <a:cxn ang="0">
                  <a:pos x="0" y="2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19" h="10">
                  <a:moveTo>
                    <a:pt x="5" y="0"/>
                  </a:moveTo>
                  <a:lnTo>
                    <a:pt x="8" y="5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6" y="7"/>
                  </a:lnTo>
                  <a:lnTo>
                    <a:pt x="19" y="7"/>
                  </a:lnTo>
                  <a:lnTo>
                    <a:pt x="19" y="8"/>
                  </a:lnTo>
                  <a:lnTo>
                    <a:pt x="16" y="10"/>
                  </a:lnTo>
                  <a:lnTo>
                    <a:pt x="8" y="7"/>
                  </a:lnTo>
                  <a:lnTo>
                    <a:pt x="7" y="8"/>
                  </a:lnTo>
                  <a:lnTo>
                    <a:pt x="0" y="7"/>
                  </a:lnTo>
                  <a:lnTo>
                    <a:pt x="0" y="2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64" name="Freeform 733">
              <a:extLst>
                <a:ext uri="{FF2B5EF4-FFF2-40B4-BE49-F238E27FC236}">
                  <a16:creationId xmlns:a16="http://schemas.microsoft.com/office/drawing/2014/main" id="{B14ECE0B-5364-891B-2F18-AFB9D1E0B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2078" y="-736106"/>
              <a:ext cx="10876" cy="14956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8" y="8"/>
                </a:cxn>
                <a:cxn ang="0">
                  <a:pos x="3" y="7"/>
                </a:cxn>
                <a:cxn ang="0">
                  <a:pos x="3" y="8"/>
                </a:cxn>
                <a:cxn ang="0">
                  <a:pos x="8" y="11"/>
                </a:cxn>
                <a:cxn ang="0">
                  <a:pos x="0" y="8"/>
                </a:cxn>
                <a:cxn ang="0">
                  <a:pos x="0" y="5"/>
                </a:cxn>
                <a:cxn ang="0">
                  <a:pos x="3" y="3"/>
                </a:cxn>
                <a:cxn ang="0">
                  <a:pos x="3" y="2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8" h="11">
                  <a:moveTo>
                    <a:pt x="5" y="0"/>
                  </a:moveTo>
                  <a:lnTo>
                    <a:pt x="8" y="8"/>
                  </a:lnTo>
                  <a:lnTo>
                    <a:pt x="3" y="7"/>
                  </a:lnTo>
                  <a:lnTo>
                    <a:pt x="3" y="8"/>
                  </a:lnTo>
                  <a:lnTo>
                    <a:pt x="8" y="11"/>
                  </a:lnTo>
                  <a:lnTo>
                    <a:pt x="0" y="8"/>
                  </a:lnTo>
                  <a:lnTo>
                    <a:pt x="0" y="5"/>
                  </a:lnTo>
                  <a:lnTo>
                    <a:pt x="3" y="3"/>
                  </a:lnTo>
                  <a:lnTo>
                    <a:pt x="3" y="2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65" name="Freeform 734">
              <a:extLst>
                <a:ext uri="{FF2B5EF4-FFF2-40B4-BE49-F238E27FC236}">
                  <a16:creationId xmlns:a16="http://schemas.microsoft.com/office/drawing/2014/main" id="{1B020E9D-483A-16AA-7DA9-1F0604A8A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3921" y="-703477"/>
              <a:ext cx="6798" cy="2719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lnTo>
                    <a:pt x="3" y="0"/>
                  </a:lnTo>
                  <a:lnTo>
                    <a:pt x="5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66" name="Freeform 735">
              <a:extLst>
                <a:ext uri="{FF2B5EF4-FFF2-40B4-BE49-F238E27FC236}">
                  <a16:creationId xmlns:a16="http://schemas.microsoft.com/office/drawing/2014/main" id="{7061B3E6-178D-2755-99A5-7B4A205D7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2078" y="-700758"/>
              <a:ext cx="6798" cy="4079"/>
            </a:xfrm>
            <a:custGeom>
              <a:avLst/>
              <a:gdLst/>
              <a:ahLst/>
              <a:cxnLst>
                <a:cxn ang="0">
                  <a:pos x="3" y="3"/>
                </a:cxn>
                <a:cxn ang="0">
                  <a:pos x="0" y="0"/>
                </a:cxn>
                <a:cxn ang="0">
                  <a:pos x="5" y="0"/>
                </a:cxn>
                <a:cxn ang="0">
                  <a:pos x="3" y="3"/>
                </a:cxn>
                <a:cxn ang="0">
                  <a:pos x="3" y="3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3" y="3"/>
                  </a:lnTo>
                  <a:lnTo>
                    <a:pt x="3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67" name="Freeform 736">
              <a:extLst>
                <a:ext uri="{FF2B5EF4-FFF2-40B4-BE49-F238E27FC236}">
                  <a16:creationId xmlns:a16="http://schemas.microsoft.com/office/drawing/2014/main" id="{D9997422-E779-0AFB-176F-07E8EDB62C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2472" y="-704837"/>
              <a:ext cx="14956" cy="4079"/>
            </a:xfrm>
            <a:custGeom>
              <a:avLst/>
              <a:gdLst/>
              <a:ahLst/>
              <a:cxnLst>
                <a:cxn ang="0">
                  <a:pos x="11" y="1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11" y="1"/>
                </a:cxn>
                <a:cxn ang="0">
                  <a:pos x="11" y="1"/>
                </a:cxn>
              </a:cxnLst>
              <a:rect l="0" t="0" r="r" b="b"/>
              <a:pathLst>
                <a:path w="11" h="3">
                  <a:moveTo>
                    <a:pt x="11" y="1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11" y="1"/>
                  </a:lnTo>
                  <a:lnTo>
                    <a:pt x="11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68" name="Freeform 737">
              <a:extLst>
                <a:ext uri="{FF2B5EF4-FFF2-40B4-BE49-F238E27FC236}">
                  <a16:creationId xmlns:a16="http://schemas.microsoft.com/office/drawing/2014/main" id="{52A33DAB-F458-4F0B-4108-23BB2CEC24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7034" y="-703477"/>
              <a:ext cx="48944" cy="17675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28" y="0"/>
                </a:cxn>
                <a:cxn ang="0">
                  <a:pos x="31" y="2"/>
                </a:cxn>
                <a:cxn ang="0">
                  <a:pos x="31" y="3"/>
                </a:cxn>
                <a:cxn ang="0">
                  <a:pos x="33" y="5"/>
                </a:cxn>
                <a:cxn ang="0">
                  <a:pos x="33" y="8"/>
                </a:cxn>
                <a:cxn ang="0">
                  <a:pos x="36" y="13"/>
                </a:cxn>
                <a:cxn ang="0">
                  <a:pos x="28" y="8"/>
                </a:cxn>
                <a:cxn ang="0">
                  <a:pos x="23" y="8"/>
                </a:cxn>
                <a:cxn ang="0">
                  <a:pos x="16" y="5"/>
                </a:cxn>
                <a:cxn ang="0">
                  <a:pos x="12" y="5"/>
                </a:cxn>
                <a:cxn ang="0">
                  <a:pos x="16" y="10"/>
                </a:cxn>
                <a:cxn ang="0">
                  <a:pos x="10" y="10"/>
                </a:cxn>
                <a:cxn ang="0">
                  <a:pos x="5" y="7"/>
                </a:cxn>
                <a:cxn ang="0">
                  <a:pos x="12" y="3"/>
                </a:cxn>
                <a:cxn ang="0">
                  <a:pos x="2" y="5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36" h="13">
                  <a:moveTo>
                    <a:pt x="0" y="3"/>
                  </a:moveTo>
                  <a:lnTo>
                    <a:pt x="28" y="0"/>
                  </a:lnTo>
                  <a:lnTo>
                    <a:pt x="31" y="2"/>
                  </a:lnTo>
                  <a:lnTo>
                    <a:pt x="31" y="3"/>
                  </a:lnTo>
                  <a:lnTo>
                    <a:pt x="33" y="5"/>
                  </a:lnTo>
                  <a:lnTo>
                    <a:pt x="33" y="8"/>
                  </a:lnTo>
                  <a:lnTo>
                    <a:pt x="36" y="13"/>
                  </a:lnTo>
                  <a:lnTo>
                    <a:pt x="28" y="8"/>
                  </a:lnTo>
                  <a:lnTo>
                    <a:pt x="23" y="8"/>
                  </a:lnTo>
                  <a:lnTo>
                    <a:pt x="16" y="5"/>
                  </a:lnTo>
                  <a:lnTo>
                    <a:pt x="12" y="5"/>
                  </a:lnTo>
                  <a:lnTo>
                    <a:pt x="16" y="10"/>
                  </a:lnTo>
                  <a:lnTo>
                    <a:pt x="10" y="10"/>
                  </a:lnTo>
                  <a:lnTo>
                    <a:pt x="5" y="7"/>
                  </a:lnTo>
                  <a:lnTo>
                    <a:pt x="12" y="3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69" name="Freeform 738">
              <a:extLst>
                <a:ext uri="{FF2B5EF4-FFF2-40B4-BE49-F238E27FC236}">
                  <a16:creationId xmlns:a16="http://schemas.microsoft.com/office/drawing/2014/main" id="{FB9CBCD4-2BF1-C7D8-16AF-3726E1302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3346" y="-2271046"/>
              <a:ext cx="28551" cy="10876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7" y="2"/>
                </a:cxn>
                <a:cxn ang="0">
                  <a:pos x="5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5" y="2"/>
                </a:cxn>
                <a:cxn ang="0">
                  <a:pos x="8" y="3"/>
                </a:cxn>
                <a:cxn ang="0">
                  <a:pos x="13" y="3"/>
                </a:cxn>
                <a:cxn ang="0">
                  <a:pos x="21" y="8"/>
                </a:cxn>
                <a:cxn ang="0">
                  <a:pos x="21" y="8"/>
                </a:cxn>
                <a:cxn ang="0">
                  <a:pos x="21" y="7"/>
                </a:cxn>
                <a:cxn ang="0">
                  <a:pos x="20" y="7"/>
                </a:cxn>
                <a:cxn ang="0">
                  <a:pos x="20" y="5"/>
                </a:cxn>
                <a:cxn ang="0">
                  <a:pos x="18" y="5"/>
                </a:cxn>
                <a:cxn ang="0">
                  <a:pos x="16" y="3"/>
                </a:cxn>
                <a:cxn ang="0">
                  <a:pos x="13" y="3"/>
                </a:cxn>
                <a:cxn ang="0">
                  <a:pos x="12" y="2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8" y="2"/>
                </a:cxn>
                <a:cxn ang="0">
                  <a:pos x="8" y="2"/>
                </a:cxn>
              </a:cxnLst>
              <a:rect l="0" t="0" r="r" b="b"/>
              <a:pathLst>
                <a:path w="21" h="8">
                  <a:moveTo>
                    <a:pt x="8" y="2"/>
                  </a:moveTo>
                  <a:lnTo>
                    <a:pt x="7" y="2"/>
                  </a:lnTo>
                  <a:lnTo>
                    <a:pt x="5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5" y="2"/>
                  </a:lnTo>
                  <a:lnTo>
                    <a:pt x="8" y="3"/>
                  </a:lnTo>
                  <a:lnTo>
                    <a:pt x="13" y="3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21" y="7"/>
                  </a:lnTo>
                  <a:lnTo>
                    <a:pt x="20" y="7"/>
                  </a:lnTo>
                  <a:lnTo>
                    <a:pt x="20" y="5"/>
                  </a:lnTo>
                  <a:lnTo>
                    <a:pt x="18" y="5"/>
                  </a:lnTo>
                  <a:lnTo>
                    <a:pt x="16" y="3"/>
                  </a:lnTo>
                  <a:lnTo>
                    <a:pt x="13" y="3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0" name="Freeform 739">
              <a:extLst>
                <a:ext uri="{FF2B5EF4-FFF2-40B4-BE49-F238E27FC236}">
                  <a16:creationId xmlns:a16="http://schemas.microsoft.com/office/drawing/2014/main" id="{C75A4EA0-7779-3206-51C4-770F68FF2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0574" y="-2228900"/>
              <a:ext cx="42147" cy="10876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27" y="0"/>
                </a:cxn>
                <a:cxn ang="0">
                  <a:pos x="21" y="1"/>
                </a:cxn>
                <a:cxn ang="0">
                  <a:pos x="5" y="5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2" y="8"/>
                </a:cxn>
                <a:cxn ang="0">
                  <a:pos x="26" y="3"/>
                </a:cxn>
                <a:cxn ang="0">
                  <a:pos x="31" y="1"/>
                </a:cxn>
                <a:cxn ang="0">
                  <a:pos x="31" y="1"/>
                </a:cxn>
                <a:cxn ang="0">
                  <a:pos x="27" y="1"/>
                </a:cxn>
                <a:cxn ang="0">
                  <a:pos x="23" y="1"/>
                </a:cxn>
                <a:cxn ang="0">
                  <a:pos x="26" y="0"/>
                </a:cxn>
                <a:cxn ang="0">
                  <a:pos x="26" y="0"/>
                </a:cxn>
              </a:cxnLst>
              <a:rect l="0" t="0" r="r" b="b"/>
              <a:pathLst>
                <a:path w="31" h="8">
                  <a:moveTo>
                    <a:pt x="26" y="0"/>
                  </a:moveTo>
                  <a:lnTo>
                    <a:pt x="27" y="0"/>
                  </a:lnTo>
                  <a:lnTo>
                    <a:pt x="21" y="1"/>
                  </a:lnTo>
                  <a:lnTo>
                    <a:pt x="5" y="5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8"/>
                  </a:lnTo>
                  <a:lnTo>
                    <a:pt x="26" y="3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27" y="1"/>
                  </a:lnTo>
                  <a:lnTo>
                    <a:pt x="23" y="1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1" name="Freeform 740">
              <a:extLst>
                <a:ext uri="{FF2B5EF4-FFF2-40B4-BE49-F238E27FC236}">
                  <a16:creationId xmlns:a16="http://schemas.microsoft.com/office/drawing/2014/main" id="{1CA7FB0B-7CE1-F40D-0525-F71CDD6A2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9090" y="-2473620"/>
              <a:ext cx="24472" cy="10876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8" y="0"/>
                </a:cxn>
                <a:cxn ang="0">
                  <a:pos x="15" y="2"/>
                </a:cxn>
                <a:cxn ang="0">
                  <a:pos x="18" y="8"/>
                </a:cxn>
                <a:cxn ang="0">
                  <a:pos x="13" y="8"/>
                </a:cxn>
                <a:cxn ang="0">
                  <a:pos x="8" y="5"/>
                </a:cxn>
                <a:cxn ang="0">
                  <a:pos x="0" y="3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18" h="8">
                  <a:moveTo>
                    <a:pt x="2" y="2"/>
                  </a:moveTo>
                  <a:lnTo>
                    <a:pt x="8" y="0"/>
                  </a:lnTo>
                  <a:lnTo>
                    <a:pt x="15" y="2"/>
                  </a:lnTo>
                  <a:lnTo>
                    <a:pt x="18" y="8"/>
                  </a:lnTo>
                  <a:lnTo>
                    <a:pt x="13" y="8"/>
                  </a:lnTo>
                  <a:lnTo>
                    <a:pt x="8" y="5"/>
                  </a:lnTo>
                  <a:lnTo>
                    <a:pt x="0" y="3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2" name="Freeform 741">
              <a:extLst>
                <a:ext uri="{FF2B5EF4-FFF2-40B4-BE49-F238E27FC236}">
                  <a16:creationId xmlns:a16="http://schemas.microsoft.com/office/drawing/2014/main" id="{B70F5AC8-E19B-6F67-4DA3-D2C3E9947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8103" y="-2404283"/>
              <a:ext cx="50304" cy="20394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26" y="5"/>
                </a:cxn>
                <a:cxn ang="0">
                  <a:pos x="29" y="8"/>
                </a:cxn>
                <a:cxn ang="0">
                  <a:pos x="34" y="10"/>
                </a:cxn>
                <a:cxn ang="0">
                  <a:pos x="37" y="13"/>
                </a:cxn>
                <a:cxn ang="0">
                  <a:pos x="29" y="15"/>
                </a:cxn>
                <a:cxn ang="0">
                  <a:pos x="13" y="10"/>
                </a:cxn>
                <a:cxn ang="0">
                  <a:pos x="10" y="7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37" h="15">
                  <a:moveTo>
                    <a:pt x="7" y="0"/>
                  </a:moveTo>
                  <a:lnTo>
                    <a:pt x="26" y="5"/>
                  </a:lnTo>
                  <a:lnTo>
                    <a:pt x="29" y="8"/>
                  </a:lnTo>
                  <a:lnTo>
                    <a:pt x="34" y="10"/>
                  </a:lnTo>
                  <a:lnTo>
                    <a:pt x="37" y="13"/>
                  </a:lnTo>
                  <a:lnTo>
                    <a:pt x="29" y="15"/>
                  </a:lnTo>
                  <a:lnTo>
                    <a:pt x="13" y="10"/>
                  </a:lnTo>
                  <a:lnTo>
                    <a:pt x="10" y="7"/>
                  </a:lnTo>
                  <a:lnTo>
                    <a:pt x="0" y="2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3" name="Freeform 742">
              <a:extLst>
                <a:ext uri="{FF2B5EF4-FFF2-40B4-BE49-F238E27FC236}">
                  <a16:creationId xmlns:a16="http://schemas.microsoft.com/office/drawing/2014/main" id="{0845571C-DB87-6F24-3433-896905711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9945" y="-2343102"/>
              <a:ext cx="43506" cy="21753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5" y="4"/>
                </a:cxn>
                <a:cxn ang="0">
                  <a:pos x="8" y="8"/>
                </a:cxn>
                <a:cxn ang="0">
                  <a:pos x="13" y="8"/>
                </a:cxn>
                <a:cxn ang="0">
                  <a:pos x="19" y="10"/>
                </a:cxn>
                <a:cxn ang="0">
                  <a:pos x="32" y="8"/>
                </a:cxn>
                <a:cxn ang="0">
                  <a:pos x="32" y="10"/>
                </a:cxn>
                <a:cxn ang="0">
                  <a:pos x="26" y="12"/>
                </a:cxn>
                <a:cxn ang="0">
                  <a:pos x="26" y="15"/>
                </a:cxn>
                <a:cxn ang="0">
                  <a:pos x="23" y="16"/>
                </a:cxn>
                <a:cxn ang="0">
                  <a:pos x="19" y="15"/>
                </a:cxn>
                <a:cxn ang="0">
                  <a:pos x="18" y="12"/>
                </a:cxn>
                <a:cxn ang="0">
                  <a:pos x="15" y="13"/>
                </a:cxn>
                <a:cxn ang="0">
                  <a:pos x="5" y="10"/>
                </a:cxn>
                <a:cxn ang="0">
                  <a:pos x="3" y="8"/>
                </a:cxn>
                <a:cxn ang="0">
                  <a:pos x="3" y="7"/>
                </a:cxn>
                <a:cxn ang="0">
                  <a:pos x="0" y="5"/>
                </a:cxn>
                <a:cxn ang="0">
                  <a:pos x="0" y="4"/>
                </a:cxn>
                <a:cxn ang="0">
                  <a:pos x="6" y="0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32" h="16">
                  <a:moveTo>
                    <a:pt x="6" y="2"/>
                  </a:moveTo>
                  <a:lnTo>
                    <a:pt x="5" y="4"/>
                  </a:lnTo>
                  <a:lnTo>
                    <a:pt x="8" y="8"/>
                  </a:lnTo>
                  <a:lnTo>
                    <a:pt x="13" y="8"/>
                  </a:lnTo>
                  <a:lnTo>
                    <a:pt x="19" y="10"/>
                  </a:lnTo>
                  <a:lnTo>
                    <a:pt x="32" y="8"/>
                  </a:lnTo>
                  <a:lnTo>
                    <a:pt x="32" y="10"/>
                  </a:lnTo>
                  <a:lnTo>
                    <a:pt x="26" y="12"/>
                  </a:lnTo>
                  <a:lnTo>
                    <a:pt x="26" y="15"/>
                  </a:lnTo>
                  <a:lnTo>
                    <a:pt x="23" y="16"/>
                  </a:lnTo>
                  <a:lnTo>
                    <a:pt x="19" y="15"/>
                  </a:lnTo>
                  <a:lnTo>
                    <a:pt x="18" y="12"/>
                  </a:lnTo>
                  <a:lnTo>
                    <a:pt x="15" y="13"/>
                  </a:lnTo>
                  <a:lnTo>
                    <a:pt x="5" y="10"/>
                  </a:lnTo>
                  <a:lnTo>
                    <a:pt x="3" y="8"/>
                  </a:lnTo>
                  <a:lnTo>
                    <a:pt x="3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6" y="0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4" name="Freeform 743">
              <a:extLst>
                <a:ext uri="{FF2B5EF4-FFF2-40B4-BE49-F238E27FC236}">
                  <a16:creationId xmlns:a16="http://schemas.microsoft.com/office/drawing/2014/main" id="{CFF5B912-B1AA-A5A3-2D17-D24424823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4328" y="-2343102"/>
              <a:ext cx="32629" cy="28551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15" y="0"/>
                </a:cxn>
                <a:cxn ang="0">
                  <a:pos x="13" y="2"/>
                </a:cxn>
                <a:cxn ang="0">
                  <a:pos x="2" y="13"/>
                </a:cxn>
                <a:cxn ang="0">
                  <a:pos x="0" y="18"/>
                </a:cxn>
                <a:cxn ang="0">
                  <a:pos x="2" y="21"/>
                </a:cxn>
                <a:cxn ang="0">
                  <a:pos x="13" y="21"/>
                </a:cxn>
                <a:cxn ang="0">
                  <a:pos x="24" y="16"/>
                </a:cxn>
                <a:cxn ang="0">
                  <a:pos x="23" y="15"/>
                </a:cxn>
                <a:cxn ang="0">
                  <a:pos x="23" y="12"/>
                </a:cxn>
                <a:cxn ang="0">
                  <a:pos x="21" y="12"/>
                </a:cxn>
                <a:cxn ang="0">
                  <a:pos x="18" y="13"/>
                </a:cxn>
                <a:cxn ang="0">
                  <a:pos x="18" y="12"/>
                </a:cxn>
                <a:cxn ang="0">
                  <a:pos x="11" y="13"/>
                </a:cxn>
                <a:cxn ang="0">
                  <a:pos x="15" y="12"/>
                </a:cxn>
                <a:cxn ang="0">
                  <a:pos x="13" y="10"/>
                </a:cxn>
                <a:cxn ang="0">
                  <a:pos x="18" y="4"/>
                </a:cxn>
                <a:cxn ang="0">
                  <a:pos x="16" y="0"/>
                </a:cxn>
                <a:cxn ang="0">
                  <a:pos x="15" y="0"/>
                </a:cxn>
                <a:cxn ang="0">
                  <a:pos x="15" y="0"/>
                </a:cxn>
              </a:cxnLst>
              <a:rect l="0" t="0" r="r" b="b"/>
              <a:pathLst>
                <a:path w="24" h="21">
                  <a:moveTo>
                    <a:pt x="15" y="0"/>
                  </a:moveTo>
                  <a:lnTo>
                    <a:pt x="15" y="0"/>
                  </a:lnTo>
                  <a:lnTo>
                    <a:pt x="13" y="2"/>
                  </a:lnTo>
                  <a:lnTo>
                    <a:pt x="2" y="13"/>
                  </a:lnTo>
                  <a:lnTo>
                    <a:pt x="0" y="18"/>
                  </a:lnTo>
                  <a:lnTo>
                    <a:pt x="2" y="21"/>
                  </a:lnTo>
                  <a:lnTo>
                    <a:pt x="13" y="21"/>
                  </a:lnTo>
                  <a:lnTo>
                    <a:pt x="24" y="16"/>
                  </a:lnTo>
                  <a:lnTo>
                    <a:pt x="23" y="15"/>
                  </a:lnTo>
                  <a:lnTo>
                    <a:pt x="23" y="12"/>
                  </a:lnTo>
                  <a:lnTo>
                    <a:pt x="21" y="12"/>
                  </a:lnTo>
                  <a:lnTo>
                    <a:pt x="18" y="13"/>
                  </a:lnTo>
                  <a:lnTo>
                    <a:pt x="18" y="12"/>
                  </a:lnTo>
                  <a:lnTo>
                    <a:pt x="11" y="13"/>
                  </a:lnTo>
                  <a:lnTo>
                    <a:pt x="15" y="12"/>
                  </a:lnTo>
                  <a:lnTo>
                    <a:pt x="13" y="10"/>
                  </a:lnTo>
                  <a:lnTo>
                    <a:pt x="18" y="4"/>
                  </a:lnTo>
                  <a:lnTo>
                    <a:pt x="16" y="0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5" name="Freeform 744">
              <a:extLst>
                <a:ext uri="{FF2B5EF4-FFF2-40B4-BE49-F238E27FC236}">
                  <a16:creationId xmlns:a16="http://schemas.microsoft.com/office/drawing/2014/main" id="{89CCC0A2-8C62-7FF8-9C6B-9B2F6E462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0553" y="-2440990"/>
              <a:ext cx="127798" cy="107405"/>
            </a:xfrm>
            <a:custGeom>
              <a:avLst/>
              <a:gdLst/>
              <a:ahLst/>
              <a:cxnLst>
                <a:cxn ang="0">
                  <a:pos x="86" y="37"/>
                </a:cxn>
                <a:cxn ang="0">
                  <a:pos x="75" y="35"/>
                </a:cxn>
                <a:cxn ang="0">
                  <a:pos x="61" y="39"/>
                </a:cxn>
                <a:cxn ang="0">
                  <a:pos x="59" y="35"/>
                </a:cxn>
                <a:cxn ang="0">
                  <a:pos x="53" y="32"/>
                </a:cxn>
                <a:cxn ang="0">
                  <a:pos x="59" y="27"/>
                </a:cxn>
                <a:cxn ang="0">
                  <a:pos x="51" y="24"/>
                </a:cxn>
                <a:cxn ang="0">
                  <a:pos x="42" y="32"/>
                </a:cxn>
                <a:cxn ang="0">
                  <a:pos x="42" y="26"/>
                </a:cxn>
                <a:cxn ang="0">
                  <a:pos x="51" y="13"/>
                </a:cxn>
                <a:cxn ang="0">
                  <a:pos x="56" y="13"/>
                </a:cxn>
                <a:cxn ang="0">
                  <a:pos x="56" y="7"/>
                </a:cxn>
                <a:cxn ang="0">
                  <a:pos x="59" y="5"/>
                </a:cxn>
                <a:cxn ang="0">
                  <a:pos x="62" y="0"/>
                </a:cxn>
                <a:cxn ang="0">
                  <a:pos x="46" y="5"/>
                </a:cxn>
                <a:cxn ang="0">
                  <a:pos x="40" y="10"/>
                </a:cxn>
                <a:cxn ang="0">
                  <a:pos x="34" y="16"/>
                </a:cxn>
                <a:cxn ang="0">
                  <a:pos x="32" y="23"/>
                </a:cxn>
                <a:cxn ang="0">
                  <a:pos x="29" y="26"/>
                </a:cxn>
                <a:cxn ang="0">
                  <a:pos x="26" y="34"/>
                </a:cxn>
                <a:cxn ang="0">
                  <a:pos x="19" y="39"/>
                </a:cxn>
                <a:cxn ang="0">
                  <a:pos x="21" y="42"/>
                </a:cxn>
                <a:cxn ang="0">
                  <a:pos x="13" y="48"/>
                </a:cxn>
                <a:cxn ang="0">
                  <a:pos x="9" y="47"/>
                </a:cxn>
                <a:cxn ang="0">
                  <a:pos x="13" y="50"/>
                </a:cxn>
                <a:cxn ang="0">
                  <a:pos x="0" y="59"/>
                </a:cxn>
                <a:cxn ang="0">
                  <a:pos x="1" y="64"/>
                </a:cxn>
                <a:cxn ang="0">
                  <a:pos x="17" y="63"/>
                </a:cxn>
                <a:cxn ang="0">
                  <a:pos x="45" y="63"/>
                </a:cxn>
                <a:cxn ang="0">
                  <a:pos x="50" y="63"/>
                </a:cxn>
                <a:cxn ang="0">
                  <a:pos x="54" y="66"/>
                </a:cxn>
                <a:cxn ang="0">
                  <a:pos x="64" y="64"/>
                </a:cxn>
                <a:cxn ang="0">
                  <a:pos x="54" y="71"/>
                </a:cxn>
                <a:cxn ang="0">
                  <a:pos x="48" y="74"/>
                </a:cxn>
                <a:cxn ang="0">
                  <a:pos x="58" y="72"/>
                </a:cxn>
                <a:cxn ang="0">
                  <a:pos x="69" y="66"/>
                </a:cxn>
                <a:cxn ang="0">
                  <a:pos x="75" y="58"/>
                </a:cxn>
                <a:cxn ang="0">
                  <a:pos x="74" y="74"/>
                </a:cxn>
                <a:cxn ang="0">
                  <a:pos x="82" y="69"/>
                </a:cxn>
                <a:cxn ang="0">
                  <a:pos x="80" y="77"/>
                </a:cxn>
                <a:cxn ang="0">
                  <a:pos x="85" y="77"/>
                </a:cxn>
                <a:cxn ang="0">
                  <a:pos x="94" y="66"/>
                </a:cxn>
                <a:cxn ang="0">
                  <a:pos x="93" y="61"/>
                </a:cxn>
                <a:cxn ang="0">
                  <a:pos x="88" y="64"/>
                </a:cxn>
                <a:cxn ang="0">
                  <a:pos x="93" y="55"/>
                </a:cxn>
                <a:cxn ang="0">
                  <a:pos x="83" y="63"/>
                </a:cxn>
                <a:cxn ang="0">
                  <a:pos x="80" y="61"/>
                </a:cxn>
                <a:cxn ang="0">
                  <a:pos x="78" y="55"/>
                </a:cxn>
                <a:cxn ang="0">
                  <a:pos x="91" y="47"/>
                </a:cxn>
                <a:cxn ang="0">
                  <a:pos x="77" y="50"/>
                </a:cxn>
                <a:cxn ang="0">
                  <a:pos x="78" y="45"/>
                </a:cxn>
                <a:cxn ang="0">
                  <a:pos x="86" y="39"/>
                </a:cxn>
              </a:cxnLst>
              <a:rect l="0" t="0" r="r" b="b"/>
              <a:pathLst>
                <a:path w="94" h="79">
                  <a:moveTo>
                    <a:pt x="86" y="39"/>
                  </a:moveTo>
                  <a:lnTo>
                    <a:pt x="86" y="37"/>
                  </a:lnTo>
                  <a:lnTo>
                    <a:pt x="80" y="35"/>
                  </a:lnTo>
                  <a:lnTo>
                    <a:pt x="75" y="35"/>
                  </a:lnTo>
                  <a:lnTo>
                    <a:pt x="74" y="34"/>
                  </a:lnTo>
                  <a:lnTo>
                    <a:pt x="61" y="39"/>
                  </a:lnTo>
                  <a:lnTo>
                    <a:pt x="64" y="34"/>
                  </a:lnTo>
                  <a:lnTo>
                    <a:pt x="59" y="35"/>
                  </a:lnTo>
                  <a:lnTo>
                    <a:pt x="53" y="35"/>
                  </a:lnTo>
                  <a:lnTo>
                    <a:pt x="53" y="32"/>
                  </a:lnTo>
                  <a:lnTo>
                    <a:pt x="51" y="32"/>
                  </a:lnTo>
                  <a:lnTo>
                    <a:pt x="59" y="27"/>
                  </a:lnTo>
                  <a:lnTo>
                    <a:pt x="51" y="27"/>
                  </a:lnTo>
                  <a:lnTo>
                    <a:pt x="51" y="24"/>
                  </a:lnTo>
                  <a:lnTo>
                    <a:pt x="50" y="24"/>
                  </a:lnTo>
                  <a:lnTo>
                    <a:pt x="42" y="32"/>
                  </a:lnTo>
                  <a:lnTo>
                    <a:pt x="40" y="31"/>
                  </a:lnTo>
                  <a:lnTo>
                    <a:pt x="42" y="26"/>
                  </a:lnTo>
                  <a:lnTo>
                    <a:pt x="51" y="18"/>
                  </a:lnTo>
                  <a:lnTo>
                    <a:pt x="51" y="13"/>
                  </a:lnTo>
                  <a:lnTo>
                    <a:pt x="53" y="13"/>
                  </a:lnTo>
                  <a:lnTo>
                    <a:pt x="56" y="13"/>
                  </a:lnTo>
                  <a:lnTo>
                    <a:pt x="58" y="8"/>
                  </a:lnTo>
                  <a:lnTo>
                    <a:pt x="56" y="7"/>
                  </a:lnTo>
                  <a:lnTo>
                    <a:pt x="56" y="5"/>
                  </a:lnTo>
                  <a:lnTo>
                    <a:pt x="59" y="5"/>
                  </a:lnTo>
                  <a:lnTo>
                    <a:pt x="62" y="2"/>
                  </a:lnTo>
                  <a:lnTo>
                    <a:pt x="62" y="0"/>
                  </a:lnTo>
                  <a:lnTo>
                    <a:pt x="53" y="3"/>
                  </a:lnTo>
                  <a:lnTo>
                    <a:pt x="46" y="5"/>
                  </a:lnTo>
                  <a:lnTo>
                    <a:pt x="43" y="8"/>
                  </a:lnTo>
                  <a:lnTo>
                    <a:pt x="40" y="10"/>
                  </a:lnTo>
                  <a:lnTo>
                    <a:pt x="40" y="13"/>
                  </a:lnTo>
                  <a:lnTo>
                    <a:pt x="34" y="16"/>
                  </a:lnTo>
                  <a:lnTo>
                    <a:pt x="37" y="18"/>
                  </a:lnTo>
                  <a:lnTo>
                    <a:pt x="32" y="23"/>
                  </a:lnTo>
                  <a:lnTo>
                    <a:pt x="34" y="24"/>
                  </a:lnTo>
                  <a:lnTo>
                    <a:pt x="29" y="26"/>
                  </a:lnTo>
                  <a:lnTo>
                    <a:pt x="26" y="31"/>
                  </a:lnTo>
                  <a:lnTo>
                    <a:pt x="26" y="34"/>
                  </a:lnTo>
                  <a:lnTo>
                    <a:pt x="21" y="37"/>
                  </a:lnTo>
                  <a:lnTo>
                    <a:pt x="19" y="39"/>
                  </a:lnTo>
                  <a:lnTo>
                    <a:pt x="22" y="39"/>
                  </a:lnTo>
                  <a:lnTo>
                    <a:pt x="21" y="42"/>
                  </a:lnTo>
                  <a:lnTo>
                    <a:pt x="16" y="42"/>
                  </a:lnTo>
                  <a:lnTo>
                    <a:pt x="13" y="48"/>
                  </a:lnTo>
                  <a:lnTo>
                    <a:pt x="9" y="48"/>
                  </a:lnTo>
                  <a:lnTo>
                    <a:pt x="9" y="47"/>
                  </a:lnTo>
                  <a:lnTo>
                    <a:pt x="5" y="50"/>
                  </a:lnTo>
                  <a:lnTo>
                    <a:pt x="13" y="50"/>
                  </a:lnTo>
                  <a:lnTo>
                    <a:pt x="14" y="51"/>
                  </a:lnTo>
                  <a:lnTo>
                    <a:pt x="0" y="59"/>
                  </a:lnTo>
                  <a:lnTo>
                    <a:pt x="0" y="63"/>
                  </a:lnTo>
                  <a:lnTo>
                    <a:pt x="1" y="64"/>
                  </a:lnTo>
                  <a:lnTo>
                    <a:pt x="5" y="64"/>
                  </a:lnTo>
                  <a:lnTo>
                    <a:pt x="17" y="63"/>
                  </a:lnTo>
                  <a:lnTo>
                    <a:pt x="37" y="64"/>
                  </a:lnTo>
                  <a:lnTo>
                    <a:pt x="45" y="63"/>
                  </a:lnTo>
                  <a:lnTo>
                    <a:pt x="51" y="59"/>
                  </a:lnTo>
                  <a:lnTo>
                    <a:pt x="50" y="63"/>
                  </a:lnTo>
                  <a:lnTo>
                    <a:pt x="45" y="66"/>
                  </a:lnTo>
                  <a:lnTo>
                    <a:pt x="54" y="66"/>
                  </a:lnTo>
                  <a:lnTo>
                    <a:pt x="58" y="63"/>
                  </a:lnTo>
                  <a:lnTo>
                    <a:pt x="64" y="64"/>
                  </a:lnTo>
                  <a:lnTo>
                    <a:pt x="58" y="67"/>
                  </a:lnTo>
                  <a:lnTo>
                    <a:pt x="54" y="71"/>
                  </a:lnTo>
                  <a:lnTo>
                    <a:pt x="48" y="72"/>
                  </a:lnTo>
                  <a:lnTo>
                    <a:pt x="48" y="74"/>
                  </a:lnTo>
                  <a:lnTo>
                    <a:pt x="51" y="74"/>
                  </a:lnTo>
                  <a:lnTo>
                    <a:pt x="58" y="72"/>
                  </a:lnTo>
                  <a:lnTo>
                    <a:pt x="64" y="67"/>
                  </a:lnTo>
                  <a:lnTo>
                    <a:pt x="69" y="66"/>
                  </a:lnTo>
                  <a:lnTo>
                    <a:pt x="74" y="58"/>
                  </a:lnTo>
                  <a:lnTo>
                    <a:pt x="75" y="58"/>
                  </a:lnTo>
                  <a:lnTo>
                    <a:pt x="77" y="67"/>
                  </a:lnTo>
                  <a:lnTo>
                    <a:pt x="74" y="74"/>
                  </a:lnTo>
                  <a:lnTo>
                    <a:pt x="75" y="76"/>
                  </a:lnTo>
                  <a:lnTo>
                    <a:pt x="82" y="69"/>
                  </a:lnTo>
                  <a:lnTo>
                    <a:pt x="82" y="71"/>
                  </a:lnTo>
                  <a:lnTo>
                    <a:pt x="80" y="77"/>
                  </a:lnTo>
                  <a:lnTo>
                    <a:pt x="82" y="79"/>
                  </a:lnTo>
                  <a:lnTo>
                    <a:pt x="85" y="77"/>
                  </a:lnTo>
                  <a:lnTo>
                    <a:pt x="88" y="77"/>
                  </a:lnTo>
                  <a:lnTo>
                    <a:pt x="94" y="66"/>
                  </a:lnTo>
                  <a:lnTo>
                    <a:pt x="94" y="61"/>
                  </a:lnTo>
                  <a:lnTo>
                    <a:pt x="93" y="61"/>
                  </a:lnTo>
                  <a:lnTo>
                    <a:pt x="90" y="66"/>
                  </a:lnTo>
                  <a:lnTo>
                    <a:pt x="88" y="64"/>
                  </a:lnTo>
                  <a:lnTo>
                    <a:pt x="88" y="61"/>
                  </a:lnTo>
                  <a:lnTo>
                    <a:pt x="93" y="55"/>
                  </a:lnTo>
                  <a:lnTo>
                    <a:pt x="88" y="58"/>
                  </a:lnTo>
                  <a:lnTo>
                    <a:pt x="83" y="63"/>
                  </a:lnTo>
                  <a:lnTo>
                    <a:pt x="82" y="63"/>
                  </a:lnTo>
                  <a:lnTo>
                    <a:pt x="80" y="61"/>
                  </a:lnTo>
                  <a:lnTo>
                    <a:pt x="82" y="56"/>
                  </a:lnTo>
                  <a:lnTo>
                    <a:pt x="78" y="55"/>
                  </a:lnTo>
                  <a:lnTo>
                    <a:pt x="90" y="50"/>
                  </a:lnTo>
                  <a:lnTo>
                    <a:pt x="91" y="47"/>
                  </a:lnTo>
                  <a:lnTo>
                    <a:pt x="83" y="50"/>
                  </a:lnTo>
                  <a:lnTo>
                    <a:pt x="77" y="50"/>
                  </a:lnTo>
                  <a:lnTo>
                    <a:pt x="82" y="47"/>
                  </a:lnTo>
                  <a:lnTo>
                    <a:pt x="78" y="45"/>
                  </a:lnTo>
                  <a:lnTo>
                    <a:pt x="86" y="39"/>
                  </a:lnTo>
                  <a:lnTo>
                    <a:pt x="86" y="3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6" name="Freeform 745">
              <a:extLst>
                <a:ext uri="{FF2B5EF4-FFF2-40B4-BE49-F238E27FC236}">
                  <a16:creationId xmlns:a16="http://schemas.microsoft.com/office/drawing/2014/main" id="{893353C9-B916-188B-293D-2EFC1ECC9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191" y="-2140529"/>
              <a:ext cx="6798" cy="16315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3" y="12"/>
                </a:cxn>
                <a:cxn ang="0">
                  <a:pos x="5" y="7"/>
                </a:cxn>
                <a:cxn ang="0">
                  <a:pos x="3" y="0"/>
                </a:cxn>
                <a:cxn ang="0">
                  <a:pos x="5" y="7"/>
                </a:cxn>
                <a:cxn ang="0">
                  <a:pos x="3" y="10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5" h="12">
                  <a:moveTo>
                    <a:pt x="0" y="12"/>
                  </a:moveTo>
                  <a:lnTo>
                    <a:pt x="3" y="12"/>
                  </a:lnTo>
                  <a:lnTo>
                    <a:pt x="5" y="7"/>
                  </a:lnTo>
                  <a:lnTo>
                    <a:pt x="3" y="0"/>
                  </a:lnTo>
                  <a:lnTo>
                    <a:pt x="5" y="7"/>
                  </a:lnTo>
                  <a:lnTo>
                    <a:pt x="3" y="10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7" name="Freeform 746">
              <a:extLst>
                <a:ext uri="{FF2B5EF4-FFF2-40B4-BE49-F238E27FC236}">
                  <a16:creationId xmlns:a16="http://schemas.microsoft.com/office/drawing/2014/main" id="{6F1D5CA4-F434-3C9D-D2C8-2F9F0B0B3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5674" y="-1965146"/>
              <a:ext cx="6798" cy="4079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3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lnTo>
                    <a:pt x="0" y="3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8" name="Freeform 747">
              <a:extLst>
                <a:ext uri="{FF2B5EF4-FFF2-40B4-BE49-F238E27FC236}">
                  <a16:creationId xmlns:a16="http://schemas.microsoft.com/office/drawing/2014/main" id="{75EC4812-E66B-4A3F-94CF-53ACD94B0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877" y="-1961067"/>
              <a:ext cx="4079" cy="2719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2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9" name="Freeform 748">
              <a:extLst>
                <a:ext uri="{FF2B5EF4-FFF2-40B4-BE49-F238E27FC236}">
                  <a16:creationId xmlns:a16="http://schemas.microsoft.com/office/drawing/2014/main" id="{071EA34A-D6D5-4F85-0CCF-3C468695E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9843" y="-1958348"/>
              <a:ext cx="10876" cy="1360"/>
            </a:xfrm>
            <a:custGeom>
              <a:avLst/>
              <a:gdLst/>
              <a:ahLst/>
              <a:cxnLst>
                <a:cxn ang="0">
                  <a:pos x="8" y="1"/>
                </a:cxn>
                <a:cxn ang="0">
                  <a:pos x="0" y="1"/>
                </a:cxn>
                <a:cxn ang="0">
                  <a:pos x="6" y="0"/>
                </a:cxn>
                <a:cxn ang="0">
                  <a:pos x="8" y="0"/>
                </a:cxn>
                <a:cxn ang="0">
                  <a:pos x="8" y="1"/>
                </a:cxn>
                <a:cxn ang="0">
                  <a:pos x="8" y="1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0" y="1"/>
                  </a:lnTo>
                  <a:lnTo>
                    <a:pt x="6" y="0"/>
                  </a:lnTo>
                  <a:lnTo>
                    <a:pt x="8" y="0"/>
                  </a:lnTo>
                  <a:lnTo>
                    <a:pt x="8" y="1"/>
                  </a:lnTo>
                  <a:lnTo>
                    <a:pt x="8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80" name="Freeform 749">
              <a:extLst>
                <a:ext uri="{FF2B5EF4-FFF2-40B4-BE49-F238E27FC236}">
                  <a16:creationId xmlns:a16="http://schemas.microsoft.com/office/drawing/2014/main" id="{BFC6CFD9-B626-54AF-5453-C71207A393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4322" y="-2102461"/>
              <a:ext cx="6798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1"/>
                </a:cxn>
                <a:cxn ang="0">
                  <a:pos x="2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5" y="1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81" name="Freeform 750">
              <a:extLst>
                <a:ext uri="{FF2B5EF4-FFF2-40B4-BE49-F238E27FC236}">
                  <a16:creationId xmlns:a16="http://schemas.microsoft.com/office/drawing/2014/main" id="{17EA1CAD-9E8E-C43A-FD7C-BC5A6BA6C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4473" y="-2235698"/>
              <a:ext cx="8157" cy="4079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4" y="3"/>
                </a:cxn>
                <a:cxn ang="0">
                  <a:pos x="6" y="1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6" h="3">
                  <a:moveTo>
                    <a:pt x="0" y="1"/>
                  </a:moveTo>
                  <a:lnTo>
                    <a:pt x="4" y="3"/>
                  </a:lnTo>
                  <a:lnTo>
                    <a:pt x="6" y="1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82" name="Freeform 751">
              <a:extLst>
                <a:ext uri="{FF2B5EF4-FFF2-40B4-BE49-F238E27FC236}">
                  <a16:creationId xmlns:a16="http://schemas.microsoft.com/office/drawing/2014/main" id="{92FD0D55-F0E9-9F11-847B-3D87C75A2F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350" y="-2234338"/>
              <a:ext cx="5438" cy="2719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3" y="2"/>
                </a:cxn>
                <a:cxn ang="0">
                  <a:pos x="4" y="2"/>
                </a:cxn>
                <a:cxn ang="0">
                  <a:pos x="3" y="0"/>
                </a:cxn>
                <a:cxn ang="0">
                  <a:pos x="3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lnTo>
                    <a:pt x="3" y="2"/>
                  </a:lnTo>
                  <a:lnTo>
                    <a:pt x="4" y="2"/>
                  </a:lnTo>
                  <a:lnTo>
                    <a:pt x="3" y="0"/>
                  </a:lnTo>
                  <a:lnTo>
                    <a:pt x="3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83" name="Freeform 752">
              <a:extLst>
                <a:ext uri="{FF2B5EF4-FFF2-40B4-BE49-F238E27FC236}">
                  <a16:creationId xmlns:a16="http://schemas.microsoft.com/office/drawing/2014/main" id="{9B4EABD9-8B0A-58CC-AFB4-6249D1CFC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9338" y="-2286001"/>
              <a:ext cx="5438" cy="2719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2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lnTo>
                    <a:pt x="2" y="2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84" name="Freeform 753">
              <a:extLst>
                <a:ext uri="{FF2B5EF4-FFF2-40B4-BE49-F238E27FC236}">
                  <a16:creationId xmlns:a16="http://schemas.microsoft.com/office/drawing/2014/main" id="{749753B4-3E53-0B33-8452-53417BA35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4776" y="-2288720"/>
              <a:ext cx="1360" cy="2719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" y="2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lnTo>
                    <a:pt x="1" y="2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85" name="Freeform 754">
              <a:extLst>
                <a:ext uri="{FF2B5EF4-FFF2-40B4-BE49-F238E27FC236}">
                  <a16:creationId xmlns:a16="http://schemas.microsoft.com/office/drawing/2014/main" id="{37BD33BB-307C-127D-7075-A9B3865C6D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136" y="-2283282"/>
              <a:ext cx="1360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86" name="Freeform 755">
              <a:extLst>
                <a:ext uri="{FF2B5EF4-FFF2-40B4-BE49-F238E27FC236}">
                  <a16:creationId xmlns:a16="http://schemas.microsoft.com/office/drawing/2014/main" id="{99DE3139-E64A-0674-6164-8481304D1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1485" y="-2299597"/>
              <a:ext cx="4079" cy="5438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4"/>
                </a:cxn>
                <a:cxn ang="0">
                  <a:pos x="3" y="4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lnTo>
                    <a:pt x="0" y="4"/>
                  </a:lnTo>
                  <a:lnTo>
                    <a:pt x="3" y="4"/>
                  </a:lnTo>
                  <a:lnTo>
                    <a:pt x="3" y="2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87" name="Freeform 756">
              <a:extLst>
                <a:ext uri="{FF2B5EF4-FFF2-40B4-BE49-F238E27FC236}">
                  <a16:creationId xmlns:a16="http://schemas.microsoft.com/office/drawing/2014/main" id="{3FFAF320-167F-DDD6-20B8-853F65912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8021" y="-2011370"/>
              <a:ext cx="16315" cy="8157"/>
            </a:xfrm>
            <a:custGeom>
              <a:avLst/>
              <a:gdLst/>
              <a:ahLst/>
              <a:cxnLst>
                <a:cxn ang="0">
                  <a:pos x="4" y="3"/>
                </a:cxn>
                <a:cxn ang="0">
                  <a:pos x="12" y="0"/>
                </a:cxn>
                <a:cxn ang="0">
                  <a:pos x="2" y="6"/>
                </a:cxn>
                <a:cxn ang="0">
                  <a:pos x="0" y="5"/>
                </a:cxn>
                <a:cxn ang="0">
                  <a:pos x="4" y="3"/>
                </a:cxn>
                <a:cxn ang="0">
                  <a:pos x="4" y="3"/>
                </a:cxn>
              </a:cxnLst>
              <a:rect l="0" t="0" r="r" b="b"/>
              <a:pathLst>
                <a:path w="12" h="6">
                  <a:moveTo>
                    <a:pt x="4" y="3"/>
                  </a:moveTo>
                  <a:lnTo>
                    <a:pt x="12" y="0"/>
                  </a:lnTo>
                  <a:lnTo>
                    <a:pt x="2" y="6"/>
                  </a:lnTo>
                  <a:lnTo>
                    <a:pt x="0" y="5"/>
                  </a:lnTo>
                  <a:lnTo>
                    <a:pt x="4" y="3"/>
                  </a:lnTo>
                  <a:lnTo>
                    <a:pt x="4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88" name="Freeform 757">
              <a:extLst>
                <a:ext uri="{FF2B5EF4-FFF2-40B4-BE49-F238E27FC236}">
                  <a16:creationId xmlns:a16="http://schemas.microsoft.com/office/drawing/2014/main" id="{229B289A-1FF9-0E34-0631-BC39B7C49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9367" y="-2957622"/>
              <a:ext cx="28551" cy="28551"/>
            </a:xfrm>
            <a:custGeom>
              <a:avLst/>
              <a:gdLst/>
              <a:ahLst/>
              <a:cxnLst>
                <a:cxn ang="0">
                  <a:pos x="3" y="11"/>
                </a:cxn>
                <a:cxn ang="0">
                  <a:pos x="5" y="11"/>
                </a:cxn>
                <a:cxn ang="0">
                  <a:pos x="3" y="8"/>
                </a:cxn>
                <a:cxn ang="0">
                  <a:pos x="10" y="8"/>
                </a:cxn>
                <a:cxn ang="0">
                  <a:pos x="10" y="7"/>
                </a:cxn>
                <a:cxn ang="0">
                  <a:pos x="13" y="3"/>
                </a:cxn>
                <a:cxn ang="0">
                  <a:pos x="13" y="0"/>
                </a:cxn>
                <a:cxn ang="0">
                  <a:pos x="14" y="0"/>
                </a:cxn>
                <a:cxn ang="0">
                  <a:pos x="14" y="7"/>
                </a:cxn>
                <a:cxn ang="0">
                  <a:pos x="21" y="5"/>
                </a:cxn>
                <a:cxn ang="0">
                  <a:pos x="18" y="10"/>
                </a:cxn>
                <a:cxn ang="0">
                  <a:pos x="3" y="21"/>
                </a:cxn>
                <a:cxn ang="0">
                  <a:pos x="0" y="19"/>
                </a:cxn>
                <a:cxn ang="0">
                  <a:pos x="3" y="18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3" y="11"/>
                </a:cxn>
                <a:cxn ang="0">
                  <a:pos x="3" y="11"/>
                </a:cxn>
              </a:cxnLst>
              <a:rect l="0" t="0" r="r" b="b"/>
              <a:pathLst>
                <a:path w="21" h="21">
                  <a:moveTo>
                    <a:pt x="3" y="11"/>
                  </a:moveTo>
                  <a:lnTo>
                    <a:pt x="5" y="11"/>
                  </a:lnTo>
                  <a:lnTo>
                    <a:pt x="3" y="8"/>
                  </a:lnTo>
                  <a:lnTo>
                    <a:pt x="10" y="8"/>
                  </a:lnTo>
                  <a:lnTo>
                    <a:pt x="10" y="7"/>
                  </a:lnTo>
                  <a:lnTo>
                    <a:pt x="13" y="3"/>
                  </a:lnTo>
                  <a:lnTo>
                    <a:pt x="13" y="0"/>
                  </a:lnTo>
                  <a:lnTo>
                    <a:pt x="14" y="0"/>
                  </a:lnTo>
                  <a:lnTo>
                    <a:pt x="14" y="7"/>
                  </a:lnTo>
                  <a:lnTo>
                    <a:pt x="21" y="5"/>
                  </a:lnTo>
                  <a:lnTo>
                    <a:pt x="18" y="10"/>
                  </a:lnTo>
                  <a:lnTo>
                    <a:pt x="3" y="21"/>
                  </a:lnTo>
                  <a:lnTo>
                    <a:pt x="0" y="19"/>
                  </a:lnTo>
                  <a:lnTo>
                    <a:pt x="3" y="18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3" y="11"/>
                  </a:lnTo>
                  <a:lnTo>
                    <a:pt x="3" y="1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89" name="Freeform 758">
              <a:extLst>
                <a:ext uri="{FF2B5EF4-FFF2-40B4-BE49-F238E27FC236}">
                  <a16:creationId xmlns:a16="http://schemas.microsoft.com/office/drawing/2014/main" id="{CD3273AC-E564-793A-4C07-16F1830A8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412" y="-2939948"/>
              <a:ext cx="12236" cy="13596"/>
            </a:xfrm>
            <a:custGeom>
              <a:avLst/>
              <a:gdLst/>
              <a:ahLst/>
              <a:cxnLst>
                <a:cxn ang="0">
                  <a:pos x="1" y="2"/>
                </a:cxn>
                <a:cxn ang="0">
                  <a:pos x="0" y="5"/>
                </a:cxn>
                <a:cxn ang="0">
                  <a:pos x="1" y="8"/>
                </a:cxn>
                <a:cxn ang="0">
                  <a:pos x="9" y="10"/>
                </a:cxn>
                <a:cxn ang="0">
                  <a:pos x="3" y="0"/>
                </a:cxn>
                <a:cxn ang="0">
                  <a:pos x="1" y="2"/>
                </a:cxn>
                <a:cxn ang="0">
                  <a:pos x="1" y="2"/>
                </a:cxn>
              </a:cxnLst>
              <a:rect l="0" t="0" r="r" b="b"/>
              <a:pathLst>
                <a:path w="9" h="10">
                  <a:moveTo>
                    <a:pt x="1" y="2"/>
                  </a:moveTo>
                  <a:lnTo>
                    <a:pt x="0" y="5"/>
                  </a:lnTo>
                  <a:lnTo>
                    <a:pt x="1" y="8"/>
                  </a:lnTo>
                  <a:lnTo>
                    <a:pt x="9" y="10"/>
                  </a:lnTo>
                  <a:lnTo>
                    <a:pt x="3" y="0"/>
                  </a:lnTo>
                  <a:lnTo>
                    <a:pt x="1" y="2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0" name="Freeform 759">
              <a:extLst>
                <a:ext uri="{FF2B5EF4-FFF2-40B4-BE49-F238E27FC236}">
                  <a16:creationId xmlns:a16="http://schemas.microsoft.com/office/drawing/2014/main" id="{A1AFBA02-1291-F7A7-03E3-4D65F10EA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7525" y="-2102461"/>
              <a:ext cx="5438" cy="136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2" y="0"/>
                </a:cxn>
                <a:cxn ang="0">
                  <a:pos x="4" y="1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1" name="Freeform 760">
              <a:extLst>
                <a:ext uri="{FF2B5EF4-FFF2-40B4-BE49-F238E27FC236}">
                  <a16:creationId xmlns:a16="http://schemas.microsoft.com/office/drawing/2014/main" id="{4F38E1F1-B3EB-9C98-1107-94380D900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0154" y="-2091585"/>
              <a:ext cx="2719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2" name="Freeform 761">
              <a:extLst>
                <a:ext uri="{FF2B5EF4-FFF2-40B4-BE49-F238E27FC236}">
                  <a16:creationId xmlns:a16="http://schemas.microsoft.com/office/drawing/2014/main" id="{503224FE-6233-0CFD-EB65-B766B33D8F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0346" y="-1965146"/>
              <a:ext cx="5438" cy="407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" y="1"/>
                </a:cxn>
                <a:cxn ang="0">
                  <a:pos x="2" y="3"/>
                </a:cxn>
                <a:cxn ang="0">
                  <a:pos x="0" y="1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3">
                  <a:moveTo>
                    <a:pt x="2" y="0"/>
                  </a:moveTo>
                  <a:lnTo>
                    <a:pt x="4" y="1"/>
                  </a:lnTo>
                  <a:lnTo>
                    <a:pt x="2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3" name="Freeform 762">
              <a:extLst>
                <a:ext uri="{FF2B5EF4-FFF2-40B4-BE49-F238E27FC236}">
                  <a16:creationId xmlns:a16="http://schemas.microsoft.com/office/drawing/2014/main" id="{9CE16B68-3781-7104-6274-90291A81E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7310" y="-2491295"/>
              <a:ext cx="6798" cy="6798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3" y="0"/>
                </a:cxn>
                <a:cxn ang="0">
                  <a:pos x="5" y="3"/>
                </a:cxn>
                <a:cxn ang="0">
                  <a:pos x="3" y="5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5" h="5">
                  <a:moveTo>
                    <a:pt x="0" y="3"/>
                  </a:moveTo>
                  <a:lnTo>
                    <a:pt x="3" y="0"/>
                  </a:lnTo>
                  <a:lnTo>
                    <a:pt x="5" y="3"/>
                  </a:lnTo>
                  <a:lnTo>
                    <a:pt x="3" y="5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4" name="Freeform 763">
              <a:extLst>
                <a:ext uri="{FF2B5EF4-FFF2-40B4-BE49-F238E27FC236}">
                  <a16:creationId xmlns:a16="http://schemas.microsoft.com/office/drawing/2014/main" id="{44C2E622-33A3-DAB7-97A6-F764BA6E4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7310" y="-2480418"/>
              <a:ext cx="8157" cy="108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3"/>
                </a:cxn>
                <a:cxn ang="0">
                  <a:pos x="6" y="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 h="8">
                  <a:moveTo>
                    <a:pt x="0" y="0"/>
                  </a:moveTo>
                  <a:lnTo>
                    <a:pt x="5" y="3"/>
                  </a:lnTo>
                  <a:lnTo>
                    <a:pt x="6" y="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5" name="Freeform 764">
              <a:extLst>
                <a:ext uri="{FF2B5EF4-FFF2-40B4-BE49-F238E27FC236}">
                  <a16:creationId xmlns:a16="http://schemas.microsoft.com/office/drawing/2014/main" id="{7F48ABF5-14BF-DA1D-651A-CB21D0858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4109" y="-2484496"/>
              <a:ext cx="10876" cy="14956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8" y="6"/>
                </a:cxn>
                <a:cxn ang="0">
                  <a:pos x="5" y="11"/>
                </a:cxn>
                <a:cxn ang="0">
                  <a:pos x="1" y="2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5" y="3"/>
                </a:cxn>
                <a:cxn ang="0">
                  <a:pos x="5" y="3"/>
                </a:cxn>
              </a:cxnLst>
              <a:rect l="0" t="0" r="r" b="b"/>
              <a:pathLst>
                <a:path w="8" h="11">
                  <a:moveTo>
                    <a:pt x="5" y="3"/>
                  </a:moveTo>
                  <a:lnTo>
                    <a:pt x="8" y="6"/>
                  </a:lnTo>
                  <a:lnTo>
                    <a:pt x="5" y="11"/>
                  </a:lnTo>
                  <a:lnTo>
                    <a:pt x="1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5" y="3"/>
                  </a:lnTo>
                  <a:lnTo>
                    <a:pt x="5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6" name="Freeform 765">
              <a:extLst>
                <a:ext uri="{FF2B5EF4-FFF2-40B4-BE49-F238E27FC236}">
                  <a16:creationId xmlns:a16="http://schemas.microsoft.com/office/drawing/2014/main" id="{682CF576-E300-BD5C-DBD0-7494399952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985" y="-2462743"/>
              <a:ext cx="1360" cy="95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7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" h="7">
                  <a:moveTo>
                    <a:pt x="0" y="0"/>
                  </a:moveTo>
                  <a:lnTo>
                    <a:pt x="1" y="7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7" name="Freeform 766">
              <a:extLst>
                <a:ext uri="{FF2B5EF4-FFF2-40B4-BE49-F238E27FC236}">
                  <a16:creationId xmlns:a16="http://schemas.microsoft.com/office/drawing/2014/main" id="{94DF71AF-5E7D-4B14-0B6F-A8EA1D4F8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6344" y="-2419238"/>
              <a:ext cx="82933" cy="54382"/>
            </a:xfrm>
            <a:custGeom>
              <a:avLst/>
              <a:gdLst/>
              <a:ahLst/>
              <a:cxnLst>
                <a:cxn ang="0">
                  <a:pos x="10" y="8"/>
                </a:cxn>
                <a:cxn ang="0">
                  <a:pos x="12" y="5"/>
                </a:cxn>
                <a:cxn ang="0">
                  <a:pos x="5" y="3"/>
                </a:cxn>
                <a:cxn ang="0">
                  <a:pos x="4" y="7"/>
                </a:cxn>
                <a:cxn ang="0">
                  <a:pos x="0" y="3"/>
                </a:cxn>
                <a:cxn ang="0">
                  <a:pos x="2" y="2"/>
                </a:cxn>
                <a:cxn ang="0">
                  <a:pos x="5" y="0"/>
                </a:cxn>
                <a:cxn ang="0">
                  <a:pos x="37" y="10"/>
                </a:cxn>
                <a:cxn ang="0">
                  <a:pos x="44" y="19"/>
                </a:cxn>
                <a:cxn ang="0">
                  <a:pos x="44" y="23"/>
                </a:cxn>
                <a:cxn ang="0">
                  <a:pos x="57" y="29"/>
                </a:cxn>
                <a:cxn ang="0">
                  <a:pos x="58" y="35"/>
                </a:cxn>
                <a:cxn ang="0">
                  <a:pos x="60" y="35"/>
                </a:cxn>
                <a:cxn ang="0">
                  <a:pos x="61" y="37"/>
                </a:cxn>
                <a:cxn ang="0">
                  <a:pos x="55" y="40"/>
                </a:cxn>
                <a:cxn ang="0">
                  <a:pos x="41" y="35"/>
                </a:cxn>
                <a:cxn ang="0">
                  <a:pos x="44" y="32"/>
                </a:cxn>
                <a:cxn ang="0">
                  <a:pos x="39" y="34"/>
                </a:cxn>
                <a:cxn ang="0">
                  <a:pos x="37" y="32"/>
                </a:cxn>
                <a:cxn ang="0">
                  <a:pos x="41" y="31"/>
                </a:cxn>
                <a:cxn ang="0">
                  <a:pos x="31" y="31"/>
                </a:cxn>
                <a:cxn ang="0">
                  <a:pos x="29" y="29"/>
                </a:cxn>
                <a:cxn ang="0">
                  <a:pos x="33" y="29"/>
                </a:cxn>
                <a:cxn ang="0">
                  <a:pos x="31" y="26"/>
                </a:cxn>
                <a:cxn ang="0">
                  <a:pos x="21" y="24"/>
                </a:cxn>
                <a:cxn ang="0">
                  <a:pos x="20" y="21"/>
                </a:cxn>
                <a:cxn ang="0">
                  <a:pos x="28" y="19"/>
                </a:cxn>
                <a:cxn ang="0">
                  <a:pos x="23" y="19"/>
                </a:cxn>
                <a:cxn ang="0">
                  <a:pos x="23" y="18"/>
                </a:cxn>
                <a:cxn ang="0">
                  <a:pos x="21" y="19"/>
                </a:cxn>
                <a:cxn ang="0">
                  <a:pos x="17" y="16"/>
                </a:cxn>
                <a:cxn ang="0">
                  <a:pos x="15" y="16"/>
                </a:cxn>
                <a:cxn ang="0">
                  <a:pos x="13" y="16"/>
                </a:cxn>
                <a:cxn ang="0">
                  <a:pos x="15" y="13"/>
                </a:cxn>
                <a:cxn ang="0">
                  <a:pos x="13" y="11"/>
                </a:cxn>
                <a:cxn ang="0">
                  <a:pos x="12" y="13"/>
                </a:cxn>
                <a:cxn ang="0">
                  <a:pos x="10" y="11"/>
                </a:cxn>
                <a:cxn ang="0">
                  <a:pos x="5" y="13"/>
                </a:cxn>
                <a:cxn ang="0">
                  <a:pos x="5" y="10"/>
                </a:cxn>
                <a:cxn ang="0">
                  <a:pos x="5" y="8"/>
                </a:cxn>
                <a:cxn ang="0">
                  <a:pos x="10" y="8"/>
                </a:cxn>
                <a:cxn ang="0">
                  <a:pos x="10" y="8"/>
                </a:cxn>
              </a:cxnLst>
              <a:rect l="0" t="0" r="r" b="b"/>
              <a:pathLst>
                <a:path w="61" h="40">
                  <a:moveTo>
                    <a:pt x="10" y="8"/>
                  </a:moveTo>
                  <a:lnTo>
                    <a:pt x="12" y="5"/>
                  </a:lnTo>
                  <a:lnTo>
                    <a:pt x="5" y="3"/>
                  </a:lnTo>
                  <a:lnTo>
                    <a:pt x="4" y="7"/>
                  </a:lnTo>
                  <a:lnTo>
                    <a:pt x="0" y="3"/>
                  </a:lnTo>
                  <a:lnTo>
                    <a:pt x="2" y="2"/>
                  </a:lnTo>
                  <a:lnTo>
                    <a:pt x="5" y="0"/>
                  </a:lnTo>
                  <a:lnTo>
                    <a:pt x="37" y="10"/>
                  </a:lnTo>
                  <a:lnTo>
                    <a:pt x="44" y="19"/>
                  </a:lnTo>
                  <a:lnTo>
                    <a:pt x="44" y="23"/>
                  </a:lnTo>
                  <a:lnTo>
                    <a:pt x="57" y="29"/>
                  </a:lnTo>
                  <a:lnTo>
                    <a:pt x="58" y="35"/>
                  </a:lnTo>
                  <a:lnTo>
                    <a:pt x="60" y="35"/>
                  </a:lnTo>
                  <a:lnTo>
                    <a:pt x="61" y="37"/>
                  </a:lnTo>
                  <a:lnTo>
                    <a:pt x="55" y="40"/>
                  </a:lnTo>
                  <a:lnTo>
                    <a:pt x="41" y="35"/>
                  </a:lnTo>
                  <a:lnTo>
                    <a:pt x="44" y="32"/>
                  </a:lnTo>
                  <a:lnTo>
                    <a:pt x="39" y="34"/>
                  </a:lnTo>
                  <a:lnTo>
                    <a:pt x="37" y="32"/>
                  </a:lnTo>
                  <a:lnTo>
                    <a:pt x="41" y="31"/>
                  </a:lnTo>
                  <a:lnTo>
                    <a:pt x="31" y="31"/>
                  </a:lnTo>
                  <a:lnTo>
                    <a:pt x="29" y="29"/>
                  </a:lnTo>
                  <a:lnTo>
                    <a:pt x="33" y="29"/>
                  </a:lnTo>
                  <a:lnTo>
                    <a:pt x="31" y="26"/>
                  </a:lnTo>
                  <a:lnTo>
                    <a:pt x="21" y="24"/>
                  </a:lnTo>
                  <a:lnTo>
                    <a:pt x="20" y="21"/>
                  </a:lnTo>
                  <a:lnTo>
                    <a:pt x="28" y="19"/>
                  </a:lnTo>
                  <a:lnTo>
                    <a:pt x="23" y="19"/>
                  </a:lnTo>
                  <a:lnTo>
                    <a:pt x="23" y="18"/>
                  </a:lnTo>
                  <a:lnTo>
                    <a:pt x="21" y="19"/>
                  </a:lnTo>
                  <a:lnTo>
                    <a:pt x="17" y="16"/>
                  </a:lnTo>
                  <a:lnTo>
                    <a:pt x="15" y="16"/>
                  </a:lnTo>
                  <a:lnTo>
                    <a:pt x="13" y="16"/>
                  </a:lnTo>
                  <a:lnTo>
                    <a:pt x="15" y="13"/>
                  </a:lnTo>
                  <a:lnTo>
                    <a:pt x="13" y="11"/>
                  </a:lnTo>
                  <a:lnTo>
                    <a:pt x="12" y="13"/>
                  </a:lnTo>
                  <a:lnTo>
                    <a:pt x="10" y="11"/>
                  </a:lnTo>
                  <a:lnTo>
                    <a:pt x="5" y="13"/>
                  </a:lnTo>
                  <a:lnTo>
                    <a:pt x="5" y="10"/>
                  </a:lnTo>
                  <a:lnTo>
                    <a:pt x="5" y="8"/>
                  </a:lnTo>
                  <a:lnTo>
                    <a:pt x="10" y="8"/>
                  </a:lnTo>
                  <a:lnTo>
                    <a:pt x="10" y="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8" name="Freeform 767">
              <a:extLst>
                <a:ext uri="{FF2B5EF4-FFF2-40B4-BE49-F238E27FC236}">
                  <a16:creationId xmlns:a16="http://schemas.microsoft.com/office/drawing/2014/main" id="{0C060E55-6237-8774-DF30-D72D89DBF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578" y="-2850218"/>
              <a:ext cx="5438" cy="5438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3" y="0"/>
                </a:cxn>
                <a:cxn ang="0">
                  <a:pos x="4" y="4"/>
                </a:cxn>
                <a:cxn ang="0">
                  <a:pos x="0" y="4"/>
                </a:cxn>
                <a:cxn ang="0">
                  <a:pos x="0" y="1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4" h="4">
                  <a:moveTo>
                    <a:pt x="1" y="0"/>
                  </a:moveTo>
                  <a:lnTo>
                    <a:pt x="3" y="0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9" name="Freeform 768">
              <a:extLst>
                <a:ext uri="{FF2B5EF4-FFF2-40B4-BE49-F238E27FC236}">
                  <a16:creationId xmlns:a16="http://schemas.microsoft.com/office/drawing/2014/main" id="{ACA1DE8C-82B6-1698-72C7-56F780661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9333" y="-2574227"/>
              <a:ext cx="13596" cy="32629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8" y="18"/>
                </a:cxn>
                <a:cxn ang="0">
                  <a:pos x="5" y="24"/>
                </a:cxn>
                <a:cxn ang="0">
                  <a:pos x="5" y="24"/>
                </a:cxn>
                <a:cxn ang="0">
                  <a:pos x="4" y="18"/>
                </a:cxn>
                <a:cxn ang="0">
                  <a:pos x="8" y="13"/>
                </a:cxn>
                <a:cxn ang="0">
                  <a:pos x="4" y="16"/>
                </a:cxn>
                <a:cxn ang="0">
                  <a:pos x="2" y="13"/>
                </a:cxn>
                <a:cxn ang="0">
                  <a:pos x="4" y="8"/>
                </a:cxn>
                <a:cxn ang="0">
                  <a:pos x="0" y="4"/>
                </a:cxn>
                <a:cxn ang="0">
                  <a:pos x="4" y="0"/>
                </a:cxn>
                <a:cxn ang="0">
                  <a:pos x="10" y="5"/>
                </a:cxn>
                <a:cxn ang="0">
                  <a:pos x="10" y="5"/>
                </a:cxn>
              </a:cxnLst>
              <a:rect l="0" t="0" r="r" b="b"/>
              <a:pathLst>
                <a:path w="10" h="24">
                  <a:moveTo>
                    <a:pt x="10" y="5"/>
                  </a:moveTo>
                  <a:lnTo>
                    <a:pt x="8" y="18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4" y="18"/>
                  </a:lnTo>
                  <a:lnTo>
                    <a:pt x="8" y="13"/>
                  </a:lnTo>
                  <a:lnTo>
                    <a:pt x="4" y="16"/>
                  </a:lnTo>
                  <a:lnTo>
                    <a:pt x="2" y="13"/>
                  </a:lnTo>
                  <a:lnTo>
                    <a:pt x="4" y="8"/>
                  </a:lnTo>
                  <a:lnTo>
                    <a:pt x="0" y="4"/>
                  </a:lnTo>
                  <a:lnTo>
                    <a:pt x="4" y="0"/>
                  </a:lnTo>
                  <a:lnTo>
                    <a:pt x="10" y="5"/>
                  </a:lnTo>
                  <a:lnTo>
                    <a:pt x="10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00" name="Freeform 769">
              <a:extLst>
                <a:ext uri="{FF2B5EF4-FFF2-40B4-BE49-F238E27FC236}">
                  <a16:creationId xmlns:a16="http://schemas.microsoft.com/office/drawing/2014/main" id="{B32A73E8-D95E-1BDC-34EC-6AD19596A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7007" y="-2589183"/>
              <a:ext cx="20394" cy="25832"/>
            </a:xfrm>
            <a:custGeom>
              <a:avLst/>
              <a:gdLst/>
              <a:ahLst/>
              <a:cxnLst>
                <a:cxn ang="0">
                  <a:pos x="3" y="10"/>
                </a:cxn>
                <a:cxn ang="0">
                  <a:pos x="3" y="2"/>
                </a:cxn>
                <a:cxn ang="0">
                  <a:pos x="7" y="0"/>
                </a:cxn>
                <a:cxn ang="0">
                  <a:pos x="10" y="0"/>
                </a:cxn>
                <a:cxn ang="0">
                  <a:pos x="11" y="0"/>
                </a:cxn>
                <a:cxn ang="0">
                  <a:pos x="15" y="5"/>
                </a:cxn>
                <a:cxn ang="0">
                  <a:pos x="15" y="10"/>
                </a:cxn>
                <a:cxn ang="0">
                  <a:pos x="11" y="2"/>
                </a:cxn>
                <a:cxn ang="0">
                  <a:pos x="10" y="5"/>
                </a:cxn>
                <a:cxn ang="0">
                  <a:pos x="13" y="11"/>
                </a:cxn>
                <a:cxn ang="0">
                  <a:pos x="10" y="13"/>
                </a:cxn>
                <a:cxn ang="0">
                  <a:pos x="11" y="15"/>
                </a:cxn>
                <a:cxn ang="0">
                  <a:pos x="8" y="15"/>
                </a:cxn>
                <a:cxn ang="0">
                  <a:pos x="7" y="18"/>
                </a:cxn>
                <a:cxn ang="0">
                  <a:pos x="7" y="16"/>
                </a:cxn>
                <a:cxn ang="0">
                  <a:pos x="2" y="19"/>
                </a:cxn>
                <a:cxn ang="0">
                  <a:pos x="0" y="19"/>
                </a:cxn>
                <a:cxn ang="0">
                  <a:pos x="2" y="15"/>
                </a:cxn>
                <a:cxn ang="0">
                  <a:pos x="5" y="15"/>
                </a:cxn>
                <a:cxn ang="0">
                  <a:pos x="3" y="13"/>
                </a:cxn>
                <a:cxn ang="0">
                  <a:pos x="7" y="10"/>
                </a:cxn>
                <a:cxn ang="0">
                  <a:pos x="3" y="10"/>
                </a:cxn>
                <a:cxn ang="0">
                  <a:pos x="3" y="10"/>
                </a:cxn>
              </a:cxnLst>
              <a:rect l="0" t="0" r="r" b="b"/>
              <a:pathLst>
                <a:path w="15" h="19">
                  <a:moveTo>
                    <a:pt x="3" y="10"/>
                  </a:moveTo>
                  <a:lnTo>
                    <a:pt x="3" y="2"/>
                  </a:lnTo>
                  <a:lnTo>
                    <a:pt x="7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5" y="5"/>
                  </a:lnTo>
                  <a:lnTo>
                    <a:pt x="15" y="10"/>
                  </a:lnTo>
                  <a:lnTo>
                    <a:pt x="11" y="2"/>
                  </a:lnTo>
                  <a:lnTo>
                    <a:pt x="10" y="5"/>
                  </a:lnTo>
                  <a:lnTo>
                    <a:pt x="13" y="11"/>
                  </a:lnTo>
                  <a:lnTo>
                    <a:pt x="10" y="13"/>
                  </a:lnTo>
                  <a:lnTo>
                    <a:pt x="11" y="15"/>
                  </a:lnTo>
                  <a:lnTo>
                    <a:pt x="8" y="15"/>
                  </a:lnTo>
                  <a:lnTo>
                    <a:pt x="7" y="18"/>
                  </a:lnTo>
                  <a:lnTo>
                    <a:pt x="7" y="16"/>
                  </a:lnTo>
                  <a:lnTo>
                    <a:pt x="2" y="19"/>
                  </a:lnTo>
                  <a:lnTo>
                    <a:pt x="0" y="19"/>
                  </a:lnTo>
                  <a:lnTo>
                    <a:pt x="2" y="15"/>
                  </a:lnTo>
                  <a:lnTo>
                    <a:pt x="5" y="15"/>
                  </a:lnTo>
                  <a:lnTo>
                    <a:pt x="3" y="13"/>
                  </a:lnTo>
                  <a:lnTo>
                    <a:pt x="7" y="10"/>
                  </a:lnTo>
                  <a:lnTo>
                    <a:pt x="3" y="10"/>
                  </a:lnTo>
                  <a:lnTo>
                    <a:pt x="3" y="1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01" name="Freeform 770">
              <a:extLst>
                <a:ext uri="{FF2B5EF4-FFF2-40B4-BE49-F238E27FC236}">
                  <a16:creationId xmlns:a16="http://schemas.microsoft.com/office/drawing/2014/main" id="{D9EF246B-1E57-7ABE-CE4C-96DD0AC40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7007" y="-2557912"/>
              <a:ext cx="10876" cy="19034"/>
            </a:xfrm>
            <a:custGeom>
              <a:avLst/>
              <a:gdLst/>
              <a:ahLst/>
              <a:cxnLst>
                <a:cxn ang="0">
                  <a:pos x="3" y="4"/>
                </a:cxn>
                <a:cxn ang="0">
                  <a:pos x="0" y="3"/>
                </a:cxn>
                <a:cxn ang="0">
                  <a:pos x="2" y="1"/>
                </a:cxn>
                <a:cxn ang="0">
                  <a:pos x="5" y="0"/>
                </a:cxn>
                <a:cxn ang="0">
                  <a:pos x="7" y="3"/>
                </a:cxn>
                <a:cxn ang="0">
                  <a:pos x="8" y="1"/>
                </a:cxn>
                <a:cxn ang="0">
                  <a:pos x="8" y="4"/>
                </a:cxn>
                <a:cxn ang="0">
                  <a:pos x="7" y="4"/>
                </a:cxn>
                <a:cxn ang="0">
                  <a:pos x="3" y="14"/>
                </a:cxn>
                <a:cxn ang="0">
                  <a:pos x="3" y="12"/>
                </a:cxn>
                <a:cxn ang="0">
                  <a:pos x="0" y="11"/>
                </a:cxn>
                <a:cxn ang="0">
                  <a:pos x="2" y="9"/>
                </a:cxn>
                <a:cxn ang="0">
                  <a:pos x="5" y="6"/>
                </a:cxn>
                <a:cxn ang="0">
                  <a:pos x="2" y="6"/>
                </a:cxn>
                <a:cxn ang="0">
                  <a:pos x="3" y="4"/>
                </a:cxn>
                <a:cxn ang="0">
                  <a:pos x="3" y="4"/>
                </a:cxn>
              </a:cxnLst>
              <a:rect l="0" t="0" r="r" b="b"/>
              <a:pathLst>
                <a:path w="8" h="14">
                  <a:moveTo>
                    <a:pt x="3" y="4"/>
                  </a:moveTo>
                  <a:lnTo>
                    <a:pt x="0" y="3"/>
                  </a:lnTo>
                  <a:lnTo>
                    <a:pt x="2" y="1"/>
                  </a:lnTo>
                  <a:lnTo>
                    <a:pt x="5" y="0"/>
                  </a:lnTo>
                  <a:lnTo>
                    <a:pt x="7" y="3"/>
                  </a:lnTo>
                  <a:lnTo>
                    <a:pt x="8" y="1"/>
                  </a:lnTo>
                  <a:lnTo>
                    <a:pt x="8" y="4"/>
                  </a:lnTo>
                  <a:lnTo>
                    <a:pt x="7" y="4"/>
                  </a:lnTo>
                  <a:lnTo>
                    <a:pt x="3" y="14"/>
                  </a:lnTo>
                  <a:lnTo>
                    <a:pt x="3" y="12"/>
                  </a:lnTo>
                  <a:lnTo>
                    <a:pt x="0" y="11"/>
                  </a:lnTo>
                  <a:lnTo>
                    <a:pt x="2" y="9"/>
                  </a:lnTo>
                  <a:lnTo>
                    <a:pt x="5" y="6"/>
                  </a:lnTo>
                  <a:lnTo>
                    <a:pt x="2" y="6"/>
                  </a:lnTo>
                  <a:lnTo>
                    <a:pt x="3" y="4"/>
                  </a:lnTo>
                  <a:lnTo>
                    <a:pt x="3" y="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02" name="Freeform 771">
              <a:extLst>
                <a:ext uri="{FF2B5EF4-FFF2-40B4-BE49-F238E27FC236}">
                  <a16:creationId xmlns:a16="http://schemas.microsoft.com/office/drawing/2014/main" id="{E148E190-4DF1-A9A1-79F8-9C6D10186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7884" y="-2563351"/>
              <a:ext cx="17675" cy="1631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0"/>
                </a:cxn>
                <a:cxn ang="0">
                  <a:pos x="13" y="2"/>
                </a:cxn>
                <a:cxn ang="0">
                  <a:pos x="11" y="8"/>
                </a:cxn>
                <a:cxn ang="0">
                  <a:pos x="8" y="5"/>
                </a:cxn>
                <a:cxn ang="0">
                  <a:pos x="8" y="12"/>
                </a:cxn>
                <a:cxn ang="0">
                  <a:pos x="3" y="12"/>
                </a:cxn>
                <a:cxn ang="0">
                  <a:pos x="3" y="5"/>
                </a:cxn>
                <a:cxn ang="0">
                  <a:pos x="2" y="4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3" h="12">
                  <a:moveTo>
                    <a:pt x="0" y="2"/>
                  </a:moveTo>
                  <a:lnTo>
                    <a:pt x="2" y="0"/>
                  </a:lnTo>
                  <a:lnTo>
                    <a:pt x="13" y="2"/>
                  </a:lnTo>
                  <a:lnTo>
                    <a:pt x="11" y="8"/>
                  </a:lnTo>
                  <a:lnTo>
                    <a:pt x="8" y="5"/>
                  </a:lnTo>
                  <a:lnTo>
                    <a:pt x="8" y="12"/>
                  </a:lnTo>
                  <a:lnTo>
                    <a:pt x="3" y="12"/>
                  </a:lnTo>
                  <a:lnTo>
                    <a:pt x="3" y="5"/>
                  </a:lnTo>
                  <a:lnTo>
                    <a:pt x="2" y="4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03" name="Freeform 772">
              <a:extLst>
                <a:ext uri="{FF2B5EF4-FFF2-40B4-BE49-F238E27FC236}">
                  <a16:creationId xmlns:a16="http://schemas.microsoft.com/office/drawing/2014/main" id="{95E622A7-8B7A-6330-6D2E-33D00865D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5557" y="-2556553"/>
              <a:ext cx="4079" cy="6798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3" y="5"/>
                </a:cxn>
                <a:cxn ang="0">
                  <a:pos x="0" y="5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3" h="5">
                  <a:moveTo>
                    <a:pt x="2" y="2"/>
                  </a:moveTo>
                  <a:lnTo>
                    <a:pt x="3" y="5"/>
                  </a:lnTo>
                  <a:lnTo>
                    <a:pt x="0" y="5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04" name="Freeform 773">
              <a:extLst>
                <a:ext uri="{FF2B5EF4-FFF2-40B4-BE49-F238E27FC236}">
                  <a16:creationId xmlns:a16="http://schemas.microsoft.com/office/drawing/2014/main" id="{C740CE5D-D8AE-CF3F-AA14-4C4BF74C4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1479" y="-2545677"/>
              <a:ext cx="6798" cy="2719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2"/>
                </a:cxn>
                <a:cxn ang="0">
                  <a:pos x="3" y="2"/>
                </a:cxn>
                <a:cxn ang="0">
                  <a:pos x="0" y="0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lnTo>
                    <a:pt x="5" y="2"/>
                  </a:lnTo>
                  <a:lnTo>
                    <a:pt x="3" y="2"/>
                  </a:lnTo>
                  <a:lnTo>
                    <a:pt x="0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05" name="Freeform 774">
              <a:extLst>
                <a:ext uri="{FF2B5EF4-FFF2-40B4-BE49-F238E27FC236}">
                  <a16:creationId xmlns:a16="http://schemas.microsoft.com/office/drawing/2014/main" id="{EFE56611-0FF8-C4FA-3F99-51FADD2A20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1175" y="-2593261"/>
              <a:ext cx="25832" cy="24472"/>
            </a:xfrm>
            <a:custGeom>
              <a:avLst/>
              <a:gdLst/>
              <a:ahLst/>
              <a:cxnLst>
                <a:cxn ang="0">
                  <a:pos x="19" y="5"/>
                </a:cxn>
                <a:cxn ang="0">
                  <a:pos x="19" y="6"/>
                </a:cxn>
                <a:cxn ang="0">
                  <a:pos x="16" y="6"/>
                </a:cxn>
                <a:cxn ang="0">
                  <a:pos x="18" y="10"/>
                </a:cxn>
                <a:cxn ang="0">
                  <a:pos x="18" y="11"/>
                </a:cxn>
                <a:cxn ang="0">
                  <a:pos x="16" y="16"/>
                </a:cxn>
                <a:cxn ang="0">
                  <a:pos x="8" y="10"/>
                </a:cxn>
                <a:cxn ang="0">
                  <a:pos x="8" y="16"/>
                </a:cxn>
                <a:cxn ang="0">
                  <a:pos x="5" y="18"/>
                </a:cxn>
                <a:cxn ang="0">
                  <a:pos x="2" y="16"/>
                </a:cxn>
                <a:cxn ang="0">
                  <a:pos x="3" y="14"/>
                </a:cxn>
                <a:cxn ang="0">
                  <a:pos x="0" y="10"/>
                </a:cxn>
                <a:cxn ang="0">
                  <a:pos x="0" y="6"/>
                </a:cxn>
                <a:cxn ang="0">
                  <a:pos x="3" y="6"/>
                </a:cxn>
                <a:cxn ang="0">
                  <a:pos x="2" y="3"/>
                </a:cxn>
                <a:cxn ang="0">
                  <a:pos x="3" y="2"/>
                </a:cxn>
                <a:cxn ang="0">
                  <a:pos x="3" y="3"/>
                </a:cxn>
                <a:cxn ang="0">
                  <a:pos x="10" y="0"/>
                </a:cxn>
                <a:cxn ang="0">
                  <a:pos x="13" y="3"/>
                </a:cxn>
                <a:cxn ang="0">
                  <a:pos x="19" y="5"/>
                </a:cxn>
                <a:cxn ang="0">
                  <a:pos x="19" y="5"/>
                </a:cxn>
              </a:cxnLst>
              <a:rect l="0" t="0" r="r" b="b"/>
              <a:pathLst>
                <a:path w="19" h="18">
                  <a:moveTo>
                    <a:pt x="19" y="5"/>
                  </a:moveTo>
                  <a:lnTo>
                    <a:pt x="19" y="6"/>
                  </a:lnTo>
                  <a:lnTo>
                    <a:pt x="16" y="6"/>
                  </a:lnTo>
                  <a:lnTo>
                    <a:pt x="18" y="10"/>
                  </a:lnTo>
                  <a:lnTo>
                    <a:pt x="18" y="11"/>
                  </a:lnTo>
                  <a:lnTo>
                    <a:pt x="16" y="16"/>
                  </a:lnTo>
                  <a:lnTo>
                    <a:pt x="8" y="10"/>
                  </a:lnTo>
                  <a:lnTo>
                    <a:pt x="8" y="16"/>
                  </a:lnTo>
                  <a:lnTo>
                    <a:pt x="5" y="18"/>
                  </a:lnTo>
                  <a:lnTo>
                    <a:pt x="2" y="16"/>
                  </a:lnTo>
                  <a:lnTo>
                    <a:pt x="3" y="14"/>
                  </a:lnTo>
                  <a:lnTo>
                    <a:pt x="0" y="10"/>
                  </a:lnTo>
                  <a:lnTo>
                    <a:pt x="0" y="6"/>
                  </a:lnTo>
                  <a:lnTo>
                    <a:pt x="3" y="6"/>
                  </a:lnTo>
                  <a:lnTo>
                    <a:pt x="2" y="3"/>
                  </a:lnTo>
                  <a:lnTo>
                    <a:pt x="3" y="2"/>
                  </a:lnTo>
                  <a:lnTo>
                    <a:pt x="3" y="3"/>
                  </a:lnTo>
                  <a:lnTo>
                    <a:pt x="10" y="0"/>
                  </a:lnTo>
                  <a:lnTo>
                    <a:pt x="13" y="3"/>
                  </a:lnTo>
                  <a:lnTo>
                    <a:pt x="19" y="5"/>
                  </a:lnTo>
                  <a:lnTo>
                    <a:pt x="19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06" name="Freeform 775">
              <a:extLst>
                <a:ext uri="{FF2B5EF4-FFF2-40B4-BE49-F238E27FC236}">
                  <a16:creationId xmlns:a16="http://schemas.microsoft.com/office/drawing/2014/main" id="{489F7705-361B-1E10-1F72-B5CB37469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3805" y="-2542958"/>
              <a:ext cx="25832" cy="39428"/>
            </a:xfrm>
            <a:custGeom>
              <a:avLst/>
              <a:gdLst/>
              <a:ahLst/>
              <a:cxnLst>
                <a:cxn ang="0">
                  <a:pos x="14" y="5"/>
                </a:cxn>
                <a:cxn ang="0">
                  <a:pos x="16" y="9"/>
                </a:cxn>
                <a:cxn ang="0">
                  <a:pos x="14" y="11"/>
                </a:cxn>
                <a:cxn ang="0">
                  <a:pos x="19" y="14"/>
                </a:cxn>
                <a:cxn ang="0">
                  <a:pos x="14" y="13"/>
                </a:cxn>
                <a:cxn ang="0">
                  <a:pos x="14" y="16"/>
                </a:cxn>
                <a:cxn ang="0">
                  <a:pos x="19" y="19"/>
                </a:cxn>
                <a:cxn ang="0">
                  <a:pos x="16" y="24"/>
                </a:cxn>
                <a:cxn ang="0">
                  <a:pos x="18" y="24"/>
                </a:cxn>
                <a:cxn ang="0">
                  <a:pos x="16" y="29"/>
                </a:cxn>
                <a:cxn ang="0">
                  <a:pos x="13" y="29"/>
                </a:cxn>
                <a:cxn ang="0">
                  <a:pos x="13" y="22"/>
                </a:cxn>
                <a:cxn ang="0">
                  <a:pos x="11" y="24"/>
                </a:cxn>
                <a:cxn ang="0">
                  <a:pos x="11" y="19"/>
                </a:cxn>
                <a:cxn ang="0">
                  <a:pos x="3" y="17"/>
                </a:cxn>
                <a:cxn ang="0">
                  <a:pos x="8" y="16"/>
                </a:cxn>
                <a:cxn ang="0">
                  <a:pos x="8" y="14"/>
                </a:cxn>
                <a:cxn ang="0">
                  <a:pos x="8" y="13"/>
                </a:cxn>
                <a:cxn ang="0">
                  <a:pos x="3" y="11"/>
                </a:cxn>
                <a:cxn ang="0">
                  <a:pos x="6" y="9"/>
                </a:cxn>
                <a:cxn ang="0">
                  <a:pos x="8" y="3"/>
                </a:cxn>
                <a:cxn ang="0">
                  <a:pos x="0" y="6"/>
                </a:cxn>
                <a:cxn ang="0">
                  <a:pos x="5" y="1"/>
                </a:cxn>
                <a:cxn ang="0">
                  <a:pos x="5" y="0"/>
                </a:cxn>
                <a:cxn ang="0">
                  <a:pos x="10" y="0"/>
                </a:cxn>
                <a:cxn ang="0">
                  <a:pos x="11" y="1"/>
                </a:cxn>
                <a:cxn ang="0">
                  <a:pos x="10" y="5"/>
                </a:cxn>
                <a:cxn ang="0">
                  <a:pos x="14" y="5"/>
                </a:cxn>
                <a:cxn ang="0">
                  <a:pos x="14" y="5"/>
                </a:cxn>
              </a:cxnLst>
              <a:rect l="0" t="0" r="r" b="b"/>
              <a:pathLst>
                <a:path w="19" h="29">
                  <a:moveTo>
                    <a:pt x="14" y="5"/>
                  </a:moveTo>
                  <a:lnTo>
                    <a:pt x="16" y="9"/>
                  </a:lnTo>
                  <a:lnTo>
                    <a:pt x="14" y="11"/>
                  </a:lnTo>
                  <a:lnTo>
                    <a:pt x="19" y="14"/>
                  </a:lnTo>
                  <a:lnTo>
                    <a:pt x="14" y="13"/>
                  </a:lnTo>
                  <a:lnTo>
                    <a:pt x="14" y="16"/>
                  </a:lnTo>
                  <a:lnTo>
                    <a:pt x="19" y="19"/>
                  </a:lnTo>
                  <a:lnTo>
                    <a:pt x="16" y="24"/>
                  </a:lnTo>
                  <a:lnTo>
                    <a:pt x="18" y="24"/>
                  </a:lnTo>
                  <a:lnTo>
                    <a:pt x="16" y="29"/>
                  </a:lnTo>
                  <a:lnTo>
                    <a:pt x="13" y="29"/>
                  </a:lnTo>
                  <a:lnTo>
                    <a:pt x="13" y="22"/>
                  </a:lnTo>
                  <a:lnTo>
                    <a:pt x="11" y="24"/>
                  </a:lnTo>
                  <a:lnTo>
                    <a:pt x="11" y="19"/>
                  </a:lnTo>
                  <a:lnTo>
                    <a:pt x="3" y="17"/>
                  </a:lnTo>
                  <a:lnTo>
                    <a:pt x="8" y="16"/>
                  </a:lnTo>
                  <a:lnTo>
                    <a:pt x="8" y="14"/>
                  </a:lnTo>
                  <a:lnTo>
                    <a:pt x="8" y="13"/>
                  </a:lnTo>
                  <a:lnTo>
                    <a:pt x="3" y="11"/>
                  </a:lnTo>
                  <a:lnTo>
                    <a:pt x="6" y="9"/>
                  </a:lnTo>
                  <a:lnTo>
                    <a:pt x="8" y="3"/>
                  </a:lnTo>
                  <a:lnTo>
                    <a:pt x="0" y="6"/>
                  </a:lnTo>
                  <a:lnTo>
                    <a:pt x="5" y="1"/>
                  </a:lnTo>
                  <a:lnTo>
                    <a:pt x="5" y="0"/>
                  </a:lnTo>
                  <a:lnTo>
                    <a:pt x="10" y="0"/>
                  </a:lnTo>
                  <a:lnTo>
                    <a:pt x="11" y="1"/>
                  </a:lnTo>
                  <a:lnTo>
                    <a:pt x="10" y="5"/>
                  </a:lnTo>
                  <a:lnTo>
                    <a:pt x="14" y="5"/>
                  </a:lnTo>
                  <a:lnTo>
                    <a:pt x="14" y="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07" name="Freeform 776">
              <a:extLst>
                <a:ext uri="{FF2B5EF4-FFF2-40B4-BE49-F238E27FC236}">
                  <a16:creationId xmlns:a16="http://schemas.microsoft.com/office/drawing/2014/main" id="{2FB358D8-B2AE-4F5E-D8B8-0E1F47198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6434" y="-2534800"/>
              <a:ext cx="17675" cy="20394"/>
            </a:xfrm>
            <a:custGeom>
              <a:avLst/>
              <a:gdLst/>
              <a:ahLst/>
              <a:cxnLst>
                <a:cxn ang="0">
                  <a:pos x="5" y="11"/>
                </a:cxn>
                <a:cxn ang="0">
                  <a:pos x="6" y="10"/>
                </a:cxn>
                <a:cxn ang="0">
                  <a:pos x="6" y="13"/>
                </a:cxn>
                <a:cxn ang="0">
                  <a:pos x="11" y="15"/>
                </a:cxn>
                <a:cxn ang="0">
                  <a:pos x="11" y="10"/>
                </a:cxn>
                <a:cxn ang="0">
                  <a:pos x="13" y="7"/>
                </a:cxn>
                <a:cxn ang="0">
                  <a:pos x="11" y="0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0" y="10"/>
                </a:cxn>
                <a:cxn ang="0">
                  <a:pos x="2" y="11"/>
                </a:cxn>
                <a:cxn ang="0">
                  <a:pos x="5" y="8"/>
                </a:cxn>
                <a:cxn ang="0">
                  <a:pos x="6" y="10"/>
                </a:cxn>
                <a:cxn ang="0">
                  <a:pos x="8" y="7"/>
                </a:cxn>
                <a:cxn ang="0">
                  <a:pos x="6" y="10"/>
                </a:cxn>
                <a:cxn ang="0">
                  <a:pos x="5" y="11"/>
                </a:cxn>
                <a:cxn ang="0">
                  <a:pos x="5" y="11"/>
                </a:cxn>
              </a:cxnLst>
              <a:rect l="0" t="0" r="r" b="b"/>
              <a:pathLst>
                <a:path w="13" h="15">
                  <a:moveTo>
                    <a:pt x="5" y="11"/>
                  </a:moveTo>
                  <a:lnTo>
                    <a:pt x="6" y="10"/>
                  </a:lnTo>
                  <a:lnTo>
                    <a:pt x="6" y="13"/>
                  </a:lnTo>
                  <a:lnTo>
                    <a:pt x="11" y="15"/>
                  </a:lnTo>
                  <a:lnTo>
                    <a:pt x="11" y="10"/>
                  </a:lnTo>
                  <a:lnTo>
                    <a:pt x="13" y="7"/>
                  </a:lnTo>
                  <a:lnTo>
                    <a:pt x="11" y="0"/>
                  </a:lnTo>
                  <a:lnTo>
                    <a:pt x="5" y="3"/>
                  </a:lnTo>
                  <a:lnTo>
                    <a:pt x="5" y="3"/>
                  </a:lnTo>
                  <a:lnTo>
                    <a:pt x="0" y="10"/>
                  </a:lnTo>
                  <a:lnTo>
                    <a:pt x="2" y="11"/>
                  </a:lnTo>
                  <a:lnTo>
                    <a:pt x="5" y="8"/>
                  </a:lnTo>
                  <a:lnTo>
                    <a:pt x="6" y="10"/>
                  </a:lnTo>
                  <a:lnTo>
                    <a:pt x="8" y="7"/>
                  </a:lnTo>
                  <a:lnTo>
                    <a:pt x="6" y="10"/>
                  </a:lnTo>
                  <a:lnTo>
                    <a:pt x="5" y="11"/>
                  </a:lnTo>
                  <a:lnTo>
                    <a:pt x="5" y="1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08" name="Freeform 777">
              <a:extLst>
                <a:ext uri="{FF2B5EF4-FFF2-40B4-BE49-F238E27FC236}">
                  <a16:creationId xmlns:a16="http://schemas.microsoft.com/office/drawing/2014/main" id="{B92762A8-F1D0-289F-A712-912E005E9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6524" y="-2517126"/>
              <a:ext cx="5438" cy="10876"/>
            </a:xfrm>
            <a:custGeom>
              <a:avLst/>
              <a:gdLst/>
              <a:ahLst/>
              <a:cxnLst>
                <a:cxn ang="0">
                  <a:pos x="3" y="3"/>
                </a:cxn>
                <a:cxn ang="0">
                  <a:pos x="4" y="8"/>
                </a:cxn>
                <a:cxn ang="0">
                  <a:pos x="1" y="8"/>
                </a:cxn>
                <a:cxn ang="0">
                  <a:pos x="0" y="5"/>
                </a:cxn>
                <a:cxn ang="0">
                  <a:pos x="1" y="0"/>
                </a:cxn>
                <a:cxn ang="0">
                  <a:pos x="3" y="3"/>
                </a:cxn>
                <a:cxn ang="0">
                  <a:pos x="3" y="3"/>
                </a:cxn>
              </a:cxnLst>
              <a:rect l="0" t="0" r="r" b="b"/>
              <a:pathLst>
                <a:path w="4" h="8">
                  <a:moveTo>
                    <a:pt x="3" y="3"/>
                  </a:moveTo>
                  <a:lnTo>
                    <a:pt x="4" y="8"/>
                  </a:lnTo>
                  <a:lnTo>
                    <a:pt x="1" y="8"/>
                  </a:lnTo>
                  <a:lnTo>
                    <a:pt x="0" y="5"/>
                  </a:lnTo>
                  <a:lnTo>
                    <a:pt x="1" y="0"/>
                  </a:lnTo>
                  <a:lnTo>
                    <a:pt x="3" y="3"/>
                  </a:lnTo>
                  <a:lnTo>
                    <a:pt x="3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09" name="Freeform 778">
              <a:extLst>
                <a:ext uri="{FF2B5EF4-FFF2-40B4-BE49-F238E27FC236}">
                  <a16:creationId xmlns:a16="http://schemas.microsoft.com/office/drawing/2014/main" id="{DB0FB5F0-4CDE-D249-8BA9-F4F067698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153" y="-2519845"/>
              <a:ext cx="1360" cy="67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5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" h="5">
                  <a:moveTo>
                    <a:pt x="0" y="0"/>
                  </a:moveTo>
                  <a:lnTo>
                    <a:pt x="1" y="5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10" name="Freeform 779">
              <a:extLst>
                <a:ext uri="{FF2B5EF4-FFF2-40B4-BE49-F238E27FC236}">
                  <a16:creationId xmlns:a16="http://schemas.microsoft.com/office/drawing/2014/main" id="{FC323B5B-C936-398F-5BE4-9EA18E997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9726" y="-2491295"/>
              <a:ext cx="25832" cy="21753"/>
            </a:xfrm>
            <a:custGeom>
              <a:avLst/>
              <a:gdLst/>
              <a:ahLst/>
              <a:cxnLst>
                <a:cxn ang="0">
                  <a:pos x="16" y="2"/>
                </a:cxn>
                <a:cxn ang="0">
                  <a:pos x="19" y="0"/>
                </a:cxn>
                <a:cxn ang="0">
                  <a:pos x="19" y="3"/>
                </a:cxn>
                <a:cxn ang="0">
                  <a:pos x="13" y="13"/>
                </a:cxn>
                <a:cxn ang="0">
                  <a:pos x="11" y="16"/>
                </a:cxn>
                <a:cxn ang="0">
                  <a:pos x="8" y="15"/>
                </a:cxn>
                <a:cxn ang="0">
                  <a:pos x="5" y="16"/>
                </a:cxn>
                <a:cxn ang="0">
                  <a:pos x="5" y="13"/>
                </a:cxn>
                <a:cxn ang="0">
                  <a:pos x="6" y="13"/>
                </a:cxn>
                <a:cxn ang="0">
                  <a:pos x="6" y="11"/>
                </a:cxn>
                <a:cxn ang="0">
                  <a:pos x="1" y="10"/>
                </a:cxn>
                <a:cxn ang="0">
                  <a:pos x="0" y="3"/>
                </a:cxn>
                <a:cxn ang="0">
                  <a:pos x="1" y="0"/>
                </a:cxn>
                <a:cxn ang="0">
                  <a:pos x="8" y="0"/>
                </a:cxn>
                <a:cxn ang="0">
                  <a:pos x="6" y="3"/>
                </a:cxn>
                <a:cxn ang="0">
                  <a:pos x="11" y="0"/>
                </a:cxn>
                <a:cxn ang="0">
                  <a:pos x="11" y="5"/>
                </a:cxn>
                <a:cxn ang="0">
                  <a:pos x="5" y="8"/>
                </a:cxn>
                <a:cxn ang="0">
                  <a:pos x="8" y="10"/>
                </a:cxn>
                <a:cxn ang="0">
                  <a:pos x="16" y="2"/>
                </a:cxn>
                <a:cxn ang="0">
                  <a:pos x="16" y="2"/>
                </a:cxn>
              </a:cxnLst>
              <a:rect l="0" t="0" r="r" b="b"/>
              <a:pathLst>
                <a:path w="19" h="16">
                  <a:moveTo>
                    <a:pt x="16" y="2"/>
                  </a:moveTo>
                  <a:lnTo>
                    <a:pt x="19" y="0"/>
                  </a:lnTo>
                  <a:lnTo>
                    <a:pt x="19" y="3"/>
                  </a:lnTo>
                  <a:lnTo>
                    <a:pt x="13" y="13"/>
                  </a:lnTo>
                  <a:lnTo>
                    <a:pt x="11" y="16"/>
                  </a:lnTo>
                  <a:lnTo>
                    <a:pt x="8" y="15"/>
                  </a:lnTo>
                  <a:lnTo>
                    <a:pt x="5" y="16"/>
                  </a:lnTo>
                  <a:lnTo>
                    <a:pt x="5" y="13"/>
                  </a:lnTo>
                  <a:lnTo>
                    <a:pt x="6" y="13"/>
                  </a:lnTo>
                  <a:lnTo>
                    <a:pt x="6" y="11"/>
                  </a:lnTo>
                  <a:lnTo>
                    <a:pt x="1" y="10"/>
                  </a:lnTo>
                  <a:lnTo>
                    <a:pt x="0" y="3"/>
                  </a:lnTo>
                  <a:lnTo>
                    <a:pt x="1" y="0"/>
                  </a:lnTo>
                  <a:lnTo>
                    <a:pt x="8" y="0"/>
                  </a:lnTo>
                  <a:lnTo>
                    <a:pt x="6" y="3"/>
                  </a:lnTo>
                  <a:lnTo>
                    <a:pt x="11" y="0"/>
                  </a:lnTo>
                  <a:lnTo>
                    <a:pt x="11" y="5"/>
                  </a:lnTo>
                  <a:lnTo>
                    <a:pt x="5" y="8"/>
                  </a:lnTo>
                  <a:lnTo>
                    <a:pt x="8" y="10"/>
                  </a:lnTo>
                  <a:lnTo>
                    <a:pt x="16" y="2"/>
                  </a:lnTo>
                  <a:lnTo>
                    <a:pt x="16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11" name="Freeform 780">
              <a:extLst>
                <a:ext uri="{FF2B5EF4-FFF2-40B4-BE49-F238E27FC236}">
                  <a16:creationId xmlns:a16="http://schemas.microsoft.com/office/drawing/2014/main" id="{A4E0B149-4015-87FD-4AA6-290A96961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6524" y="-2470901"/>
              <a:ext cx="14956" cy="25832"/>
            </a:xfrm>
            <a:custGeom>
              <a:avLst/>
              <a:gdLst/>
              <a:ahLst/>
              <a:cxnLst>
                <a:cxn ang="0">
                  <a:pos x="1" y="9"/>
                </a:cxn>
                <a:cxn ang="0">
                  <a:pos x="3" y="5"/>
                </a:cxn>
                <a:cxn ang="0">
                  <a:pos x="1" y="6"/>
                </a:cxn>
                <a:cxn ang="0">
                  <a:pos x="0" y="6"/>
                </a:cxn>
                <a:cxn ang="0">
                  <a:pos x="3" y="5"/>
                </a:cxn>
                <a:cxn ang="0">
                  <a:pos x="0" y="3"/>
                </a:cxn>
                <a:cxn ang="0">
                  <a:pos x="9" y="0"/>
                </a:cxn>
                <a:cxn ang="0">
                  <a:pos x="9" y="3"/>
                </a:cxn>
                <a:cxn ang="0">
                  <a:pos x="6" y="3"/>
                </a:cxn>
                <a:cxn ang="0">
                  <a:pos x="9" y="6"/>
                </a:cxn>
                <a:cxn ang="0">
                  <a:pos x="6" y="6"/>
                </a:cxn>
                <a:cxn ang="0">
                  <a:pos x="4" y="9"/>
                </a:cxn>
                <a:cxn ang="0">
                  <a:pos x="9" y="13"/>
                </a:cxn>
                <a:cxn ang="0">
                  <a:pos x="11" y="19"/>
                </a:cxn>
                <a:cxn ang="0">
                  <a:pos x="1" y="9"/>
                </a:cxn>
                <a:cxn ang="0">
                  <a:pos x="1" y="9"/>
                </a:cxn>
              </a:cxnLst>
              <a:rect l="0" t="0" r="r" b="b"/>
              <a:pathLst>
                <a:path w="11" h="19">
                  <a:moveTo>
                    <a:pt x="1" y="9"/>
                  </a:moveTo>
                  <a:lnTo>
                    <a:pt x="3" y="5"/>
                  </a:lnTo>
                  <a:lnTo>
                    <a:pt x="1" y="6"/>
                  </a:lnTo>
                  <a:lnTo>
                    <a:pt x="0" y="6"/>
                  </a:lnTo>
                  <a:lnTo>
                    <a:pt x="3" y="5"/>
                  </a:lnTo>
                  <a:lnTo>
                    <a:pt x="0" y="3"/>
                  </a:lnTo>
                  <a:lnTo>
                    <a:pt x="9" y="0"/>
                  </a:lnTo>
                  <a:lnTo>
                    <a:pt x="9" y="3"/>
                  </a:lnTo>
                  <a:lnTo>
                    <a:pt x="6" y="3"/>
                  </a:lnTo>
                  <a:lnTo>
                    <a:pt x="9" y="6"/>
                  </a:lnTo>
                  <a:lnTo>
                    <a:pt x="6" y="6"/>
                  </a:lnTo>
                  <a:lnTo>
                    <a:pt x="4" y="9"/>
                  </a:lnTo>
                  <a:lnTo>
                    <a:pt x="9" y="13"/>
                  </a:lnTo>
                  <a:lnTo>
                    <a:pt x="11" y="19"/>
                  </a:lnTo>
                  <a:lnTo>
                    <a:pt x="1" y="9"/>
                  </a:lnTo>
                  <a:lnTo>
                    <a:pt x="1" y="9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12" name="Freeform 781">
              <a:extLst>
                <a:ext uri="{FF2B5EF4-FFF2-40B4-BE49-F238E27FC236}">
                  <a16:creationId xmlns:a16="http://schemas.microsoft.com/office/drawing/2014/main" id="{F6D3DAE3-FBF1-35F6-E6EF-42B842DC8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7310" y="-2491295"/>
              <a:ext cx="6798" cy="6798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3" y="0"/>
                </a:cxn>
                <a:cxn ang="0">
                  <a:pos x="5" y="3"/>
                </a:cxn>
                <a:cxn ang="0">
                  <a:pos x="3" y="5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5" h="5">
                  <a:moveTo>
                    <a:pt x="0" y="3"/>
                  </a:moveTo>
                  <a:lnTo>
                    <a:pt x="3" y="0"/>
                  </a:lnTo>
                  <a:lnTo>
                    <a:pt x="5" y="3"/>
                  </a:lnTo>
                  <a:lnTo>
                    <a:pt x="3" y="5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13" name="Freeform 782">
              <a:extLst>
                <a:ext uri="{FF2B5EF4-FFF2-40B4-BE49-F238E27FC236}">
                  <a16:creationId xmlns:a16="http://schemas.microsoft.com/office/drawing/2014/main" id="{5764F6AA-E7C1-3A3B-9547-42C3D3F5E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7310" y="-2480418"/>
              <a:ext cx="8157" cy="108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3"/>
                </a:cxn>
                <a:cxn ang="0">
                  <a:pos x="6" y="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 h="8">
                  <a:moveTo>
                    <a:pt x="0" y="0"/>
                  </a:moveTo>
                  <a:lnTo>
                    <a:pt x="5" y="3"/>
                  </a:lnTo>
                  <a:lnTo>
                    <a:pt x="6" y="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14" name="Freeform 783">
              <a:extLst>
                <a:ext uri="{FF2B5EF4-FFF2-40B4-BE49-F238E27FC236}">
                  <a16:creationId xmlns:a16="http://schemas.microsoft.com/office/drawing/2014/main" id="{9DFA843A-FC3B-477C-AE2D-4044495CC0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4109" y="-2484496"/>
              <a:ext cx="10876" cy="14956"/>
            </a:xfrm>
            <a:custGeom>
              <a:avLst/>
              <a:gdLst/>
              <a:ahLst/>
              <a:cxnLst>
                <a:cxn ang="0">
                  <a:pos x="5" y="3"/>
                </a:cxn>
                <a:cxn ang="0">
                  <a:pos x="8" y="6"/>
                </a:cxn>
                <a:cxn ang="0">
                  <a:pos x="5" y="11"/>
                </a:cxn>
                <a:cxn ang="0">
                  <a:pos x="1" y="2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5" y="3"/>
                </a:cxn>
                <a:cxn ang="0">
                  <a:pos x="5" y="3"/>
                </a:cxn>
              </a:cxnLst>
              <a:rect l="0" t="0" r="r" b="b"/>
              <a:pathLst>
                <a:path w="8" h="11">
                  <a:moveTo>
                    <a:pt x="5" y="3"/>
                  </a:moveTo>
                  <a:lnTo>
                    <a:pt x="8" y="6"/>
                  </a:lnTo>
                  <a:lnTo>
                    <a:pt x="5" y="11"/>
                  </a:lnTo>
                  <a:lnTo>
                    <a:pt x="1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5" y="3"/>
                  </a:lnTo>
                  <a:lnTo>
                    <a:pt x="5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15" name="Freeform 784">
              <a:extLst>
                <a:ext uri="{FF2B5EF4-FFF2-40B4-BE49-F238E27FC236}">
                  <a16:creationId xmlns:a16="http://schemas.microsoft.com/office/drawing/2014/main" id="{D58ECDEE-F1A5-7F4C-D02C-41180CEA7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985" y="-2462743"/>
              <a:ext cx="1360" cy="95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7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" h="7">
                  <a:moveTo>
                    <a:pt x="0" y="0"/>
                  </a:moveTo>
                  <a:lnTo>
                    <a:pt x="1" y="7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16" name="Freeform 785">
              <a:extLst>
                <a:ext uri="{FF2B5EF4-FFF2-40B4-BE49-F238E27FC236}">
                  <a16:creationId xmlns:a16="http://schemas.microsoft.com/office/drawing/2014/main" id="{12B71C37-991A-58E2-AEED-40A69BEC6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476" y="-2473620"/>
              <a:ext cx="29910" cy="17675"/>
            </a:xfrm>
            <a:custGeom>
              <a:avLst/>
              <a:gdLst/>
              <a:ahLst/>
              <a:cxnLst>
                <a:cxn ang="0">
                  <a:pos x="0" y="13"/>
                </a:cxn>
                <a:cxn ang="0">
                  <a:pos x="9" y="5"/>
                </a:cxn>
                <a:cxn ang="0">
                  <a:pos x="14" y="3"/>
                </a:cxn>
                <a:cxn ang="0">
                  <a:pos x="16" y="0"/>
                </a:cxn>
                <a:cxn ang="0">
                  <a:pos x="22" y="0"/>
                </a:cxn>
                <a:cxn ang="0">
                  <a:pos x="22" y="3"/>
                </a:cxn>
                <a:cxn ang="0">
                  <a:pos x="0" y="13"/>
                </a:cxn>
                <a:cxn ang="0">
                  <a:pos x="0" y="13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lnTo>
                    <a:pt x="9" y="5"/>
                  </a:lnTo>
                  <a:lnTo>
                    <a:pt x="14" y="3"/>
                  </a:lnTo>
                  <a:lnTo>
                    <a:pt x="16" y="0"/>
                  </a:lnTo>
                  <a:lnTo>
                    <a:pt x="22" y="0"/>
                  </a:lnTo>
                  <a:lnTo>
                    <a:pt x="22" y="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17" name="Freeform 786">
              <a:extLst>
                <a:ext uri="{FF2B5EF4-FFF2-40B4-BE49-F238E27FC236}">
                  <a16:creationId xmlns:a16="http://schemas.microsoft.com/office/drawing/2014/main" id="{15C783B7-79BF-F2FF-C9D5-710B9FD71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105" y="-2484496"/>
              <a:ext cx="35348" cy="14956"/>
            </a:xfrm>
            <a:custGeom>
              <a:avLst/>
              <a:gdLst/>
              <a:ahLst/>
              <a:cxnLst>
                <a:cxn ang="0">
                  <a:pos x="1" y="11"/>
                </a:cxn>
                <a:cxn ang="0">
                  <a:pos x="0" y="10"/>
                </a:cxn>
                <a:cxn ang="0">
                  <a:pos x="6" y="10"/>
                </a:cxn>
                <a:cxn ang="0">
                  <a:pos x="13" y="5"/>
                </a:cxn>
                <a:cxn ang="0">
                  <a:pos x="16" y="5"/>
                </a:cxn>
                <a:cxn ang="0">
                  <a:pos x="14" y="3"/>
                </a:cxn>
                <a:cxn ang="0">
                  <a:pos x="14" y="0"/>
                </a:cxn>
                <a:cxn ang="0">
                  <a:pos x="19" y="0"/>
                </a:cxn>
                <a:cxn ang="0">
                  <a:pos x="21" y="2"/>
                </a:cxn>
                <a:cxn ang="0">
                  <a:pos x="24" y="0"/>
                </a:cxn>
                <a:cxn ang="0">
                  <a:pos x="26" y="0"/>
                </a:cxn>
                <a:cxn ang="0">
                  <a:pos x="21" y="5"/>
                </a:cxn>
                <a:cxn ang="0">
                  <a:pos x="21" y="5"/>
                </a:cxn>
                <a:cxn ang="0">
                  <a:pos x="14" y="8"/>
                </a:cxn>
                <a:cxn ang="0">
                  <a:pos x="1" y="11"/>
                </a:cxn>
                <a:cxn ang="0">
                  <a:pos x="1" y="11"/>
                </a:cxn>
              </a:cxnLst>
              <a:rect l="0" t="0" r="r" b="b"/>
              <a:pathLst>
                <a:path w="26" h="11">
                  <a:moveTo>
                    <a:pt x="1" y="11"/>
                  </a:moveTo>
                  <a:lnTo>
                    <a:pt x="0" y="10"/>
                  </a:lnTo>
                  <a:lnTo>
                    <a:pt x="6" y="10"/>
                  </a:lnTo>
                  <a:lnTo>
                    <a:pt x="13" y="5"/>
                  </a:lnTo>
                  <a:lnTo>
                    <a:pt x="16" y="5"/>
                  </a:lnTo>
                  <a:lnTo>
                    <a:pt x="14" y="3"/>
                  </a:lnTo>
                  <a:lnTo>
                    <a:pt x="14" y="0"/>
                  </a:lnTo>
                  <a:lnTo>
                    <a:pt x="19" y="0"/>
                  </a:lnTo>
                  <a:lnTo>
                    <a:pt x="21" y="2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14" y="8"/>
                  </a:lnTo>
                  <a:lnTo>
                    <a:pt x="1" y="11"/>
                  </a:lnTo>
                  <a:lnTo>
                    <a:pt x="1" y="1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18" name="Freeform 787">
              <a:extLst>
                <a:ext uri="{FF2B5EF4-FFF2-40B4-BE49-F238E27FC236}">
                  <a16:creationId xmlns:a16="http://schemas.microsoft.com/office/drawing/2014/main" id="{6562C5B8-7221-9D58-BBB0-CF9475EE3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892" y="-2491295"/>
              <a:ext cx="6798" cy="407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5" y="2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lnTo>
                    <a:pt x="5" y="2"/>
                  </a:lnTo>
                  <a:lnTo>
                    <a:pt x="0" y="3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19" name="Freeform 788">
              <a:extLst>
                <a:ext uri="{FF2B5EF4-FFF2-40B4-BE49-F238E27FC236}">
                  <a16:creationId xmlns:a16="http://schemas.microsoft.com/office/drawing/2014/main" id="{A9E1A355-3E57-8C55-1EFF-8CB6B3D86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870" y="-2498092"/>
              <a:ext cx="2719" cy="27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0" name="Freeform 789">
              <a:extLst>
                <a:ext uri="{FF2B5EF4-FFF2-40B4-BE49-F238E27FC236}">
                  <a16:creationId xmlns:a16="http://schemas.microsoft.com/office/drawing/2014/main" id="{47969D7F-EB81-CB5E-E296-497D83D00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3095" y="-2519845"/>
              <a:ext cx="4079" cy="6798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3" y="5"/>
                </a:cxn>
                <a:cxn ang="0">
                  <a:pos x="0" y="5"/>
                </a:cxn>
                <a:cxn ang="0">
                  <a:pos x="0" y="0"/>
                </a:cxn>
                <a:cxn ang="0">
                  <a:pos x="3" y="2"/>
                </a:cxn>
                <a:cxn ang="0">
                  <a:pos x="3" y="2"/>
                </a:cxn>
              </a:cxnLst>
              <a:rect l="0" t="0" r="r" b="b"/>
              <a:pathLst>
                <a:path w="3" h="5">
                  <a:moveTo>
                    <a:pt x="3" y="2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3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1" name="Freeform 790">
              <a:extLst>
                <a:ext uri="{FF2B5EF4-FFF2-40B4-BE49-F238E27FC236}">
                  <a16:creationId xmlns:a16="http://schemas.microsoft.com/office/drawing/2014/main" id="{65067FBF-15E8-0B16-14A0-18BA18369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533" y="-2547036"/>
              <a:ext cx="4079" cy="407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3" y="0"/>
                </a:cxn>
                <a:cxn ang="0">
                  <a:pos x="3" y="1"/>
                </a:cxn>
                <a:cxn ang="0">
                  <a:pos x="0" y="3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2" name="Freeform 791">
              <a:extLst>
                <a:ext uri="{FF2B5EF4-FFF2-40B4-BE49-F238E27FC236}">
                  <a16:creationId xmlns:a16="http://schemas.microsoft.com/office/drawing/2014/main" id="{49C82135-0631-00A9-CEF9-56C9A2D34D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7690" y="-2549755"/>
              <a:ext cx="4079" cy="2719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0" y="2"/>
                </a:cxn>
                <a:cxn ang="0">
                  <a:pos x="3" y="0"/>
                </a:cxn>
                <a:cxn ang="0">
                  <a:pos x="3" y="2"/>
                </a:cxn>
                <a:cxn ang="0">
                  <a:pos x="3" y="2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3" name="Freeform 792">
              <a:extLst>
                <a:ext uri="{FF2B5EF4-FFF2-40B4-BE49-F238E27FC236}">
                  <a16:creationId xmlns:a16="http://schemas.microsoft.com/office/drawing/2014/main" id="{DC79913B-B369-8F26-022E-5E8FBDB58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7690" y="-2582384"/>
              <a:ext cx="53023" cy="29910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7" y="6"/>
                </a:cxn>
                <a:cxn ang="0">
                  <a:pos x="11" y="5"/>
                </a:cxn>
                <a:cxn ang="0">
                  <a:pos x="13" y="5"/>
                </a:cxn>
                <a:cxn ang="0">
                  <a:pos x="11" y="6"/>
                </a:cxn>
                <a:cxn ang="0">
                  <a:pos x="13" y="10"/>
                </a:cxn>
                <a:cxn ang="0">
                  <a:pos x="15" y="10"/>
                </a:cxn>
                <a:cxn ang="0">
                  <a:pos x="16" y="6"/>
                </a:cxn>
                <a:cxn ang="0">
                  <a:pos x="18" y="6"/>
                </a:cxn>
                <a:cxn ang="0">
                  <a:pos x="16" y="3"/>
                </a:cxn>
                <a:cxn ang="0">
                  <a:pos x="18" y="2"/>
                </a:cxn>
                <a:cxn ang="0">
                  <a:pos x="19" y="0"/>
                </a:cxn>
                <a:cxn ang="0">
                  <a:pos x="19" y="5"/>
                </a:cxn>
                <a:cxn ang="0">
                  <a:pos x="27" y="2"/>
                </a:cxn>
                <a:cxn ang="0">
                  <a:pos x="27" y="0"/>
                </a:cxn>
                <a:cxn ang="0">
                  <a:pos x="31" y="0"/>
                </a:cxn>
                <a:cxn ang="0">
                  <a:pos x="31" y="3"/>
                </a:cxn>
                <a:cxn ang="0">
                  <a:pos x="35" y="0"/>
                </a:cxn>
                <a:cxn ang="0">
                  <a:pos x="34" y="6"/>
                </a:cxn>
                <a:cxn ang="0">
                  <a:pos x="39" y="6"/>
                </a:cxn>
                <a:cxn ang="0">
                  <a:pos x="35" y="10"/>
                </a:cxn>
                <a:cxn ang="0">
                  <a:pos x="27" y="8"/>
                </a:cxn>
                <a:cxn ang="0">
                  <a:pos x="26" y="10"/>
                </a:cxn>
                <a:cxn ang="0">
                  <a:pos x="31" y="10"/>
                </a:cxn>
                <a:cxn ang="0">
                  <a:pos x="31" y="11"/>
                </a:cxn>
                <a:cxn ang="0">
                  <a:pos x="27" y="10"/>
                </a:cxn>
                <a:cxn ang="0">
                  <a:pos x="23" y="11"/>
                </a:cxn>
                <a:cxn ang="0">
                  <a:pos x="24" y="13"/>
                </a:cxn>
                <a:cxn ang="0">
                  <a:pos x="15" y="16"/>
                </a:cxn>
                <a:cxn ang="0">
                  <a:pos x="11" y="21"/>
                </a:cxn>
                <a:cxn ang="0">
                  <a:pos x="7" y="22"/>
                </a:cxn>
                <a:cxn ang="0">
                  <a:pos x="10" y="19"/>
                </a:cxn>
                <a:cxn ang="0">
                  <a:pos x="8" y="18"/>
                </a:cxn>
                <a:cxn ang="0">
                  <a:pos x="10" y="16"/>
                </a:cxn>
                <a:cxn ang="0">
                  <a:pos x="7" y="16"/>
                </a:cxn>
                <a:cxn ang="0">
                  <a:pos x="5" y="19"/>
                </a:cxn>
                <a:cxn ang="0">
                  <a:pos x="3" y="19"/>
                </a:cxn>
                <a:cxn ang="0">
                  <a:pos x="0" y="11"/>
                </a:cxn>
                <a:cxn ang="0">
                  <a:pos x="0" y="11"/>
                </a:cxn>
              </a:cxnLst>
              <a:rect l="0" t="0" r="r" b="b"/>
              <a:pathLst>
                <a:path w="39" h="22">
                  <a:moveTo>
                    <a:pt x="0" y="11"/>
                  </a:moveTo>
                  <a:lnTo>
                    <a:pt x="7" y="6"/>
                  </a:lnTo>
                  <a:lnTo>
                    <a:pt x="11" y="5"/>
                  </a:lnTo>
                  <a:lnTo>
                    <a:pt x="13" y="5"/>
                  </a:lnTo>
                  <a:lnTo>
                    <a:pt x="11" y="6"/>
                  </a:lnTo>
                  <a:lnTo>
                    <a:pt x="13" y="10"/>
                  </a:lnTo>
                  <a:lnTo>
                    <a:pt x="15" y="10"/>
                  </a:lnTo>
                  <a:lnTo>
                    <a:pt x="16" y="6"/>
                  </a:lnTo>
                  <a:lnTo>
                    <a:pt x="18" y="6"/>
                  </a:lnTo>
                  <a:lnTo>
                    <a:pt x="16" y="3"/>
                  </a:lnTo>
                  <a:lnTo>
                    <a:pt x="18" y="2"/>
                  </a:lnTo>
                  <a:lnTo>
                    <a:pt x="19" y="0"/>
                  </a:lnTo>
                  <a:lnTo>
                    <a:pt x="19" y="5"/>
                  </a:lnTo>
                  <a:lnTo>
                    <a:pt x="27" y="2"/>
                  </a:lnTo>
                  <a:lnTo>
                    <a:pt x="27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5" y="0"/>
                  </a:lnTo>
                  <a:lnTo>
                    <a:pt x="34" y="6"/>
                  </a:lnTo>
                  <a:lnTo>
                    <a:pt x="39" y="6"/>
                  </a:lnTo>
                  <a:lnTo>
                    <a:pt x="35" y="10"/>
                  </a:lnTo>
                  <a:lnTo>
                    <a:pt x="27" y="8"/>
                  </a:lnTo>
                  <a:lnTo>
                    <a:pt x="26" y="10"/>
                  </a:lnTo>
                  <a:lnTo>
                    <a:pt x="31" y="10"/>
                  </a:lnTo>
                  <a:lnTo>
                    <a:pt x="31" y="11"/>
                  </a:lnTo>
                  <a:lnTo>
                    <a:pt x="27" y="10"/>
                  </a:lnTo>
                  <a:lnTo>
                    <a:pt x="23" y="11"/>
                  </a:lnTo>
                  <a:lnTo>
                    <a:pt x="24" y="13"/>
                  </a:lnTo>
                  <a:lnTo>
                    <a:pt x="15" y="16"/>
                  </a:lnTo>
                  <a:lnTo>
                    <a:pt x="11" y="21"/>
                  </a:lnTo>
                  <a:lnTo>
                    <a:pt x="7" y="22"/>
                  </a:lnTo>
                  <a:lnTo>
                    <a:pt x="10" y="19"/>
                  </a:lnTo>
                  <a:lnTo>
                    <a:pt x="8" y="18"/>
                  </a:lnTo>
                  <a:lnTo>
                    <a:pt x="10" y="16"/>
                  </a:lnTo>
                  <a:lnTo>
                    <a:pt x="7" y="16"/>
                  </a:lnTo>
                  <a:lnTo>
                    <a:pt x="5" y="19"/>
                  </a:lnTo>
                  <a:lnTo>
                    <a:pt x="3" y="19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4" name="Freeform 793">
              <a:extLst>
                <a:ext uri="{FF2B5EF4-FFF2-40B4-BE49-F238E27FC236}">
                  <a16:creationId xmlns:a16="http://schemas.microsoft.com/office/drawing/2014/main" id="{470E5128-97F1-40D1-60E5-7A767A4F50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7118" y="-2595980"/>
              <a:ext cx="21753" cy="10876"/>
            </a:xfrm>
            <a:custGeom>
              <a:avLst/>
              <a:gdLst/>
              <a:ahLst/>
              <a:cxnLst>
                <a:cxn ang="0">
                  <a:pos x="6" y="4"/>
                </a:cxn>
                <a:cxn ang="0">
                  <a:pos x="5" y="2"/>
                </a:cxn>
                <a:cxn ang="0">
                  <a:pos x="8" y="0"/>
                </a:cxn>
                <a:cxn ang="0">
                  <a:pos x="14" y="0"/>
                </a:cxn>
                <a:cxn ang="0">
                  <a:pos x="11" y="2"/>
                </a:cxn>
                <a:cxn ang="0">
                  <a:pos x="16" y="0"/>
                </a:cxn>
                <a:cxn ang="0">
                  <a:pos x="16" y="5"/>
                </a:cxn>
                <a:cxn ang="0">
                  <a:pos x="3" y="8"/>
                </a:cxn>
                <a:cxn ang="0">
                  <a:pos x="0" y="5"/>
                </a:cxn>
                <a:cxn ang="0">
                  <a:pos x="6" y="4"/>
                </a:cxn>
                <a:cxn ang="0">
                  <a:pos x="6" y="4"/>
                </a:cxn>
              </a:cxnLst>
              <a:rect l="0" t="0" r="r" b="b"/>
              <a:pathLst>
                <a:path w="16" h="8">
                  <a:moveTo>
                    <a:pt x="6" y="4"/>
                  </a:moveTo>
                  <a:lnTo>
                    <a:pt x="5" y="2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1" y="2"/>
                  </a:lnTo>
                  <a:lnTo>
                    <a:pt x="16" y="0"/>
                  </a:lnTo>
                  <a:lnTo>
                    <a:pt x="16" y="5"/>
                  </a:lnTo>
                  <a:lnTo>
                    <a:pt x="3" y="8"/>
                  </a:lnTo>
                  <a:lnTo>
                    <a:pt x="0" y="5"/>
                  </a:lnTo>
                  <a:lnTo>
                    <a:pt x="6" y="4"/>
                  </a:lnTo>
                  <a:lnTo>
                    <a:pt x="6" y="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5" name="Freeform 794">
              <a:extLst>
                <a:ext uri="{FF2B5EF4-FFF2-40B4-BE49-F238E27FC236}">
                  <a16:creationId xmlns:a16="http://schemas.microsoft.com/office/drawing/2014/main" id="{09A50112-9094-501C-F8EC-EBAAA5D88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2073" y="-2600059"/>
              <a:ext cx="2719" cy="27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6" name="Freeform 795">
              <a:extLst>
                <a:ext uri="{FF2B5EF4-FFF2-40B4-BE49-F238E27FC236}">
                  <a16:creationId xmlns:a16="http://schemas.microsoft.com/office/drawing/2014/main" id="{00389698-3C2E-9298-BCA2-8C8F9967BC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2680" y="-2647643"/>
              <a:ext cx="21753" cy="14956"/>
            </a:xfrm>
            <a:custGeom>
              <a:avLst/>
              <a:gdLst/>
              <a:ahLst/>
              <a:cxnLst>
                <a:cxn ang="0">
                  <a:pos x="3" y="8"/>
                </a:cxn>
                <a:cxn ang="0">
                  <a:pos x="14" y="0"/>
                </a:cxn>
                <a:cxn ang="0">
                  <a:pos x="16" y="1"/>
                </a:cxn>
                <a:cxn ang="0">
                  <a:pos x="6" y="9"/>
                </a:cxn>
                <a:cxn ang="0">
                  <a:pos x="0" y="11"/>
                </a:cxn>
                <a:cxn ang="0">
                  <a:pos x="3" y="8"/>
                </a:cxn>
                <a:cxn ang="0">
                  <a:pos x="3" y="8"/>
                </a:cxn>
              </a:cxnLst>
              <a:rect l="0" t="0" r="r" b="b"/>
              <a:pathLst>
                <a:path w="16" h="11">
                  <a:moveTo>
                    <a:pt x="3" y="8"/>
                  </a:moveTo>
                  <a:lnTo>
                    <a:pt x="14" y="0"/>
                  </a:lnTo>
                  <a:lnTo>
                    <a:pt x="16" y="1"/>
                  </a:lnTo>
                  <a:lnTo>
                    <a:pt x="6" y="9"/>
                  </a:lnTo>
                  <a:lnTo>
                    <a:pt x="0" y="11"/>
                  </a:lnTo>
                  <a:lnTo>
                    <a:pt x="3" y="8"/>
                  </a:lnTo>
                  <a:lnTo>
                    <a:pt x="3" y="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7" name="Freeform 796">
              <a:extLst>
                <a:ext uri="{FF2B5EF4-FFF2-40B4-BE49-F238E27FC236}">
                  <a16:creationId xmlns:a16="http://schemas.microsoft.com/office/drawing/2014/main" id="{5F954656-E805-37A2-D82B-391D9C181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1231" y="-2651722"/>
              <a:ext cx="10876" cy="5438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1" y="0"/>
                </a:cxn>
                <a:cxn ang="0">
                  <a:pos x="8" y="1"/>
                </a:cxn>
                <a:cxn ang="0">
                  <a:pos x="1" y="4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8" h="4">
                  <a:moveTo>
                    <a:pt x="0" y="3"/>
                  </a:moveTo>
                  <a:lnTo>
                    <a:pt x="1" y="0"/>
                  </a:lnTo>
                  <a:lnTo>
                    <a:pt x="8" y="1"/>
                  </a:lnTo>
                  <a:lnTo>
                    <a:pt x="1" y="4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8" name="Freeform 797">
              <a:extLst>
                <a:ext uri="{FF2B5EF4-FFF2-40B4-BE49-F238E27FC236}">
                  <a16:creationId xmlns:a16="http://schemas.microsoft.com/office/drawing/2014/main" id="{11D020CB-C5FF-A5A9-F231-619FFC5329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3005" y="-2604137"/>
              <a:ext cx="9517" cy="4079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2" y="3"/>
                </a:cxn>
                <a:cxn ang="0">
                  <a:pos x="0" y="3"/>
                </a:cxn>
                <a:cxn ang="0">
                  <a:pos x="0" y="1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7" h="3">
                  <a:moveTo>
                    <a:pt x="7" y="0"/>
                  </a:moveTo>
                  <a:lnTo>
                    <a:pt x="2" y="3"/>
                  </a:lnTo>
                  <a:lnTo>
                    <a:pt x="0" y="3"/>
                  </a:lnTo>
                  <a:lnTo>
                    <a:pt x="0" y="1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9" name="Freeform 798">
              <a:extLst>
                <a:ext uri="{FF2B5EF4-FFF2-40B4-BE49-F238E27FC236}">
                  <a16:creationId xmlns:a16="http://schemas.microsoft.com/office/drawing/2014/main" id="{AB1F8589-7EB8-EBCE-0643-6E98A0F6F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038" y="-2646284"/>
              <a:ext cx="33989" cy="1631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9" y="0"/>
                </a:cxn>
                <a:cxn ang="0">
                  <a:pos x="25" y="2"/>
                </a:cxn>
                <a:cxn ang="0">
                  <a:pos x="24" y="5"/>
                </a:cxn>
                <a:cxn ang="0">
                  <a:pos x="25" y="7"/>
                </a:cxn>
                <a:cxn ang="0">
                  <a:pos x="14" y="12"/>
                </a:cxn>
                <a:cxn ang="0">
                  <a:pos x="3" y="8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25" h="12">
                  <a:moveTo>
                    <a:pt x="0" y="2"/>
                  </a:moveTo>
                  <a:lnTo>
                    <a:pt x="19" y="0"/>
                  </a:lnTo>
                  <a:lnTo>
                    <a:pt x="25" y="2"/>
                  </a:lnTo>
                  <a:lnTo>
                    <a:pt x="24" y="5"/>
                  </a:lnTo>
                  <a:lnTo>
                    <a:pt x="25" y="7"/>
                  </a:lnTo>
                  <a:lnTo>
                    <a:pt x="14" y="12"/>
                  </a:lnTo>
                  <a:lnTo>
                    <a:pt x="3" y="8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30" name="Freeform 799">
              <a:extLst>
                <a:ext uri="{FF2B5EF4-FFF2-40B4-BE49-F238E27FC236}">
                  <a16:creationId xmlns:a16="http://schemas.microsoft.com/office/drawing/2014/main" id="{C4A97C8D-507D-65AB-0B66-07F5E9BD31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904" y="-2658520"/>
              <a:ext cx="20394" cy="12236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9" y="0"/>
                </a:cxn>
                <a:cxn ang="0">
                  <a:pos x="15" y="1"/>
                </a:cxn>
                <a:cxn ang="0">
                  <a:pos x="15" y="5"/>
                </a:cxn>
                <a:cxn ang="0">
                  <a:pos x="7" y="9"/>
                </a:cxn>
                <a:cxn ang="0">
                  <a:pos x="7" y="5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15" h="9">
                  <a:moveTo>
                    <a:pt x="0" y="3"/>
                  </a:moveTo>
                  <a:lnTo>
                    <a:pt x="9" y="0"/>
                  </a:lnTo>
                  <a:lnTo>
                    <a:pt x="15" y="1"/>
                  </a:lnTo>
                  <a:lnTo>
                    <a:pt x="15" y="5"/>
                  </a:lnTo>
                  <a:lnTo>
                    <a:pt x="7" y="9"/>
                  </a:lnTo>
                  <a:lnTo>
                    <a:pt x="7" y="5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31" name="Freeform 800">
              <a:extLst>
                <a:ext uri="{FF2B5EF4-FFF2-40B4-BE49-F238E27FC236}">
                  <a16:creationId xmlns:a16="http://schemas.microsoft.com/office/drawing/2014/main" id="{D38D2E21-55B4-68B5-20A8-A241AD6950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8787" y="-2318630"/>
              <a:ext cx="28551" cy="6798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0" y="0"/>
                </a:cxn>
                <a:cxn ang="0">
                  <a:pos x="8" y="3"/>
                </a:cxn>
                <a:cxn ang="0">
                  <a:pos x="17" y="5"/>
                </a:cxn>
                <a:cxn ang="0">
                  <a:pos x="20" y="3"/>
                </a:cxn>
                <a:cxn ang="0">
                  <a:pos x="21" y="2"/>
                </a:cxn>
                <a:cxn ang="0">
                  <a:pos x="20" y="2"/>
                </a:cxn>
                <a:cxn ang="0">
                  <a:pos x="18" y="5"/>
                </a:cxn>
                <a:cxn ang="0">
                  <a:pos x="18" y="0"/>
                </a:cxn>
                <a:cxn ang="0">
                  <a:pos x="15" y="0"/>
                </a:cxn>
                <a:cxn ang="0">
                  <a:pos x="15" y="0"/>
                </a:cxn>
              </a:cxnLst>
              <a:rect l="0" t="0" r="r" b="b"/>
              <a:pathLst>
                <a:path w="21" h="5">
                  <a:moveTo>
                    <a:pt x="15" y="0"/>
                  </a:moveTo>
                  <a:lnTo>
                    <a:pt x="0" y="0"/>
                  </a:lnTo>
                  <a:lnTo>
                    <a:pt x="8" y="3"/>
                  </a:lnTo>
                  <a:lnTo>
                    <a:pt x="17" y="5"/>
                  </a:lnTo>
                  <a:lnTo>
                    <a:pt x="20" y="3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18" y="5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32" name="Freeform 801">
              <a:extLst>
                <a:ext uri="{FF2B5EF4-FFF2-40B4-BE49-F238E27FC236}">
                  <a16:creationId xmlns:a16="http://schemas.microsoft.com/office/drawing/2014/main" id="{D97EE380-F3D5-4EF3-DE74-8340328FF6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3810" y="-2438271"/>
              <a:ext cx="13596" cy="10876"/>
            </a:xfrm>
            <a:custGeom>
              <a:avLst/>
              <a:gdLst/>
              <a:ahLst/>
              <a:cxnLst>
                <a:cxn ang="0">
                  <a:pos x="6" y="8"/>
                </a:cxn>
                <a:cxn ang="0">
                  <a:pos x="10" y="5"/>
                </a:cxn>
                <a:cxn ang="0">
                  <a:pos x="8" y="5"/>
                </a:cxn>
                <a:cxn ang="0">
                  <a:pos x="8" y="1"/>
                </a:cxn>
                <a:cxn ang="0">
                  <a:pos x="10" y="3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10" y="1"/>
                </a:cxn>
                <a:cxn ang="0">
                  <a:pos x="8" y="0"/>
                </a:cxn>
                <a:cxn ang="0">
                  <a:pos x="3" y="1"/>
                </a:cxn>
                <a:cxn ang="0">
                  <a:pos x="0" y="3"/>
                </a:cxn>
                <a:cxn ang="0">
                  <a:pos x="0" y="6"/>
                </a:cxn>
                <a:cxn ang="0">
                  <a:pos x="6" y="8"/>
                </a:cxn>
                <a:cxn ang="0">
                  <a:pos x="6" y="8"/>
                </a:cxn>
              </a:cxnLst>
              <a:rect l="0" t="0" r="r" b="b"/>
              <a:pathLst>
                <a:path w="10" h="8">
                  <a:moveTo>
                    <a:pt x="6" y="8"/>
                  </a:moveTo>
                  <a:lnTo>
                    <a:pt x="10" y="5"/>
                  </a:lnTo>
                  <a:lnTo>
                    <a:pt x="8" y="5"/>
                  </a:lnTo>
                  <a:lnTo>
                    <a:pt x="8" y="1"/>
                  </a:lnTo>
                  <a:lnTo>
                    <a:pt x="10" y="3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1"/>
                  </a:lnTo>
                  <a:lnTo>
                    <a:pt x="8" y="0"/>
                  </a:lnTo>
                  <a:lnTo>
                    <a:pt x="3" y="1"/>
                  </a:lnTo>
                  <a:lnTo>
                    <a:pt x="0" y="3"/>
                  </a:lnTo>
                  <a:lnTo>
                    <a:pt x="0" y="6"/>
                  </a:lnTo>
                  <a:lnTo>
                    <a:pt x="6" y="8"/>
                  </a:lnTo>
                  <a:lnTo>
                    <a:pt x="6" y="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33" name="Freeform 802">
              <a:extLst>
                <a:ext uri="{FF2B5EF4-FFF2-40B4-BE49-F238E27FC236}">
                  <a16:creationId xmlns:a16="http://schemas.microsoft.com/office/drawing/2014/main" id="{4CE779D7-C354-0FD2-839C-B7291BEADB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2852" y="-2718340"/>
              <a:ext cx="19034" cy="6798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14" y="0"/>
                </a:cxn>
                <a:cxn ang="0">
                  <a:pos x="14" y="2"/>
                </a:cxn>
                <a:cxn ang="0">
                  <a:pos x="0" y="5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4" h="5">
                  <a:moveTo>
                    <a:pt x="8" y="0"/>
                  </a:moveTo>
                  <a:lnTo>
                    <a:pt x="14" y="0"/>
                  </a:lnTo>
                  <a:lnTo>
                    <a:pt x="14" y="2"/>
                  </a:lnTo>
                  <a:lnTo>
                    <a:pt x="0" y="5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34" name="Freeform 803">
              <a:extLst>
                <a:ext uri="{FF2B5EF4-FFF2-40B4-BE49-F238E27FC236}">
                  <a16:creationId xmlns:a16="http://schemas.microsoft.com/office/drawing/2014/main" id="{C0DBC11E-30C6-A0C9-6BDE-22F9FA506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1582" y="-2695228"/>
              <a:ext cx="20394" cy="5438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2" y="1"/>
                </a:cxn>
                <a:cxn ang="0">
                  <a:pos x="5" y="1"/>
                </a:cxn>
                <a:cxn ang="0">
                  <a:pos x="10" y="1"/>
                </a:cxn>
                <a:cxn ang="0">
                  <a:pos x="13" y="0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3" y="1"/>
                </a:cxn>
                <a:cxn ang="0">
                  <a:pos x="12" y="1"/>
                </a:cxn>
                <a:cxn ang="0">
                  <a:pos x="13" y="3"/>
                </a:cxn>
                <a:cxn ang="0">
                  <a:pos x="12" y="3"/>
                </a:cxn>
                <a:cxn ang="0">
                  <a:pos x="10" y="3"/>
                </a:cxn>
                <a:cxn ang="0">
                  <a:pos x="8" y="4"/>
                </a:cxn>
                <a:cxn ang="0">
                  <a:pos x="7" y="4"/>
                </a:cxn>
                <a:cxn ang="0">
                  <a:pos x="5" y="3"/>
                </a:cxn>
                <a:cxn ang="0">
                  <a:pos x="5" y="4"/>
                </a:cxn>
                <a:cxn ang="0">
                  <a:pos x="4" y="3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15" h="4">
                  <a:moveTo>
                    <a:pt x="0" y="3"/>
                  </a:moveTo>
                  <a:lnTo>
                    <a:pt x="2" y="1"/>
                  </a:lnTo>
                  <a:lnTo>
                    <a:pt x="5" y="1"/>
                  </a:lnTo>
                  <a:lnTo>
                    <a:pt x="10" y="1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3" y="1"/>
                  </a:lnTo>
                  <a:lnTo>
                    <a:pt x="12" y="1"/>
                  </a:lnTo>
                  <a:lnTo>
                    <a:pt x="13" y="3"/>
                  </a:lnTo>
                  <a:lnTo>
                    <a:pt x="12" y="3"/>
                  </a:lnTo>
                  <a:lnTo>
                    <a:pt x="10" y="3"/>
                  </a:lnTo>
                  <a:lnTo>
                    <a:pt x="8" y="4"/>
                  </a:lnTo>
                  <a:lnTo>
                    <a:pt x="7" y="4"/>
                  </a:lnTo>
                  <a:lnTo>
                    <a:pt x="5" y="3"/>
                  </a:lnTo>
                  <a:lnTo>
                    <a:pt x="5" y="4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35" name="Freeform 804">
              <a:extLst>
                <a:ext uri="{FF2B5EF4-FFF2-40B4-BE49-F238E27FC236}">
                  <a16:creationId xmlns:a16="http://schemas.microsoft.com/office/drawing/2014/main" id="{F69D3C42-AA9D-C803-2D18-5E52F09F2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9526" y="-2673475"/>
              <a:ext cx="9517" cy="5438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7" y="3"/>
                </a:cxn>
                <a:cxn ang="0">
                  <a:pos x="7" y="4"/>
                </a:cxn>
                <a:cxn ang="0">
                  <a:pos x="5" y="4"/>
                </a:cxn>
                <a:cxn ang="0">
                  <a:pos x="4" y="3"/>
                </a:cxn>
                <a:cxn ang="0">
                  <a:pos x="0" y="1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7" h="4">
                  <a:moveTo>
                    <a:pt x="4" y="0"/>
                  </a:moveTo>
                  <a:lnTo>
                    <a:pt x="7" y="3"/>
                  </a:lnTo>
                  <a:lnTo>
                    <a:pt x="7" y="4"/>
                  </a:lnTo>
                  <a:lnTo>
                    <a:pt x="5" y="4"/>
                  </a:lnTo>
                  <a:lnTo>
                    <a:pt x="4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36" name="Freeform 805">
              <a:extLst>
                <a:ext uri="{FF2B5EF4-FFF2-40B4-BE49-F238E27FC236}">
                  <a16:creationId xmlns:a16="http://schemas.microsoft.com/office/drawing/2014/main" id="{E95AEBB0-B501-6843-A5EE-BDA356746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1345" y="-2651722"/>
              <a:ext cx="5438" cy="1360"/>
            </a:xfrm>
            <a:custGeom>
              <a:avLst/>
              <a:gdLst/>
              <a:ahLst/>
              <a:cxnLst>
                <a:cxn ang="0">
                  <a:pos x="2" y="1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2" y="1"/>
                </a:cxn>
                <a:cxn ang="0">
                  <a:pos x="2" y="1"/>
                </a:cxn>
              </a:cxnLst>
              <a:rect l="0" t="0" r="r" b="b"/>
              <a:pathLst>
                <a:path w="4" h="1">
                  <a:moveTo>
                    <a:pt x="2" y="1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37" name="Freeform 806">
              <a:extLst>
                <a:ext uri="{FF2B5EF4-FFF2-40B4-BE49-F238E27FC236}">
                  <a16:creationId xmlns:a16="http://schemas.microsoft.com/office/drawing/2014/main" id="{8A7F913A-A330-C5DD-5611-7B173366C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038" y="-2733296"/>
              <a:ext cx="17675" cy="10876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13" y="2"/>
                </a:cxn>
                <a:cxn ang="0">
                  <a:pos x="11" y="5"/>
                </a:cxn>
                <a:cxn ang="0">
                  <a:pos x="3" y="5"/>
                </a:cxn>
                <a:cxn ang="0">
                  <a:pos x="0" y="8"/>
                </a:cxn>
                <a:cxn ang="0">
                  <a:pos x="3" y="0"/>
                </a:cxn>
                <a:cxn ang="0">
                  <a:pos x="3" y="0"/>
                </a:cxn>
              </a:cxnLst>
              <a:rect l="0" t="0" r="r" b="b"/>
              <a:pathLst>
                <a:path w="13" h="8">
                  <a:moveTo>
                    <a:pt x="3" y="0"/>
                  </a:moveTo>
                  <a:lnTo>
                    <a:pt x="13" y="2"/>
                  </a:lnTo>
                  <a:lnTo>
                    <a:pt x="11" y="5"/>
                  </a:lnTo>
                  <a:lnTo>
                    <a:pt x="3" y="5"/>
                  </a:lnTo>
                  <a:lnTo>
                    <a:pt x="0" y="8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38" name="Freeform 807">
              <a:extLst>
                <a:ext uri="{FF2B5EF4-FFF2-40B4-BE49-F238E27FC236}">
                  <a16:creationId xmlns:a16="http://schemas.microsoft.com/office/drawing/2014/main" id="{72C66A6B-9BC5-C182-4138-3C447989E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4853" y="-1816954"/>
              <a:ext cx="95169" cy="58461"/>
            </a:xfrm>
            <a:custGeom>
              <a:avLst/>
              <a:gdLst/>
              <a:ahLst/>
              <a:cxnLst>
                <a:cxn ang="0">
                  <a:pos x="67" y="0"/>
                </a:cxn>
                <a:cxn ang="0">
                  <a:pos x="54" y="5"/>
                </a:cxn>
                <a:cxn ang="0">
                  <a:pos x="49" y="3"/>
                </a:cxn>
                <a:cxn ang="0">
                  <a:pos x="46" y="1"/>
                </a:cxn>
                <a:cxn ang="0">
                  <a:pos x="40" y="8"/>
                </a:cxn>
                <a:cxn ang="0">
                  <a:pos x="38" y="8"/>
                </a:cxn>
                <a:cxn ang="0">
                  <a:pos x="30" y="11"/>
                </a:cxn>
                <a:cxn ang="0">
                  <a:pos x="24" y="9"/>
                </a:cxn>
                <a:cxn ang="0">
                  <a:pos x="21" y="14"/>
                </a:cxn>
                <a:cxn ang="0">
                  <a:pos x="14" y="14"/>
                </a:cxn>
                <a:cxn ang="0">
                  <a:pos x="13" y="17"/>
                </a:cxn>
                <a:cxn ang="0">
                  <a:pos x="8" y="21"/>
                </a:cxn>
                <a:cxn ang="0">
                  <a:pos x="3" y="21"/>
                </a:cxn>
                <a:cxn ang="0">
                  <a:pos x="0" y="21"/>
                </a:cxn>
                <a:cxn ang="0">
                  <a:pos x="0" y="22"/>
                </a:cxn>
                <a:cxn ang="0">
                  <a:pos x="24" y="41"/>
                </a:cxn>
                <a:cxn ang="0">
                  <a:pos x="27" y="40"/>
                </a:cxn>
                <a:cxn ang="0">
                  <a:pos x="25" y="37"/>
                </a:cxn>
                <a:cxn ang="0">
                  <a:pos x="24" y="32"/>
                </a:cxn>
                <a:cxn ang="0">
                  <a:pos x="29" y="32"/>
                </a:cxn>
                <a:cxn ang="0">
                  <a:pos x="37" y="38"/>
                </a:cxn>
                <a:cxn ang="0">
                  <a:pos x="38" y="40"/>
                </a:cxn>
                <a:cxn ang="0">
                  <a:pos x="38" y="41"/>
                </a:cxn>
                <a:cxn ang="0">
                  <a:pos x="41" y="41"/>
                </a:cxn>
                <a:cxn ang="0">
                  <a:pos x="48" y="43"/>
                </a:cxn>
                <a:cxn ang="0">
                  <a:pos x="56" y="41"/>
                </a:cxn>
                <a:cxn ang="0">
                  <a:pos x="54" y="37"/>
                </a:cxn>
                <a:cxn ang="0">
                  <a:pos x="57" y="33"/>
                </a:cxn>
                <a:cxn ang="0">
                  <a:pos x="62" y="16"/>
                </a:cxn>
                <a:cxn ang="0">
                  <a:pos x="69" y="8"/>
                </a:cxn>
                <a:cxn ang="0">
                  <a:pos x="70" y="0"/>
                </a:cxn>
                <a:cxn ang="0">
                  <a:pos x="67" y="0"/>
                </a:cxn>
              </a:cxnLst>
              <a:rect l="0" t="0" r="r" b="b"/>
              <a:pathLst>
                <a:path w="70" h="43">
                  <a:moveTo>
                    <a:pt x="67" y="0"/>
                  </a:moveTo>
                  <a:lnTo>
                    <a:pt x="54" y="5"/>
                  </a:lnTo>
                  <a:lnTo>
                    <a:pt x="49" y="3"/>
                  </a:lnTo>
                  <a:lnTo>
                    <a:pt x="46" y="1"/>
                  </a:lnTo>
                  <a:lnTo>
                    <a:pt x="40" y="8"/>
                  </a:lnTo>
                  <a:lnTo>
                    <a:pt x="38" y="8"/>
                  </a:lnTo>
                  <a:lnTo>
                    <a:pt x="30" y="11"/>
                  </a:lnTo>
                  <a:lnTo>
                    <a:pt x="24" y="9"/>
                  </a:lnTo>
                  <a:lnTo>
                    <a:pt x="21" y="14"/>
                  </a:lnTo>
                  <a:lnTo>
                    <a:pt x="14" y="14"/>
                  </a:lnTo>
                  <a:lnTo>
                    <a:pt x="13" y="17"/>
                  </a:lnTo>
                  <a:lnTo>
                    <a:pt x="8" y="21"/>
                  </a:lnTo>
                  <a:lnTo>
                    <a:pt x="3" y="21"/>
                  </a:lnTo>
                  <a:lnTo>
                    <a:pt x="0" y="21"/>
                  </a:lnTo>
                  <a:lnTo>
                    <a:pt x="0" y="22"/>
                  </a:lnTo>
                  <a:lnTo>
                    <a:pt x="24" y="41"/>
                  </a:lnTo>
                  <a:lnTo>
                    <a:pt x="27" y="40"/>
                  </a:lnTo>
                  <a:lnTo>
                    <a:pt x="25" y="37"/>
                  </a:lnTo>
                  <a:lnTo>
                    <a:pt x="24" y="32"/>
                  </a:lnTo>
                  <a:lnTo>
                    <a:pt x="29" y="32"/>
                  </a:lnTo>
                  <a:lnTo>
                    <a:pt x="37" y="38"/>
                  </a:lnTo>
                  <a:lnTo>
                    <a:pt x="38" y="40"/>
                  </a:lnTo>
                  <a:lnTo>
                    <a:pt x="38" y="41"/>
                  </a:lnTo>
                  <a:lnTo>
                    <a:pt x="41" y="41"/>
                  </a:lnTo>
                  <a:lnTo>
                    <a:pt x="48" y="43"/>
                  </a:lnTo>
                  <a:lnTo>
                    <a:pt x="56" y="41"/>
                  </a:lnTo>
                  <a:lnTo>
                    <a:pt x="54" y="37"/>
                  </a:lnTo>
                  <a:lnTo>
                    <a:pt x="57" y="33"/>
                  </a:lnTo>
                  <a:lnTo>
                    <a:pt x="62" y="16"/>
                  </a:lnTo>
                  <a:lnTo>
                    <a:pt x="69" y="8"/>
                  </a:lnTo>
                  <a:lnTo>
                    <a:pt x="70" y="0"/>
                  </a:lnTo>
                  <a:lnTo>
                    <a:pt x="67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39" name="Freeform 809">
              <a:extLst>
                <a:ext uri="{FF2B5EF4-FFF2-40B4-BE49-F238E27FC236}">
                  <a16:creationId xmlns:a16="http://schemas.microsoft.com/office/drawing/2014/main" id="{3FA1878B-8A25-C2B7-44C5-4D8279234D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7786" y="-1607582"/>
              <a:ext cx="252878" cy="250158"/>
            </a:xfrm>
            <a:custGeom>
              <a:avLst/>
              <a:gdLst/>
              <a:ahLst/>
              <a:cxnLst>
                <a:cxn ang="0">
                  <a:pos x="173" y="166"/>
                </a:cxn>
                <a:cxn ang="0">
                  <a:pos x="162" y="162"/>
                </a:cxn>
                <a:cxn ang="0">
                  <a:pos x="166" y="157"/>
                </a:cxn>
                <a:cxn ang="0">
                  <a:pos x="170" y="158"/>
                </a:cxn>
                <a:cxn ang="0">
                  <a:pos x="174" y="152"/>
                </a:cxn>
                <a:cxn ang="0">
                  <a:pos x="178" y="146"/>
                </a:cxn>
                <a:cxn ang="0">
                  <a:pos x="186" y="123"/>
                </a:cxn>
                <a:cxn ang="0">
                  <a:pos x="165" y="110"/>
                </a:cxn>
                <a:cxn ang="0">
                  <a:pos x="163" y="93"/>
                </a:cxn>
                <a:cxn ang="0">
                  <a:pos x="144" y="99"/>
                </a:cxn>
                <a:cxn ang="0">
                  <a:pos x="133" y="94"/>
                </a:cxn>
                <a:cxn ang="0">
                  <a:pos x="126" y="90"/>
                </a:cxn>
                <a:cxn ang="0">
                  <a:pos x="114" y="75"/>
                </a:cxn>
                <a:cxn ang="0">
                  <a:pos x="128" y="64"/>
                </a:cxn>
                <a:cxn ang="0">
                  <a:pos x="139" y="49"/>
                </a:cxn>
                <a:cxn ang="0">
                  <a:pos x="173" y="41"/>
                </a:cxn>
                <a:cxn ang="0">
                  <a:pos x="181" y="40"/>
                </a:cxn>
                <a:cxn ang="0">
                  <a:pos x="171" y="37"/>
                </a:cxn>
                <a:cxn ang="0">
                  <a:pos x="181" y="27"/>
                </a:cxn>
                <a:cxn ang="0">
                  <a:pos x="168" y="22"/>
                </a:cxn>
                <a:cxn ang="0">
                  <a:pos x="154" y="22"/>
                </a:cxn>
                <a:cxn ang="0">
                  <a:pos x="134" y="24"/>
                </a:cxn>
                <a:cxn ang="0">
                  <a:pos x="134" y="17"/>
                </a:cxn>
                <a:cxn ang="0">
                  <a:pos x="126" y="11"/>
                </a:cxn>
                <a:cxn ang="0">
                  <a:pos x="117" y="5"/>
                </a:cxn>
                <a:cxn ang="0">
                  <a:pos x="104" y="0"/>
                </a:cxn>
                <a:cxn ang="0">
                  <a:pos x="99" y="1"/>
                </a:cxn>
                <a:cxn ang="0">
                  <a:pos x="101" y="8"/>
                </a:cxn>
                <a:cxn ang="0">
                  <a:pos x="78" y="25"/>
                </a:cxn>
                <a:cxn ang="0">
                  <a:pos x="51" y="35"/>
                </a:cxn>
                <a:cxn ang="0">
                  <a:pos x="43" y="38"/>
                </a:cxn>
                <a:cxn ang="0">
                  <a:pos x="35" y="48"/>
                </a:cxn>
                <a:cxn ang="0">
                  <a:pos x="25" y="45"/>
                </a:cxn>
                <a:cxn ang="0">
                  <a:pos x="19" y="43"/>
                </a:cxn>
                <a:cxn ang="0">
                  <a:pos x="13" y="40"/>
                </a:cxn>
                <a:cxn ang="0">
                  <a:pos x="17" y="33"/>
                </a:cxn>
                <a:cxn ang="0">
                  <a:pos x="1" y="53"/>
                </a:cxn>
                <a:cxn ang="0">
                  <a:pos x="0" y="57"/>
                </a:cxn>
                <a:cxn ang="0">
                  <a:pos x="21" y="70"/>
                </a:cxn>
                <a:cxn ang="0">
                  <a:pos x="32" y="83"/>
                </a:cxn>
                <a:cxn ang="0">
                  <a:pos x="43" y="106"/>
                </a:cxn>
                <a:cxn ang="0">
                  <a:pos x="49" y="117"/>
                </a:cxn>
                <a:cxn ang="0">
                  <a:pos x="61" y="133"/>
                </a:cxn>
                <a:cxn ang="0">
                  <a:pos x="59" y="141"/>
                </a:cxn>
                <a:cxn ang="0">
                  <a:pos x="77" y="155"/>
                </a:cxn>
                <a:cxn ang="0">
                  <a:pos x="120" y="170"/>
                </a:cxn>
                <a:cxn ang="0">
                  <a:pos x="139" y="181"/>
                </a:cxn>
                <a:cxn ang="0">
                  <a:pos x="150" y="183"/>
                </a:cxn>
                <a:cxn ang="0">
                  <a:pos x="163" y="178"/>
                </a:cxn>
                <a:cxn ang="0">
                  <a:pos x="174" y="166"/>
                </a:cxn>
              </a:cxnLst>
              <a:rect l="0" t="0" r="r" b="b"/>
              <a:pathLst>
                <a:path w="186" h="184">
                  <a:moveTo>
                    <a:pt x="174" y="166"/>
                  </a:moveTo>
                  <a:lnTo>
                    <a:pt x="173" y="166"/>
                  </a:lnTo>
                  <a:lnTo>
                    <a:pt x="166" y="163"/>
                  </a:lnTo>
                  <a:lnTo>
                    <a:pt x="162" y="162"/>
                  </a:lnTo>
                  <a:lnTo>
                    <a:pt x="162" y="158"/>
                  </a:lnTo>
                  <a:lnTo>
                    <a:pt x="166" y="157"/>
                  </a:lnTo>
                  <a:lnTo>
                    <a:pt x="168" y="157"/>
                  </a:lnTo>
                  <a:lnTo>
                    <a:pt x="170" y="158"/>
                  </a:lnTo>
                  <a:lnTo>
                    <a:pt x="171" y="157"/>
                  </a:lnTo>
                  <a:lnTo>
                    <a:pt x="174" y="152"/>
                  </a:lnTo>
                  <a:lnTo>
                    <a:pt x="173" y="147"/>
                  </a:lnTo>
                  <a:lnTo>
                    <a:pt x="178" y="146"/>
                  </a:lnTo>
                  <a:lnTo>
                    <a:pt x="181" y="128"/>
                  </a:lnTo>
                  <a:lnTo>
                    <a:pt x="186" y="123"/>
                  </a:lnTo>
                  <a:lnTo>
                    <a:pt x="174" y="109"/>
                  </a:lnTo>
                  <a:lnTo>
                    <a:pt x="165" y="110"/>
                  </a:lnTo>
                  <a:lnTo>
                    <a:pt x="160" y="109"/>
                  </a:lnTo>
                  <a:lnTo>
                    <a:pt x="163" y="93"/>
                  </a:lnTo>
                  <a:lnTo>
                    <a:pt x="152" y="98"/>
                  </a:lnTo>
                  <a:lnTo>
                    <a:pt x="144" y="99"/>
                  </a:lnTo>
                  <a:lnTo>
                    <a:pt x="136" y="98"/>
                  </a:lnTo>
                  <a:lnTo>
                    <a:pt x="133" y="94"/>
                  </a:lnTo>
                  <a:lnTo>
                    <a:pt x="123" y="93"/>
                  </a:lnTo>
                  <a:lnTo>
                    <a:pt x="126" y="90"/>
                  </a:lnTo>
                  <a:lnTo>
                    <a:pt x="117" y="81"/>
                  </a:lnTo>
                  <a:lnTo>
                    <a:pt x="114" y="75"/>
                  </a:lnTo>
                  <a:lnTo>
                    <a:pt x="120" y="65"/>
                  </a:lnTo>
                  <a:lnTo>
                    <a:pt x="128" y="64"/>
                  </a:lnTo>
                  <a:lnTo>
                    <a:pt x="130" y="57"/>
                  </a:lnTo>
                  <a:lnTo>
                    <a:pt x="139" y="49"/>
                  </a:lnTo>
                  <a:lnTo>
                    <a:pt x="154" y="45"/>
                  </a:lnTo>
                  <a:lnTo>
                    <a:pt x="173" y="41"/>
                  </a:lnTo>
                  <a:lnTo>
                    <a:pt x="179" y="41"/>
                  </a:lnTo>
                  <a:lnTo>
                    <a:pt x="181" y="40"/>
                  </a:lnTo>
                  <a:lnTo>
                    <a:pt x="176" y="37"/>
                  </a:lnTo>
                  <a:lnTo>
                    <a:pt x="171" y="37"/>
                  </a:lnTo>
                  <a:lnTo>
                    <a:pt x="171" y="35"/>
                  </a:lnTo>
                  <a:lnTo>
                    <a:pt x="181" y="27"/>
                  </a:lnTo>
                  <a:lnTo>
                    <a:pt x="179" y="25"/>
                  </a:lnTo>
                  <a:lnTo>
                    <a:pt x="168" y="22"/>
                  </a:lnTo>
                  <a:lnTo>
                    <a:pt x="162" y="22"/>
                  </a:lnTo>
                  <a:lnTo>
                    <a:pt x="154" y="22"/>
                  </a:lnTo>
                  <a:lnTo>
                    <a:pt x="147" y="24"/>
                  </a:lnTo>
                  <a:lnTo>
                    <a:pt x="134" y="24"/>
                  </a:lnTo>
                  <a:lnTo>
                    <a:pt x="133" y="21"/>
                  </a:lnTo>
                  <a:lnTo>
                    <a:pt x="134" y="17"/>
                  </a:lnTo>
                  <a:lnTo>
                    <a:pt x="130" y="16"/>
                  </a:lnTo>
                  <a:lnTo>
                    <a:pt x="126" y="11"/>
                  </a:lnTo>
                  <a:lnTo>
                    <a:pt x="122" y="9"/>
                  </a:lnTo>
                  <a:lnTo>
                    <a:pt x="117" y="5"/>
                  </a:lnTo>
                  <a:lnTo>
                    <a:pt x="112" y="1"/>
                  </a:lnTo>
                  <a:lnTo>
                    <a:pt x="104" y="0"/>
                  </a:lnTo>
                  <a:lnTo>
                    <a:pt x="99" y="0"/>
                  </a:lnTo>
                  <a:lnTo>
                    <a:pt x="99" y="1"/>
                  </a:lnTo>
                  <a:lnTo>
                    <a:pt x="104" y="8"/>
                  </a:lnTo>
                  <a:lnTo>
                    <a:pt x="101" y="8"/>
                  </a:lnTo>
                  <a:lnTo>
                    <a:pt x="94" y="16"/>
                  </a:lnTo>
                  <a:lnTo>
                    <a:pt x="78" y="25"/>
                  </a:lnTo>
                  <a:lnTo>
                    <a:pt x="54" y="30"/>
                  </a:lnTo>
                  <a:lnTo>
                    <a:pt x="51" y="35"/>
                  </a:lnTo>
                  <a:lnTo>
                    <a:pt x="48" y="35"/>
                  </a:lnTo>
                  <a:lnTo>
                    <a:pt x="43" y="38"/>
                  </a:lnTo>
                  <a:lnTo>
                    <a:pt x="40" y="46"/>
                  </a:lnTo>
                  <a:lnTo>
                    <a:pt x="35" y="48"/>
                  </a:lnTo>
                  <a:lnTo>
                    <a:pt x="29" y="49"/>
                  </a:lnTo>
                  <a:lnTo>
                    <a:pt x="25" y="45"/>
                  </a:lnTo>
                  <a:lnTo>
                    <a:pt x="21" y="45"/>
                  </a:lnTo>
                  <a:lnTo>
                    <a:pt x="19" y="43"/>
                  </a:lnTo>
                  <a:lnTo>
                    <a:pt x="13" y="45"/>
                  </a:lnTo>
                  <a:lnTo>
                    <a:pt x="13" y="40"/>
                  </a:lnTo>
                  <a:lnTo>
                    <a:pt x="17" y="38"/>
                  </a:lnTo>
                  <a:lnTo>
                    <a:pt x="17" y="33"/>
                  </a:lnTo>
                  <a:lnTo>
                    <a:pt x="1" y="43"/>
                  </a:lnTo>
                  <a:lnTo>
                    <a:pt x="1" y="53"/>
                  </a:lnTo>
                  <a:lnTo>
                    <a:pt x="4" y="54"/>
                  </a:lnTo>
                  <a:lnTo>
                    <a:pt x="0" y="57"/>
                  </a:lnTo>
                  <a:lnTo>
                    <a:pt x="16" y="67"/>
                  </a:lnTo>
                  <a:lnTo>
                    <a:pt x="21" y="70"/>
                  </a:lnTo>
                  <a:lnTo>
                    <a:pt x="24" y="78"/>
                  </a:lnTo>
                  <a:lnTo>
                    <a:pt x="32" y="83"/>
                  </a:lnTo>
                  <a:lnTo>
                    <a:pt x="38" y="101"/>
                  </a:lnTo>
                  <a:lnTo>
                    <a:pt x="43" y="106"/>
                  </a:lnTo>
                  <a:lnTo>
                    <a:pt x="45" y="115"/>
                  </a:lnTo>
                  <a:lnTo>
                    <a:pt x="49" y="117"/>
                  </a:lnTo>
                  <a:lnTo>
                    <a:pt x="57" y="131"/>
                  </a:lnTo>
                  <a:lnTo>
                    <a:pt x="61" y="133"/>
                  </a:lnTo>
                  <a:lnTo>
                    <a:pt x="62" y="139"/>
                  </a:lnTo>
                  <a:lnTo>
                    <a:pt x="59" y="141"/>
                  </a:lnTo>
                  <a:lnTo>
                    <a:pt x="61" y="144"/>
                  </a:lnTo>
                  <a:lnTo>
                    <a:pt x="77" y="155"/>
                  </a:lnTo>
                  <a:lnTo>
                    <a:pt x="97" y="163"/>
                  </a:lnTo>
                  <a:lnTo>
                    <a:pt x="120" y="170"/>
                  </a:lnTo>
                  <a:lnTo>
                    <a:pt x="130" y="174"/>
                  </a:lnTo>
                  <a:lnTo>
                    <a:pt x="139" y="181"/>
                  </a:lnTo>
                  <a:lnTo>
                    <a:pt x="147" y="184"/>
                  </a:lnTo>
                  <a:lnTo>
                    <a:pt x="150" y="183"/>
                  </a:lnTo>
                  <a:lnTo>
                    <a:pt x="158" y="183"/>
                  </a:lnTo>
                  <a:lnTo>
                    <a:pt x="163" y="178"/>
                  </a:lnTo>
                  <a:lnTo>
                    <a:pt x="163" y="176"/>
                  </a:lnTo>
                  <a:lnTo>
                    <a:pt x="174" y="166"/>
                  </a:lnTo>
                  <a:lnTo>
                    <a:pt x="174" y="16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40" name="Freeform 810">
              <a:extLst>
                <a:ext uri="{FF2B5EF4-FFF2-40B4-BE49-F238E27FC236}">
                  <a16:creationId xmlns:a16="http://schemas.microsoft.com/office/drawing/2014/main" id="{B440A4C1-C9E8-D9EF-E83E-6849C0716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3755" y="-1173883"/>
              <a:ext cx="42147" cy="32629"/>
            </a:xfrm>
            <a:custGeom>
              <a:avLst/>
              <a:gdLst/>
              <a:ahLst/>
              <a:cxnLst>
                <a:cxn ang="0">
                  <a:pos x="19" y="0"/>
                </a:cxn>
                <a:cxn ang="0">
                  <a:pos x="21" y="5"/>
                </a:cxn>
                <a:cxn ang="0">
                  <a:pos x="29" y="3"/>
                </a:cxn>
                <a:cxn ang="0">
                  <a:pos x="31" y="5"/>
                </a:cxn>
                <a:cxn ang="0">
                  <a:pos x="29" y="6"/>
                </a:cxn>
                <a:cxn ang="0">
                  <a:pos x="27" y="5"/>
                </a:cxn>
                <a:cxn ang="0">
                  <a:pos x="27" y="9"/>
                </a:cxn>
                <a:cxn ang="0">
                  <a:pos x="19" y="13"/>
                </a:cxn>
                <a:cxn ang="0">
                  <a:pos x="16" y="17"/>
                </a:cxn>
                <a:cxn ang="0">
                  <a:pos x="6" y="22"/>
                </a:cxn>
                <a:cxn ang="0">
                  <a:pos x="2" y="22"/>
                </a:cxn>
                <a:cxn ang="0">
                  <a:pos x="2" y="24"/>
                </a:cxn>
                <a:cxn ang="0">
                  <a:pos x="0" y="21"/>
                </a:cxn>
                <a:cxn ang="0">
                  <a:pos x="2" y="19"/>
                </a:cxn>
                <a:cxn ang="0">
                  <a:pos x="3" y="16"/>
                </a:cxn>
                <a:cxn ang="0">
                  <a:pos x="8" y="16"/>
                </a:cxn>
                <a:cxn ang="0">
                  <a:pos x="11" y="14"/>
                </a:cxn>
                <a:cxn ang="0">
                  <a:pos x="18" y="6"/>
                </a:cxn>
                <a:cxn ang="0">
                  <a:pos x="19" y="0"/>
                </a:cxn>
                <a:cxn ang="0">
                  <a:pos x="19" y="0"/>
                </a:cxn>
              </a:cxnLst>
              <a:rect l="0" t="0" r="r" b="b"/>
              <a:pathLst>
                <a:path w="31" h="24">
                  <a:moveTo>
                    <a:pt x="19" y="0"/>
                  </a:moveTo>
                  <a:lnTo>
                    <a:pt x="21" y="5"/>
                  </a:lnTo>
                  <a:lnTo>
                    <a:pt x="29" y="3"/>
                  </a:lnTo>
                  <a:lnTo>
                    <a:pt x="31" y="5"/>
                  </a:lnTo>
                  <a:lnTo>
                    <a:pt x="29" y="6"/>
                  </a:lnTo>
                  <a:lnTo>
                    <a:pt x="27" y="5"/>
                  </a:lnTo>
                  <a:lnTo>
                    <a:pt x="27" y="9"/>
                  </a:lnTo>
                  <a:lnTo>
                    <a:pt x="19" y="13"/>
                  </a:lnTo>
                  <a:lnTo>
                    <a:pt x="16" y="17"/>
                  </a:lnTo>
                  <a:lnTo>
                    <a:pt x="6" y="22"/>
                  </a:lnTo>
                  <a:lnTo>
                    <a:pt x="2" y="22"/>
                  </a:lnTo>
                  <a:lnTo>
                    <a:pt x="2" y="24"/>
                  </a:lnTo>
                  <a:lnTo>
                    <a:pt x="0" y="21"/>
                  </a:lnTo>
                  <a:lnTo>
                    <a:pt x="2" y="19"/>
                  </a:lnTo>
                  <a:lnTo>
                    <a:pt x="3" y="16"/>
                  </a:lnTo>
                  <a:lnTo>
                    <a:pt x="8" y="16"/>
                  </a:lnTo>
                  <a:lnTo>
                    <a:pt x="11" y="14"/>
                  </a:lnTo>
                  <a:lnTo>
                    <a:pt x="18" y="6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41" name="Freeform 811">
              <a:extLst>
                <a:ext uri="{FF2B5EF4-FFF2-40B4-BE49-F238E27FC236}">
                  <a16:creationId xmlns:a16="http://schemas.microsoft.com/office/drawing/2014/main" id="{7F337B3C-3A6F-F219-514C-3A08527B3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8985" y="-1734021"/>
              <a:ext cx="39428" cy="39428"/>
            </a:xfrm>
            <a:custGeom>
              <a:avLst/>
              <a:gdLst/>
              <a:ahLst/>
              <a:cxnLst>
                <a:cxn ang="0">
                  <a:pos x="18" y="8"/>
                </a:cxn>
                <a:cxn ang="0">
                  <a:pos x="17" y="8"/>
                </a:cxn>
                <a:cxn ang="0">
                  <a:pos x="15" y="5"/>
                </a:cxn>
                <a:cxn ang="0">
                  <a:pos x="13" y="5"/>
                </a:cxn>
                <a:cxn ang="0">
                  <a:pos x="7" y="0"/>
                </a:cxn>
                <a:cxn ang="0">
                  <a:pos x="9" y="3"/>
                </a:cxn>
                <a:cxn ang="0">
                  <a:pos x="0" y="3"/>
                </a:cxn>
                <a:cxn ang="0">
                  <a:pos x="4" y="3"/>
                </a:cxn>
                <a:cxn ang="0">
                  <a:pos x="7" y="5"/>
                </a:cxn>
                <a:cxn ang="0">
                  <a:pos x="9" y="5"/>
                </a:cxn>
                <a:cxn ang="0">
                  <a:pos x="13" y="8"/>
                </a:cxn>
                <a:cxn ang="0">
                  <a:pos x="15" y="9"/>
                </a:cxn>
                <a:cxn ang="0">
                  <a:pos x="12" y="11"/>
                </a:cxn>
                <a:cxn ang="0">
                  <a:pos x="18" y="9"/>
                </a:cxn>
                <a:cxn ang="0">
                  <a:pos x="20" y="11"/>
                </a:cxn>
                <a:cxn ang="0">
                  <a:pos x="21" y="13"/>
                </a:cxn>
                <a:cxn ang="0">
                  <a:pos x="17" y="16"/>
                </a:cxn>
                <a:cxn ang="0">
                  <a:pos x="26" y="16"/>
                </a:cxn>
                <a:cxn ang="0">
                  <a:pos x="25" y="16"/>
                </a:cxn>
                <a:cxn ang="0">
                  <a:pos x="21" y="19"/>
                </a:cxn>
                <a:cxn ang="0">
                  <a:pos x="26" y="22"/>
                </a:cxn>
                <a:cxn ang="0">
                  <a:pos x="28" y="24"/>
                </a:cxn>
                <a:cxn ang="0">
                  <a:pos x="21" y="24"/>
                </a:cxn>
                <a:cxn ang="0">
                  <a:pos x="12" y="21"/>
                </a:cxn>
                <a:cxn ang="0">
                  <a:pos x="23" y="25"/>
                </a:cxn>
                <a:cxn ang="0">
                  <a:pos x="26" y="27"/>
                </a:cxn>
                <a:cxn ang="0">
                  <a:pos x="28" y="27"/>
                </a:cxn>
                <a:cxn ang="0">
                  <a:pos x="29" y="24"/>
                </a:cxn>
                <a:cxn ang="0">
                  <a:pos x="29" y="16"/>
                </a:cxn>
                <a:cxn ang="0">
                  <a:pos x="28" y="11"/>
                </a:cxn>
                <a:cxn ang="0">
                  <a:pos x="29" y="9"/>
                </a:cxn>
                <a:cxn ang="0">
                  <a:pos x="29" y="6"/>
                </a:cxn>
                <a:cxn ang="0">
                  <a:pos x="28" y="5"/>
                </a:cxn>
                <a:cxn ang="0">
                  <a:pos x="26" y="6"/>
                </a:cxn>
                <a:cxn ang="0">
                  <a:pos x="26" y="8"/>
                </a:cxn>
                <a:cxn ang="0">
                  <a:pos x="26" y="9"/>
                </a:cxn>
                <a:cxn ang="0">
                  <a:pos x="20" y="9"/>
                </a:cxn>
                <a:cxn ang="0">
                  <a:pos x="23" y="8"/>
                </a:cxn>
              </a:cxnLst>
              <a:rect l="0" t="0" r="r" b="b"/>
              <a:pathLst>
                <a:path w="29" h="29">
                  <a:moveTo>
                    <a:pt x="23" y="8"/>
                  </a:moveTo>
                  <a:lnTo>
                    <a:pt x="18" y="8"/>
                  </a:lnTo>
                  <a:lnTo>
                    <a:pt x="18" y="9"/>
                  </a:lnTo>
                  <a:lnTo>
                    <a:pt x="17" y="8"/>
                  </a:lnTo>
                  <a:lnTo>
                    <a:pt x="13" y="6"/>
                  </a:lnTo>
                  <a:lnTo>
                    <a:pt x="15" y="5"/>
                  </a:lnTo>
                  <a:lnTo>
                    <a:pt x="12" y="3"/>
                  </a:lnTo>
                  <a:lnTo>
                    <a:pt x="13" y="5"/>
                  </a:lnTo>
                  <a:lnTo>
                    <a:pt x="10" y="5"/>
                  </a:lnTo>
                  <a:lnTo>
                    <a:pt x="7" y="0"/>
                  </a:lnTo>
                  <a:lnTo>
                    <a:pt x="7" y="1"/>
                  </a:lnTo>
                  <a:lnTo>
                    <a:pt x="9" y="3"/>
                  </a:lnTo>
                  <a:lnTo>
                    <a:pt x="4" y="3"/>
                  </a:lnTo>
                  <a:lnTo>
                    <a:pt x="0" y="3"/>
                  </a:lnTo>
                  <a:lnTo>
                    <a:pt x="4" y="5"/>
                  </a:lnTo>
                  <a:lnTo>
                    <a:pt x="4" y="3"/>
                  </a:lnTo>
                  <a:lnTo>
                    <a:pt x="4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9" y="5"/>
                  </a:lnTo>
                  <a:lnTo>
                    <a:pt x="10" y="5"/>
                  </a:lnTo>
                  <a:lnTo>
                    <a:pt x="13" y="8"/>
                  </a:lnTo>
                  <a:lnTo>
                    <a:pt x="12" y="8"/>
                  </a:lnTo>
                  <a:lnTo>
                    <a:pt x="15" y="9"/>
                  </a:lnTo>
                  <a:lnTo>
                    <a:pt x="13" y="9"/>
                  </a:lnTo>
                  <a:lnTo>
                    <a:pt x="12" y="11"/>
                  </a:lnTo>
                  <a:lnTo>
                    <a:pt x="15" y="9"/>
                  </a:lnTo>
                  <a:lnTo>
                    <a:pt x="18" y="9"/>
                  </a:lnTo>
                  <a:lnTo>
                    <a:pt x="18" y="11"/>
                  </a:lnTo>
                  <a:lnTo>
                    <a:pt x="20" y="11"/>
                  </a:lnTo>
                  <a:lnTo>
                    <a:pt x="21" y="11"/>
                  </a:lnTo>
                  <a:lnTo>
                    <a:pt x="21" y="13"/>
                  </a:lnTo>
                  <a:lnTo>
                    <a:pt x="15" y="16"/>
                  </a:lnTo>
                  <a:lnTo>
                    <a:pt x="17" y="16"/>
                  </a:lnTo>
                  <a:lnTo>
                    <a:pt x="21" y="14"/>
                  </a:lnTo>
                  <a:lnTo>
                    <a:pt x="26" y="16"/>
                  </a:lnTo>
                  <a:lnTo>
                    <a:pt x="23" y="16"/>
                  </a:lnTo>
                  <a:lnTo>
                    <a:pt x="25" y="16"/>
                  </a:lnTo>
                  <a:lnTo>
                    <a:pt x="28" y="17"/>
                  </a:lnTo>
                  <a:lnTo>
                    <a:pt x="21" y="19"/>
                  </a:lnTo>
                  <a:lnTo>
                    <a:pt x="26" y="19"/>
                  </a:lnTo>
                  <a:lnTo>
                    <a:pt x="26" y="22"/>
                  </a:lnTo>
                  <a:lnTo>
                    <a:pt x="23" y="22"/>
                  </a:lnTo>
                  <a:lnTo>
                    <a:pt x="28" y="24"/>
                  </a:lnTo>
                  <a:lnTo>
                    <a:pt x="23" y="24"/>
                  </a:lnTo>
                  <a:lnTo>
                    <a:pt x="21" y="24"/>
                  </a:lnTo>
                  <a:lnTo>
                    <a:pt x="17" y="22"/>
                  </a:lnTo>
                  <a:lnTo>
                    <a:pt x="12" y="21"/>
                  </a:lnTo>
                  <a:lnTo>
                    <a:pt x="15" y="24"/>
                  </a:lnTo>
                  <a:lnTo>
                    <a:pt x="23" y="25"/>
                  </a:lnTo>
                  <a:lnTo>
                    <a:pt x="25" y="29"/>
                  </a:lnTo>
                  <a:lnTo>
                    <a:pt x="26" y="27"/>
                  </a:lnTo>
                  <a:lnTo>
                    <a:pt x="26" y="29"/>
                  </a:lnTo>
                  <a:lnTo>
                    <a:pt x="28" y="27"/>
                  </a:lnTo>
                  <a:lnTo>
                    <a:pt x="28" y="25"/>
                  </a:lnTo>
                  <a:lnTo>
                    <a:pt x="29" y="24"/>
                  </a:lnTo>
                  <a:lnTo>
                    <a:pt x="28" y="22"/>
                  </a:lnTo>
                  <a:lnTo>
                    <a:pt x="29" y="16"/>
                  </a:lnTo>
                  <a:lnTo>
                    <a:pt x="29" y="13"/>
                  </a:lnTo>
                  <a:lnTo>
                    <a:pt x="28" y="11"/>
                  </a:lnTo>
                  <a:lnTo>
                    <a:pt x="28" y="9"/>
                  </a:lnTo>
                  <a:lnTo>
                    <a:pt x="29" y="9"/>
                  </a:lnTo>
                  <a:lnTo>
                    <a:pt x="28" y="8"/>
                  </a:lnTo>
                  <a:lnTo>
                    <a:pt x="29" y="6"/>
                  </a:lnTo>
                  <a:lnTo>
                    <a:pt x="26" y="6"/>
                  </a:lnTo>
                  <a:lnTo>
                    <a:pt x="28" y="5"/>
                  </a:lnTo>
                  <a:lnTo>
                    <a:pt x="26" y="5"/>
                  </a:lnTo>
                  <a:lnTo>
                    <a:pt x="26" y="6"/>
                  </a:lnTo>
                  <a:lnTo>
                    <a:pt x="28" y="8"/>
                  </a:lnTo>
                  <a:lnTo>
                    <a:pt x="26" y="8"/>
                  </a:lnTo>
                  <a:lnTo>
                    <a:pt x="28" y="9"/>
                  </a:lnTo>
                  <a:lnTo>
                    <a:pt x="26" y="9"/>
                  </a:lnTo>
                  <a:lnTo>
                    <a:pt x="26" y="13"/>
                  </a:lnTo>
                  <a:lnTo>
                    <a:pt x="20" y="9"/>
                  </a:lnTo>
                  <a:lnTo>
                    <a:pt x="23" y="8"/>
                  </a:lnTo>
                  <a:lnTo>
                    <a:pt x="23" y="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42" name="Freeform 812">
              <a:extLst>
                <a:ext uri="{FF2B5EF4-FFF2-40B4-BE49-F238E27FC236}">
                  <a16:creationId xmlns:a16="http://schemas.microsoft.com/office/drawing/2014/main" id="{318F81FD-D0A9-C2A6-6E01-6E3D69D43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4886" y="-1810156"/>
              <a:ext cx="46225" cy="25832"/>
            </a:xfrm>
            <a:custGeom>
              <a:avLst/>
              <a:gdLst/>
              <a:ahLst/>
              <a:cxnLst>
                <a:cxn ang="0">
                  <a:pos x="26" y="16"/>
                </a:cxn>
                <a:cxn ang="0">
                  <a:pos x="21" y="17"/>
                </a:cxn>
                <a:cxn ang="0">
                  <a:pos x="18" y="19"/>
                </a:cxn>
                <a:cxn ang="0">
                  <a:pos x="14" y="17"/>
                </a:cxn>
                <a:cxn ang="0">
                  <a:pos x="11" y="14"/>
                </a:cxn>
                <a:cxn ang="0">
                  <a:pos x="6" y="11"/>
                </a:cxn>
                <a:cxn ang="0">
                  <a:pos x="0" y="4"/>
                </a:cxn>
                <a:cxn ang="0">
                  <a:pos x="2" y="1"/>
                </a:cxn>
                <a:cxn ang="0">
                  <a:pos x="5" y="0"/>
                </a:cxn>
                <a:cxn ang="0">
                  <a:pos x="10" y="1"/>
                </a:cxn>
                <a:cxn ang="0">
                  <a:pos x="14" y="4"/>
                </a:cxn>
                <a:cxn ang="0">
                  <a:pos x="16" y="8"/>
                </a:cxn>
                <a:cxn ang="0">
                  <a:pos x="30" y="9"/>
                </a:cxn>
                <a:cxn ang="0">
                  <a:pos x="34" y="12"/>
                </a:cxn>
                <a:cxn ang="0">
                  <a:pos x="32" y="14"/>
                </a:cxn>
                <a:cxn ang="0">
                  <a:pos x="26" y="16"/>
                </a:cxn>
                <a:cxn ang="0">
                  <a:pos x="26" y="16"/>
                </a:cxn>
              </a:cxnLst>
              <a:rect l="0" t="0" r="r" b="b"/>
              <a:pathLst>
                <a:path w="34" h="19">
                  <a:moveTo>
                    <a:pt x="26" y="16"/>
                  </a:moveTo>
                  <a:lnTo>
                    <a:pt x="21" y="17"/>
                  </a:lnTo>
                  <a:lnTo>
                    <a:pt x="18" y="19"/>
                  </a:lnTo>
                  <a:lnTo>
                    <a:pt x="14" y="17"/>
                  </a:lnTo>
                  <a:lnTo>
                    <a:pt x="11" y="14"/>
                  </a:lnTo>
                  <a:lnTo>
                    <a:pt x="6" y="11"/>
                  </a:lnTo>
                  <a:lnTo>
                    <a:pt x="0" y="4"/>
                  </a:lnTo>
                  <a:lnTo>
                    <a:pt x="2" y="1"/>
                  </a:lnTo>
                  <a:lnTo>
                    <a:pt x="5" y="0"/>
                  </a:lnTo>
                  <a:lnTo>
                    <a:pt x="10" y="1"/>
                  </a:lnTo>
                  <a:lnTo>
                    <a:pt x="14" y="4"/>
                  </a:lnTo>
                  <a:lnTo>
                    <a:pt x="16" y="8"/>
                  </a:lnTo>
                  <a:lnTo>
                    <a:pt x="30" y="9"/>
                  </a:lnTo>
                  <a:lnTo>
                    <a:pt x="34" y="12"/>
                  </a:lnTo>
                  <a:lnTo>
                    <a:pt x="32" y="14"/>
                  </a:lnTo>
                  <a:lnTo>
                    <a:pt x="26" y="16"/>
                  </a:lnTo>
                  <a:lnTo>
                    <a:pt x="26" y="1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43" name="Freeform 813">
              <a:extLst>
                <a:ext uri="{FF2B5EF4-FFF2-40B4-BE49-F238E27FC236}">
                  <a16:creationId xmlns:a16="http://schemas.microsoft.com/office/drawing/2014/main" id="{0869D9BC-06F9-272D-6262-7A48EADFC3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34416" y="-1678279"/>
              <a:ext cx="175383" cy="126439"/>
            </a:xfrm>
            <a:custGeom>
              <a:avLst/>
              <a:gdLst/>
              <a:ahLst/>
              <a:cxnLst>
                <a:cxn ang="0">
                  <a:pos x="114" y="18"/>
                </a:cxn>
                <a:cxn ang="0">
                  <a:pos x="121" y="13"/>
                </a:cxn>
                <a:cxn ang="0">
                  <a:pos x="125" y="7"/>
                </a:cxn>
                <a:cxn ang="0">
                  <a:pos x="117" y="7"/>
                </a:cxn>
                <a:cxn ang="0">
                  <a:pos x="108" y="4"/>
                </a:cxn>
                <a:cxn ang="0">
                  <a:pos x="98" y="5"/>
                </a:cxn>
                <a:cxn ang="0">
                  <a:pos x="93" y="8"/>
                </a:cxn>
                <a:cxn ang="0">
                  <a:pos x="87" y="12"/>
                </a:cxn>
                <a:cxn ang="0">
                  <a:pos x="81" y="12"/>
                </a:cxn>
                <a:cxn ang="0">
                  <a:pos x="63" y="8"/>
                </a:cxn>
                <a:cxn ang="0">
                  <a:pos x="42" y="0"/>
                </a:cxn>
                <a:cxn ang="0">
                  <a:pos x="31" y="0"/>
                </a:cxn>
                <a:cxn ang="0">
                  <a:pos x="8" y="0"/>
                </a:cxn>
                <a:cxn ang="0">
                  <a:pos x="0" y="5"/>
                </a:cxn>
                <a:cxn ang="0">
                  <a:pos x="7" y="7"/>
                </a:cxn>
                <a:cxn ang="0">
                  <a:pos x="12" y="15"/>
                </a:cxn>
                <a:cxn ang="0">
                  <a:pos x="18" y="18"/>
                </a:cxn>
                <a:cxn ang="0">
                  <a:pos x="20" y="26"/>
                </a:cxn>
                <a:cxn ang="0">
                  <a:pos x="20" y="31"/>
                </a:cxn>
                <a:cxn ang="0">
                  <a:pos x="7" y="45"/>
                </a:cxn>
                <a:cxn ang="0">
                  <a:pos x="7" y="47"/>
                </a:cxn>
                <a:cxn ang="0">
                  <a:pos x="8" y="48"/>
                </a:cxn>
                <a:cxn ang="0">
                  <a:pos x="10" y="50"/>
                </a:cxn>
                <a:cxn ang="0">
                  <a:pos x="12" y="50"/>
                </a:cxn>
                <a:cxn ang="0">
                  <a:pos x="13" y="50"/>
                </a:cxn>
                <a:cxn ang="0">
                  <a:pos x="16" y="50"/>
                </a:cxn>
                <a:cxn ang="0">
                  <a:pos x="20" y="50"/>
                </a:cxn>
                <a:cxn ang="0">
                  <a:pos x="20" y="50"/>
                </a:cxn>
                <a:cxn ang="0">
                  <a:pos x="16" y="52"/>
                </a:cxn>
                <a:cxn ang="0">
                  <a:pos x="13" y="52"/>
                </a:cxn>
                <a:cxn ang="0">
                  <a:pos x="10" y="52"/>
                </a:cxn>
                <a:cxn ang="0">
                  <a:pos x="8" y="55"/>
                </a:cxn>
                <a:cxn ang="0">
                  <a:pos x="12" y="57"/>
                </a:cxn>
                <a:cxn ang="0">
                  <a:pos x="69" y="77"/>
                </a:cxn>
                <a:cxn ang="0">
                  <a:pos x="74" y="85"/>
                </a:cxn>
                <a:cxn ang="0">
                  <a:pos x="97" y="93"/>
                </a:cxn>
                <a:cxn ang="0">
                  <a:pos x="101" y="90"/>
                </a:cxn>
                <a:cxn ang="0">
                  <a:pos x="111" y="74"/>
                </a:cxn>
                <a:cxn ang="0">
                  <a:pos x="113" y="73"/>
                </a:cxn>
                <a:cxn ang="0">
                  <a:pos x="117" y="71"/>
                </a:cxn>
                <a:cxn ang="0">
                  <a:pos x="121" y="68"/>
                </a:cxn>
                <a:cxn ang="0">
                  <a:pos x="124" y="66"/>
                </a:cxn>
                <a:cxn ang="0">
                  <a:pos x="129" y="63"/>
                </a:cxn>
                <a:cxn ang="0">
                  <a:pos x="119" y="55"/>
                </a:cxn>
                <a:cxn ang="0">
                  <a:pos x="114" y="18"/>
                </a:cxn>
                <a:cxn ang="0">
                  <a:pos x="42" y="26"/>
                </a:cxn>
                <a:cxn ang="0">
                  <a:pos x="40" y="21"/>
                </a:cxn>
                <a:cxn ang="0">
                  <a:pos x="34" y="18"/>
                </a:cxn>
                <a:cxn ang="0">
                  <a:pos x="29" y="10"/>
                </a:cxn>
                <a:cxn ang="0">
                  <a:pos x="29" y="5"/>
                </a:cxn>
                <a:cxn ang="0">
                  <a:pos x="31" y="4"/>
                </a:cxn>
                <a:cxn ang="0">
                  <a:pos x="36" y="7"/>
                </a:cxn>
                <a:cxn ang="0">
                  <a:pos x="37" y="18"/>
                </a:cxn>
                <a:cxn ang="0">
                  <a:pos x="44" y="23"/>
                </a:cxn>
                <a:cxn ang="0">
                  <a:pos x="44" y="26"/>
                </a:cxn>
                <a:cxn ang="0">
                  <a:pos x="42" y="26"/>
                </a:cxn>
              </a:cxnLst>
              <a:rect l="0" t="0" r="r" b="b"/>
              <a:pathLst>
                <a:path w="129" h="93">
                  <a:moveTo>
                    <a:pt x="114" y="18"/>
                  </a:moveTo>
                  <a:lnTo>
                    <a:pt x="121" y="13"/>
                  </a:lnTo>
                  <a:lnTo>
                    <a:pt x="125" y="7"/>
                  </a:lnTo>
                  <a:lnTo>
                    <a:pt x="117" y="7"/>
                  </a:lnTo>
                  <a:lnTo>
                    <a:pt x="108" y="4"/>
                  </a:lnTo>
                  <a:lnTo>
                    <a:pt x="98" y="5"/>
                  </a:lnTo>
                  <a:lnTo>
                    <a:pt x="93" y="8"/>
                  </a:lnTo>
                  <a:lnTo>
                    <a:pt x="87" y="12"/>
                  </a:lnTo>
                  <a:lnTo>
                    <a:pt x="81" y="12"/>
                  </a:lnTo>
                  <a:lnTo>
                    <a:pt x="63" y="8"/>
                  </a:lnTo>
                  <a:lnTo>
                    <a:pt x="42" y="0"/>
                  </a:lnTo>
                  <a:lnTo>
                    <a:pt x="31" y="0"/>
                  </a:lnTo>
                  <a:lnTo>
                    <a:pt x="8" y="0"/>
                  </a:lnTo>
                  <a:lnTo>
                    <a:pt x="0" y="5"/>
                  </a:lnTo>
                  <a:lnTo>
                    <a:pt x="7" y="7"/>
                  </a:lnTo>
                  <a:lnTo>
                    <a:pt x="12" y="15"/>
                  </a:lnTo>
                  <a:lnTo>
                    <a:pt x="18" y="18"/>
                  </a:lnTo>
                  <a:lnTo>
                    <a:pt x="20" y="26"/>
                  </a:lnTo>
                  <a:lnTo>
                    <a:pt x="20" y="31"/>
                  </a:lnTo>
                  <a:lnTo>
                    <a:pt x="7" y="45"/>
                  </a:lnTo>
                  <a:lnTo>
                    <a:pt x="7" y="47"/>
                  </a:lnTo>
                  <a:lnTo>
                    <a:pt x="8" y="48"/>
                  </a:lnTo>
                  <a:lnTo>
                    <a:pt x="10" y="50"/>
                  </a:lnTo>
                  <a:lnTo>
                    <a:pt x="12" y="50"/>
                  </a:lnTo>
                  <a:lnTo>
                    <a:pt x="13" y="50"/>
                  </a:lnTo>
                  <a:lnTo>
                    <a:pt x="16" y="50"/>
                  </a:lnTo>
                  <a:lnTo>
                    <a:pt x="20" y="50"/>
                  </a:lnTo>
                  <a:lnTo>
                    <a:pt x="20" y="50"/>
                  </a:lnTo>
                  <a:lnTo>
                    <a:pt x="16" y="52"/>
                  </a:lnTo>
                  <a:lnTo>
                    <a:pt x="13" y="52"/>
                  </a:lnTo>
                  <a:lnTo>
                    <a:pt x="10" y="52"/>
                  </a:lnTo>
                  <a:lnTo>
                    <a:pt x="8" y="55"/>
                  </a:lnTo>
                  <a:lnTo>
                    <a:pt x="12" y="57"/>
                  </a:lnTo>
                  <a:lnTo>
                    <a:pt x="69" y="77"/>
                  </a:lnTo>
                  <a:lnTo>
                    <a:pt x="74" y="85"/>
                  </a:lnTo>
                  <a:lnTo>
                    <a:pt x="97" y="93"/>
                  </a:lnTo>
                  <a:lnTo>
                    <a:pt x="101" y="90"/>
                  </a:lnTo>
                  <a:lnTo>
                    <a:pt x="111" y="74"/>
                  </a:lnTo>
                  <a:lnTo>
                    <a:pt x="113" y="73"/>
                  </a:lnTo>
                  <a:lnTo>
                    <a:pt x="117" y="71"/>
                  </a:lnTo>
                  <a:lnTo>
                    <a:pt x="121" y="68"/>
                  </a:lnTo>
                  <a:lnTo>
                    <a:pt x="124" y="66"/>
                  </a:lnTo>
                  <a:lnTo>
                    <a:pt x="129" y="63"/>
                  </a:lnTo>
                  <a:lnTo>
                    <a:pt x="119" y="55"/>
                  </a:lnTo>
                  <a:lnTo>
                    <a:pt x="114" y="18"/>
                  </a:lnTo>
                  <a:close/>
                  <a:moveTo>
                    <a:pt x="42" y="26"/>
                  </a:moveTo>
                  <a:lnTo>
                    <a:pt x="40" y="21"/>
                  </a:lnTo>
                  <a:lnTo>
                    <a:pt x="34" y="18"/>
                  </a:lnTo>
                  <a:lnTo>
                    <a:pt x="29" y="10"/>
                  </a:lnTo>
                  <a:lnTo>
                    <a:pt x="29" y="5"/>
                  </a:lnTo>
                  <a:lnTo>
                    <a:pt x="31" y="4"/>
                  </a:lnTo>
                  <a:lnTo>
                    <a:pt x="36" y="7"/>
                  </a:lnTo>
                  <a:lnTo>
                    <a:pt x="37" y="18"/>
                  </a:lnTo>
                  <a:lnTo>
                    <a:pt x="44" y="23"/>
                  </a:lnTo>
                  <a:lnTo>
                    <a:pt x="44" y="26"/>
                  </a:lnTo>
                  <a:lnTo>
                    <a:pt x="42" y="26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44" name="Freeform 814">
              <a:extLst>
                <a:ext uri="{FF2B5EF4-FFF2-40B4-BE49-F238E27FC236}">
                  <a16:creationId xmlns:a16="http://schemas.microsoft.com/office/drawing/2014/main" id="{F7BE0274-A430-6D8C-22E0-F7200B5C4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8204" y="-2347181"/>
              <a:ext cx="69338" cy="63900"/>
            </a:xfrm>
            <a:custGeom>
              <a:avLst/>
              <a:gdLst/>
              <a:ahLst/>
              <a:cxnLst>
                <a:cxn ang="0">
                  <a:pos x="29" y="47"/>
                </a:cxn>
                <a:cxn ang="0">
                  <a:pos x="35" y="45"/>
                </a:cxn>
                <a:cxn ang="0">
                  <a:pos x="38" y="40"/>
                </a:cxn>
                <a:cxn ang="0">
                  <a:pos x="42" y="37"/>
                </a:cxn>
                <a:cxn ang="0">
                  <a:pos x="43" y="32"/>
                </a:cxn>
                <a:cxn ang="0">
                  <a:pos x="50" y="29"/>
                </a:cxn>
                <a:cxn ang="0">
                  <a:pos x="51" y="27"/>
                </a:cxn>
                <a:cxn ang="0">
                  <a:pos x="45" y="21"/>
                </a:cxn>
                <a:cxn ang="0">
                  <a:pos x="40" y="18"/>
                </a:cxn>
                <a:cxn ang="0">
                  <a:pos x="38" y="11"/>
                </a:cxn>
                <a:cxn ang="0">
                  <a:pos x="37" y="11"/>
                </a:cxn>
                <a:cxn ang="0">
                  <a:pos x="43" y="0"/>
                </a:cxn>
                <a:cxn ang="0">
                  <a:pos x="34" y="5"/>
                </a:cxn>
                <a:cxn ang="0">
                  <a:pos x="32" y="2"/>
                </a:cxn>
                <a:cxn ang="0">
                  <a:pos x="29" y="5"/>
                </a:cxn>
                <a:cxn ang="0">
                  <a:pos x="26" y="3"/>
                </a:cxn>
                <a:cxn ang="0">
                  <a:pos x="24" y="8"/>
                </a:cxn>
                <a:cxn ang="0">
                  <a:pos x="34" y="8"/>
                </a:cxn>
                <a:cxn ang="0">
                  <a:pos x="34" y="10"/>
                </a:cxn>
                <a:cxn ang="0">
                  <a:pos x="30" y="11"/>
                </a:cxn>
                <a:cxn ang="0">
                  <a:pos x="27" y="8"/>
                </a:cxn>
                <a:cxn ang="0">
                  <a:pos x="22" y="10"/>
                </a:cxn>
                <a:cxn ang="0">
                  <a:pos x="19" y="7"/>
                </a:cxn>
                <a:cxn ang="0">
                  <a:pos x="18" y="8"/>
                </a:cxn>
                <a:cxn ang="0">
                  <a:pos x="16" y="15"/>
                </a:cxn>
                <a:cxn ang="0">
                  <a:pos x="14" y="15"/>
                </a:cxn>
                <a:cxn ang="0">
                  <a:pos x="14" y="13"/>
                </a:cxn>
                <a:cxn ang="0">
                  <a:pos x="6" y="15"/>
                </a:cxn>
                <a:cxn ang="0">
                  <a:pos x="3" y="23"/>
                </a:cxn>
                <a:cxn ang="0">
                  <a:pos x="0" y="27"/>
                </a:cxn>
                <a:cxn ang="0">
                  <a:pos x="2" y="34"/>
                </a:cxn>
                <a:cxn ang="0">
                  <a:pos x="6" y="45"/>
                </a:cxn>
                <a:cxn ang="0">
                  <a:pos x="8" y="45"/>
                </a:cxn>
                <a:cxn ang="0">
                  <a:pos x="13" y="45"/>
                </a:cxn>
                <a:cxn ang="0">
                  <a:pos x="16" y="45"/>
                </a:cxn>
                <a:cxn ang="0">
                  <a:pos x="18" y="45"/>
                </a:cxn>
                <a:cxn ang="0">
                  <a:pos x="21" y="45"/>
                </a:cxn>
                <a:cxn ang="0">
                  <a:pos x="26" y="47"/>
                </a:cxn>
                <a:cxn ang="0">
                  <a:pos x="29" y="47"/>
                </a:cxn>
                <a:cxn ang="0">
                  <a:pos x="29" y="47"/>
                </a:cxn>
              </a:cxnLst>
              <a:rect l="0" t="0" r="r" b="b"/>
              <a:pathLst>
                <a:path w="51" h="47">
                  <a:moveTo>
                    <a:pt x="29" y="47"/>
                  </a:moveTo>
                  <a:lnTo>
                    <a:pt x="35" y="45"/>
                  </a:lnTo>
                  <a:lnTo>
                    <a:pt x="38" y="40"/>
                  </a:lnTo>
                  <a:lnTo>
                    <a:pt x="42" y="37"/>
                  </a:lnTo>
                  <a:lnTo>
                    <a:pt x="43" y="32"/>
                  </a:lnTo>
                  <a:lnTo>
                    <a:pt x="50" y="29"/>
                  </a:lnTo>
                  <a:lnTo>
                    <a:pt x="51" y="27"/>
                  </a:lnTo>
                  <a:lnTo>
                    <a:pt x="45" y="21"/>
                  </a:lnTo>
                  <a:lnTo>
                    <a:pt x="40" y="18"/>
                  </a:lnTo>
                  <a:lnTo>
                    <a:pt x="38" y="11"/>
                  </a:lnTo>
                  <a:lnTo>
                    <a:pt x="37" y="11"/>
                  </a:lnTo>
                  <a:lnTo>
                    <a:pt x="43" y="0"/>
                  </a:lnTo>
                  <a:lnTo>
                    <a:pt x="34" y="5"/>
                  </a:lnTo>
                  <a:lnTo>
                    <a:pt x="32" y="2"/>
                  </a:lnTo>
                  <a:lnTo>
                    <a:pt x="29" y="5"/>
                  </a:lnTo>
                  <a:lnTo>
                    <a:pt x="26" y="3"/>
                  </a:lnTo>
                  <a:lnTo>
                    <a:pt x="24" y="8"/>
                  </a:lnTo>
                  <a:lnTo>
                    <a:pt x="34" y="8"/>
                  </a:lnTo>
                  <a:lnTo>
                    <a:pt x="34" y="10"/>
                  </a:lnTo>
                  <a:lnTo>
                    <a:pt x="30" y="11"/>
                  </a:lnTo>
                  <a:lnTo>
                    <a:pt x="27" y="8"/>
                  </a:lnTo>
                  <a:lnTo>
                    <a:pt x="22" y="10"/>
                  </a:lnTo>
                  <a:lnTo>
                    <a:pt x="19" y="7"/>
                  </a:lnTo>
                  <a:lnTo>
                    <a:pt x="18" y="8"/>
                  </a:lnTo>
                  <a:lnTo>
                    <a:pt x="16" y="15"/>
                  </a:lnTo>
                  <a:lnTo>
                    <a:pt x="14" y="15"/>
                  </a:lnTo>
                  <a:lnTo>
                    <a:pt x="14" y="13"/>
                  </a:lnTo>
                  <a:lnTo>
                    <a:pt x="6" y="15"/>
                  </a:lnTo>
                  <a:lnTo>
                    <a:pt x="3" y="23"/>
                  </a:lnTo>
                  <a:lnTo>
                    <a:pt x="0" y="27"/>
                  </a:lnTo>
                  <a:lnTo>
                    <a:pt x="2" y="34"/>
                  </a:lnTo>
                  <a:lnTo>
                    <a:pt x="6" y="45"/>
                  </a:lnTo>
                  <a:lnTo>
                    <a:pt x="8" y="45"/>
                  </a:lnTo>
                  <a:lnTo>
                    <a:pt x="13" y="45"/>
                  </a:lnTo>
                  <a:lnTo>
                    <a:pt x="16" y="45"/>
                  </a:lnTo>
                  <a:lnTo>
                    <a:pt x="18" y="45"/>
                  </a:lnTo>
                  <a:lnTo>
                    <a:pt x="21" y="45"/>
                  </a:lnTo>
                  <a:lnTo>
                    <a:pt x="26" y="47"/>
                  </a:lnTo>
                  <a:lnTo>
                    <a:pt x="29" y="47"/>
                  </a:lnTo>
                  <a:lnTo>
                    <a:pt x="29" y="4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45" name="Freeform 815">
              <a:extLst>
                <a:ext uri="{FF2B5EF4-FFF2-40B4-BE49-F238E27FC236}">
                  <a16:creationId xmlns:a16="http://schemas.microsoft.com/office/drawing/2014/main" id="{365522E3-0251-5919-1373-3D45B5CF2C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4587" y="-2347181"/>
              <a:ext cx="107405" cy="39428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23" y="0"/>
                </a:cxn>
                <a:cxn ang="0">
                  <a:pos x="29" y="0"/>
                </a:cxn>
                <a:cxn ang="0">
                  <a:pos x="53" y="3"/>
                </a:cxn>
                <a:cxn ang="0">
                  <a:pos x="61" y="2"/>
                </a:cxn>
                <a:cxn ang="0">
                  <a:pos x="66" y="3"/>
                </a:cxn>
                <a:cxn ang="0">
                  <a:pos x="71" y="0"/>
                </a:cxn>
                <a:cxn ang="0">
                  <a:pos x="77" y="0"/>
                </a:cxn>
                <a:cxn ang="0">
                  <a:pos x="79" y="0"/>
                </a:cxn>
                <a:cxn ang="0">
                  <a:pos x="79" y="3"/>
                </a:cxn>
                <a:cxn ang="0">
                  <a:pos x="77" y="7"/>
                </a:cxn>
                <a:cxn ang="0">
                  <a:pos x="71" y="5"/>
                </a:cxn>
                <a:cxn ang="0">
                  <a:pos x="69" y="7"/>
                </a:cxn>
                <a:cxn ang="0">
                  <a:pos x="63" y="7"/>
                </a:cxn>
                <a:cxn ang="0">
                  <a:pos x="55" y="5"/>
                </a:cxn>
                <a:cxn ang="0">
                  <a:pos x="51" y="5"/>
                </a:cxn>
                <a:cxn ang="0">
                  <a:pos x="29" y="5"/>
                </a:cxn>
                <a:cxn ang="0">
                  <a:pos x="24" y="2"/>
                </a:cxn>
                <a:cxn ang="0">
                  <a:pos x="23" y="5"/>
                </a:cxn>
                <a:cxn ang="0">
                  <a:pos x="19" y="5"/>
                </a:cxn>
                <a:cxn ang="0">
                  <a:pos x="16" y="10"/>
                </a:cxn>
                <a:cxn ang="0">
                  <a:pos x="11" y="11"/>
                </a:cxn>
                <a:cxn ang="0">
                  <a:pos x="10" y="19"/>
                </a:cxn>
                <a:cxn ang="0">
                  <a:pos x="10" y="21"/>
                </a:cxn>
                <a:cxn ang="0">
                  <a:pos x="11" y="23"/>
                </a:cxn>
                <a:cxn ang="0">
                  <a:pos x="16" y="29"/>
                </a:cxn>
                <a:cxn ang="0">
                  <a:pos x="13" y="29"/>
                </a:cxn>
                <a:cxn ang="0">
                  <a:pos x="5" y="21"/>
                </a:cxn>
                <a:cxn ang="0">
                  <a:pos x="2" y="19"/>
                </a:cxn>
                <a:cxn ang="0">
                  <a:pos x="0" y="16"/>
                </a:cxn>
                <a:cxn ang="0">
                  <a:pos x="0" y="13"/>
                </a:cxn>
                <a:cxn ang="0">
                  <a:pos x="0" y="10"/>
                </a:cxn>
                <a:cxn ang="0">
                  <a:pos x="3" y="10"/>
                </a:cxn>
                <a:cxn ang="0">
                  <a:pos x="13" y="2"/>
                </a:cxn>
                <a:cxn ang="0">
                  <a:pos x="18" y="0"/>
                </a:cxn>
                <a:cxn ang="0">
                  <a:pos x="18" y="0"/>
                </a:cxn>
              </a:cxnLst>
              <a:rect l="0" t="0" r="r" b="b"/>
              <a:pathLst>
                <a:path w="79" h="29">
                  <a:moveTo>
                    <a:pt x="18" y="0"/>
                  </a:moveTo>
                  <a:lnTo>
                    <a:pt x="23" y="0"/>
                  </a:lnTo>
                  <a:lnTo>
                    <a:pt x="29" y="0"/>
                  </a:lnTo>
                  <a:lnTo>
                    <a:pt x="53" y="3"/>
                  </a:lnTo>
                  <a:lnTo>
                    <a:pt x="61" y="2"/>
                  </a:lnTo>
                  <a:lnTo>
                    <a:pt x="66" y="3"/>
                  </a:lnTo>
                  <a:lnTo>
                    <a:pt x="71" y="0"/>
                  </a:lnTo>
                  <a:lnTo>
                    <a:pt x="77" y="0"/>
                  </a:lnTo>
                  <a:lnTo>
                    <a:pt x="79" y="0"/>
                  </a:lnTo>
                  <a:lnTo>
                    <a:pt x="79" y="3"/>
                  </a:lnTo>
                  <a:lnTo>
                    <a:pt x="77" y="7"/>
                  </a:lnTo>
                  <a:lnTo>
                    <a:pt x="71" y="5"/>
                  </a:lnTo>
                  <a:lnTo>
                    <a:pt x="69" y="7"/>
                  </a:lnTo>
                  <a:lnTo>
                    <a:pt x="63" y="7"/>
                  </a:lnTo>
                  <a:lnTo>
                    <a:pt x="55" y="5"/>
                  </a:lnTo>
                  <a:lnTo>
                    <a:pt x="51" y="5"/>
                  </a:lnTo>
                  <a:lnTo>
                    <a:pt x="29" y="5"/>
                  </a:lnTo>
                  <a:lnTo>
                    <a:pt x="24" y="2"/>
                  </a:lnTo>
                  <a:lnTo>
                    <a:pt x="23" y="5"/>
                  </a:lnTo>
                  <a:lnTo>
                    <a:pt x="19" y="5"/>
                  </a:lnTo>
                  <a:lnTo>
                    <a:pt x="16" y="10"/>
                  </a:lnTo>
                  <a:lnTo>
                    <a:pt x="11" y="11"/>
                  </a:lnTo>
                  <a:lnTo>
                    <a:pt x="10" y="19"/>
                  </a:lnTo>
                  <a:lnTo>
                    <a:pt x="10" y="21"/>
                  </a:lnTo>
                  <a:lnTo>
                    <a:pt x="11" y="23"/>
                  </a:lnTo>
                  <a:lnTo>
                    <a:pt x="16" y="29"/>
                  </a:lnTo>
                  <a:lnTo>
                    <a:pt x="13" y="29"/>
                  </a:lnTo>
                  <a:lnTo>
                    <a:pt x="5" y="21"/>
                  </a:lnTo>
                  <a:lnTo>
                    <a:pt x="2" y="19"/>
                  </a:lnTo>
                  <a:lnTo>
                    <a:pt x="0" y="16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3" y="10"/>
                  </a:lnTo>
                  <a:lnTo>
                    <a:pt x="13" y="2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46" name="Freeform 816">
              <a:extLst>
                <a:ext uri="{FF2B5EF4-FFF2-40B4-BE49-F238E27FC236}">
                  <a16:creationId xmlns:a16="http://schemas.microsoft.com/office/drawing/2014/main" id="{65852DAB-804E-7E1D-C81A-E789D99F1F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9394" y="-1477065"/>
              <a:ext cx="263754" cy="188979"/>
            </a:xfrm>
            <a:custGeom>
              <a:avLst/>
              <a:gdLst/>
              <a:ahLst/>
              <a:cxnLst>
                <a:cxn ang="0">
                  <a:pos x="189" y="80"/>
                </a:cxn>
                <a:cxn ang="0">
                  <a:pos x="183" y="74"/>
                </a:cxn>
                <a:cxn ang="0">
                  <a:pos x="157" y="67"/>
                </a:cxn>
                <a:cxn ang="0">
                  <a:pos x="156" y="56"/>
                </a:cxn>
                <a:cxn ang="0">
                  <a:pos x="154" y="43"/>
                </a:cxn>
                <a:cxn ang="0">
                  <a:pos x="145" y="38"/>
                </a:cxn>
                <a:cxn ang="0">
                  <a:pos x="129" y="35"/>
                </a:cxn>
                <a:cxn ang="0">
                  <a:pos x="111" y="29"/>
                </a:cxn>
                <a:cxn ang="0">
                  <a:pos x="82" y="22"/>
                </a:cxn>
                <a:cxn ang="0">
                  <a:pos x="82" y="11"/>
                </a:cxn>
                <a:cxn ang="0">
                  <a:pos x="84" y="2"/>
                </a:cxn>
                <a:cxn ang="0">
                  <a:pos x="61" y="2"/>
                </a:cxn>
                <a:cxn ang="0">
                  <a:pos x="31" y="14"/>
                </a:cxn>
                <a:cxn ang="0">
                  <a:pos x="23" y="27"/>
                </a:cxn>
                <a:cxn ang="0">
                  <a:pos x="15" y="50"/>
                </a:cxn>
                <a:cxn ang="0">
                  <a:pos x="11" y="56"/>
                </a:cxn>
                <a:cxn ang="0">
                  <a:pos x="7" y="64"/>
                </a:cxn>
                <a:cxn ang="0">
                  <a:pos x="11" y="70"/>
                </a:cxn>
                <a:cxn ang="0">
                  <a:pos x="0" y="82"/>
                </a:cxn>
                <a:cxn ang="0">
                  <a:pos x="7" y="96"/>
                </a:cxn>
                <a:cxn ang="0">
                  <a:pos x="13" y="106"/>
                </a:cxn>
                <a:cxn ang="0">
                  <a:pos x="8" y="111"/>
                </a:cxn>
                <a:cxn ang="0">
                  <a:pos x="11" y="115"/>
                </a:cxn>
                <a:cxn ang="0">
                  <a:pos x="18" y="138"/>
                </a:cxn>
                <a:cxn ang="0">
                  <a:pos x="31" y="138"/>
                </a:cxn>
                <a:cxn ang="0">
                  <a:pos x="53" y="130"/>
                </a:cxn>
                <a:cxn ang="0">
                  <a:pos x="77" y="136"/>
                </a:cxn>
                <a:cxn ang="0">
                  <a:pos x="98" y="130"/>
                </a:cxn>
                <a:cxn ang="0">
                  <a:pos x="112" y="122"/>
                </a:cxn>
                <a:cxn ang="0">
                  <a:pos x="121" y="109"/>
                </a:cxn>
                <a:cxn ang="0">
                  <a:pos x="156" y="99"/>
                </a:cxn>
                <a:cxn ang="0">
                  <a:pos x="177" y="101"/>
                </a:cxn>
                <a:cxn ang="0">
                  <a:pos x="188" y="107"/>
                </a:cxn>
                <a:cxn ang="0">
                  <a:pos x="193" y="98"/>
                </a:cxn>
                <a:cxn ang="0">
                  <a:pos x="47" y="104"/>
                </a:cxn>
                <a:cxn ang="0">
                  <a:pos x="42" y="95"/>
                </a:cxn>
                <a:cxn ang="0">
                  <a:pos x="47" y="98"/>
                </a:cxn>
                <a:cxn ang="0">
                  <a:pos x="47" y="104"/>
                </a:cxn>
              </a:cxnLst>
              <a:rect l="0" t="0" r="r" b="b"/>
              <a:pathLst>
                <a:path w="194" h="139">
                  <a:moveTo>
                    <a:pt x="194" y="88"/>
                  </a:moveTo>
                  <a:lnTo>
                    <a:pt x="189" y="80"/>
                  </a:lnTo>
                  <a:lnTo>
                    <a:pt x="185" y="78"/>
                  </a:lnTo>
                  <a:lnTo>
                    <a:pt x="183" y="74"/>
                  </a:lnTo>
                  <a:lnTo>
                    <a:pt x="185" y="69"/>
                  </a:lnTo>
                  <a:lnTo>
                    <a:pt x="157" y="67"/>
                  </a:lnTo>
                  <a:lnTo>
                    <a:pt x="153" y="58"/>
                  </a:lnTo>
                  <a:lnTo>
                    <a:pt x="156" y="56"/>
                  </a:lnTo>
                  <a:lnTo>
                    <a:pt x="156" y="51"/>
                  </a:lnTo>
                  <a:lnTo>
                    <a:pt x="154" y="43"/>
                  </a:lnTo>
                  <a:lnTo>
                    <a:pt x="151" y="40"/>
                  </a:lnTo>
                  <a:lnTo>
                    <a:pt x="145" y="38"/>
                  </a:lnTo>
                  <a:lnTo>
                    <a:pt x="133" y="38"/>
                  </a:lnTo>
                  <a:lnTo>
                    <a:pt x="129" y="35"/>
                  </a:lnTo>
                  <a:lnTo>
                    <a:pt x="116" y="32"/>
                  </a:lnTo>
                  <a:lnTo>
                    <a:pt x="111" y="29"/>
                  </a:lnTo>
                  <a:lnTo>
                    <a:pt x="92" y="27"/>
                  </a:lnTo>
                  <a:lnTo>
                    <a:pt x="82" y="22"/>
                  </a:lnTo>
                  <a:lnTo>
                    <a:pt x="79" y="16"/>
                  </a:lnTo>
                  <a:lnTo>
                    <a:pt x="82" y="11"/>
                  </a:lnTo>
                  <a:lnTo>
                    <a:pt x="84" y="5"/>
                  </a:lnTo>
                  <a:lnTo>
                    <a:pt x="84" y="2"/>
                  </a:lnTo>
                  <a:lnTo>
                    <a:pt x="82" y="0"/>
                  </a:lnTo>
                  <a:lnTo>
                    <a:pt x="61" y="2"/>
                  </a:lnTo>
                  <a:lnTo>
                    <a:pt x="45" y="10"/>
                  </a:lnTo>
                  <a:lnTo>
                    <a:pt x="31" y="14"/>
                  </a:lnTo>
                  <a:lnTo>
                    <a:pt x="11" y="13"/>
                  </a:lnTo>
                  <a:lnTo>
                    <a:pt x="23" y="27"/>
                  </a:lnTo>
                  <a:lnTo>
                    <a:pt x="18" y="32"/>
                  </a:lnTo>
                  <a:lnTo>
                    <a:pt x="15" y="50"/>
                  </a:lnTo>
                  <a:lnTo>
                    <a:pt x="10" y="51"/>
                  </a:lnTo>
                  <a:lnTo>
                    <a:pt x="11" y="56"/>
                  </a:lnTo>
                  <a:lnTo>
                    <a:pt x="8" y="61"/>
                  </a:lnTo>
                  <a:lnTo>
                    <a:pt x="7" y="64"/>
                  </a:lnTo>
                  <a:lnTo>
                    <a:pt x="11" y="69"/>
                  </a:lnTo>
                  <a:lnTo>
                    <a:pt x="11" y="70"/>
                  </a:lnTo>
                  <a:lnTo>
                    <a:pt x="0" y="80"/>
                  </a:lnTo>
                  <a:lnTo>
                    <a:pt x="0" y="82"/>
                  </a:lnTo>
                  <a:lnTo>
                    <a:pt x="7" y="87"/>
                  </a:lnTo>
                  <a:lnTo>
                    <a:pt x="7" y="96"/>
                  </a:lnTo>
                  <a:lnTo>
                    <a:pt x="15" y="99"/>
                  </a:lnTo>
                  <a:lnTo>
                    <a:pt x="13" y="106"/>
                  </a:lnTo>
                  <a:lnTo>
                    <a:pt x="10" y="107"/>
                  </a:lnTo>
                  <a:lnTo>
                    <a:pt x="8" y="111"/>
                  </a:lnTo>
                  <a:lnTo>
                    <a:pt x="11" y="112"/>
                  </a:lnTo>
                  <a:lnTo>
                    <a:pt x="11" y="115"/>
                  </a:lnTo>
                  <a:lnTo>
                    <a:pt x="15" y="117"/>
                  </a:lnTo>
                  <a:lnTo>
                    <a:pt x="18" y="138"/>
                  </a:lnTo>
                  <a:lnTo>
                    <a:pt x="21" y="139"/>
                  </a:lnTo>
                  <a:lnTo>
                    <a:pt x="31" y="138"/>
                  </a:lnTo>
                  <a:lnTo>
                    <a:pt x="50" y="127"/>
                  </a:lnTo>
                  <a:lnTo>
                    <a:pt x="53" y="130"/>
                  </a:lnTo>
                  <a:lnTo>
                    <a:pt x="72" y="131"/>
                  </a:lnTo>
                  <a:lnTo>
                    <a:pt x="77" y="136"/>
                  </a:lnTo>
                  <a:lnTo>
                    <a:pt x="82" y="130"/>
                  </a:lnTo>
                  <a:lnTo>
                    <a:pt x="98" y="130"/>
                  </a:lnTo>
                  <a:lnTo>
                    <a:pt x="106" y="133"/>
                  </a:lnTo>
                  <a:lnTo>
                    <a:pt x="112" y="122"/>
                  </a:lnTo>
                  <a:lnTo>
                    <a:pt x="114" y="115"/>
                  </a:lnTo>
                  <a:lnTo>
                    <a:pt x="121" y="109"/>
                  </a:lnTo>
                  <a:lnTo>
                    <a:pt x="124" y="104"/>
                  </a:lnTo>
                  <a:lnTo>
                    <a:pt x="156" y="99"/>
                  </a:lnTo>
                  <a:lnTo>
                    <a:pt x="170" y="99"/>
                  </a:lnTo>
                  <a:lnTo>
                    <a:pt x="177" y="101"/>
                  </a:lnTo>
                  <a:lnTo>
                    <a:pt x="185" y="109"/>
                  </a:lnTo>
                  <a:lnTo>
                    <a:pt x="188" y="107"/>
                  </a:lnTo>
                  <a:lnTo>
                    <a:pt x="188" y="103"/>
                  </a:lnTo>
                  <a:lnTo>
                    <a:pt x="193" y="98"/>
                  </a:lnTo>
                  <a:lnTo>
                    <a:pt x="194" y="88"/>
                  </a:lnTo>
                  <a:close/>
                  <a:moveTo>
                    <a:pt x="47" y="104"/>
                  </a:moveTo>
                  <a:lnTo>
                    <a:pt x="40" y="99"/>
                  </a:lnTo>
                  <a:lnTo>
                    <a:pt x="42" y="95"/>
                  </a:lnTo>
                  <a:lnTo>
                    <a:pt x="47" y="93"/>
                  </a:lnTo>
                  <a:lnTo>
                    <a:pt x="47" y="98"/>
                  </a:lnTo>
                  <a:lnTo>
                    <a:pt x="50" y="101"/>
                  </a:lnTo>
                  <a:lnTo>
                    <a:pt x="47" y="10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47" name="Freeform 817">
              <a:extLst>
                <a:ext uri="{FF2B5EF4-FFF2-40B4-BE49-F238E27FC236}">
                  <a16:creationId xmlns:a16="http://schemas.microsoft.com/office/drawing/2014/main" id="{E7FFCFEA-9EC1-D6B9-5CBE-85EFC3E1B7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81485" y="-1177962"/>
              <a:ext cx="123720" cy="77495"/>
            </a:xfrm>
            <a:custGeom>
              <a:avLst/>
              <a:gdLst/>
              <a:ahLst/>
              <a:cxnLst>
                <a:cxn ang="0">
                  <a:pos x="85" y="36"/>
                </a:cxn>
                <a:cxn ang="0">
                  <a:pos x="91" y="32"/>
                </a:cxn>
                <a:cxn ang="0">
                  <a:pos x="85" y="27"/>
                </a:cxn>
                <a:cxn ang="0">
                  <a:pos x="82" y="22"/>
                </a:cxn>
                <a:cxn ang="0">
                  <a:pos x="74" y="19"/>
                </a:cxn>
                <a:cxn ang="0">
                  <a:pos x="69" y="16"/>
                </a:cxn>
                <a:cxn ang="0">
                  <a:pos x="61" y="14"/>
                </a:cxn>
                <a:cxn ang="0">
                  <a:pos x="54" y="9"/>
                </a:cxn>
                <a:cxn ang="0">
                  <a:pos x="49" y="11"/>
                </a:cxn>
                <a:cxn ang="0">
                  <a:pos x="46" y="11"/>
                </a:cxn>
                <a:cxn ang="0">
                  <a:pos x="45" y="6"/>
                </a:cxn>
                <a:cxn ang="0">
                  <a:pos x="33" y="0"/>
                </a:cxn>
                <a:cxn ang="0">
                  <a:pos x="30" y="0"/>
                </a:cxn>
                <a:cxn ang="0">
                  <a:pos x="25" y="1"/>
                </a:cxn>
                <a:cxn ang="0">
                  <a:pos x="21" y="1"/>
                </a:cxn>
                <a:cxn ang="0">
                  <a:pos x="16" y="4"/>
                </a:cxn>
                <a:cxn ang="0">
                  <a:pos x="14" y="16"/>
                </a:cxn>
                <a:cxn ang="0">
                  <a:pos x="9" y="22"/>
                </a:cxn>
                <a:cxn ang="0">
                  <a:pos x="8" y="33"/>
                </a:cxn>
                <a:cxn ang="0">
                  <a:pos x="3" y="38"/>
                </a:cxn>
                <a:cxn ang="0">
                  <a:pos x="0" y="46"/>
                </a:cxn>
                <a:cxn ang="0">
                  <a:pos x="3" y="46"/>
                </a:cxn>
                <a:cxn ang="0">
                  <a:pos x="8" y="53"/>
                </a:cxn>
                <a:cxn ang="0">
                  <a:pos x="19" y="53"/>
                </a:cxn>
                <a:cxn ang="0">
                  <a:pos x="37" y="57"/>
                </a:cxn>
                <a:cxn ang="0">
                  <a:pos x="48" y="56"/>
                </a:cxn>
                <a:cxn ang="0">
                  <a:pos x="59" y="57"/>
                </a:cxn>
                <a:cxn ang="0">
                  <a:pos x="72" y="54"/>
                </a:cxn>
                <a:cxn ang="0">
                  <a:pos x="86" y="43"/>
                </a:cxn>
                <a:cxn ang="0">
                  <a:pos x="85" y="41"/>
                </a:cxn>
                <a:cxn ang="0">
                  <a:pos x="85" y="36"/>
                </a:cxn>
                <a:cxn ang="0">
                  <a:pos x="54" y="35"/>
                </a:cxn>
                <a:cxn ang="0">
                  <a:pos x="51" y="36"/>
                </a:cxn>
                <a:cxn ang="0">
                  <a:pos x="37" y="38"/>
                </a:cxn>
                <a:cxn ang="0">
                  <a:pos x="33" y="36"/>
                </a:cxn>
                <a:cxn ang="0">
                  <a:pos x="32" y="36"/>
                </a:cxn>
                <a:cxn ang="0">
                  <a:pos x="33" y="33"/>
                </a:cxn>
                <a:cxn ang="0">
                  <a:pos x="40" y="32"/>
                </a:cxn>
                <a:cxn ang="0">
                  <a:pos x="49" y="30"/>
                </a:cxn>
                <a:cxn ang="0">
                  <a:pos x="56" y="32"/>
                </a:cxn>
                <a:cxn ang="0">
                  <a:pos x="54" y="35"/>
                </a:cxn>
              </a:cxnLst>
              <a:rect l="0" t="0" r="r" b="b"/>
              <a:pathLst>
                <a:path w="91" h="57">
                  <a:moveTo>
                    <a:pt x="85" y="36"/>
                  </a:moveTo>
                  <a:lnTo>
                    <a:pt x="91" y="32"/>
                  </a:lnTo>
                  <a:lnTo>
                    <a:pt x="85" y="27"/>
                  </a:lnTo>
                  <a:lnTo>
                    <a:pt x="82" y="22"/>
                  </a:lnTo>
                  <a:lnTo>
                    <a:pt x="74" y="19"/>
                  </a:lnTo>
                  <a:lnTo>
                    <a:pt x="69" y="16"/>
                  </a:lnTo>
                  <a:lnTo>
                    <a:pt x="61" y="14"/>
                  </a:lnTo>
                  <a:lnTo>
                    <a:pt x="54" y="9"/>
                  </a:lnTo>
                  <a:lnTo>
                    <a:pt x="49" y="11"/>
                  </a:lnTo>
                  <a:lnTo>
                    <a:pt x="46" y="11"/>
                  </a:lnTo>
                  <a:lnTo>
                    <a:pt x="45" y="6"/>
                  </a:lnTo>
                  <a:lnTo>
                    <a:pt x="33" y="0"/>
                  </a:lnTo>
                  <a:lnTo>
                    <a:pt x="30" y="0"/>
                  </a:lnTo>
                  <a:lnTo>
                    <a:pt x="25" y="1"/>
                  </a:lnTo>
                  <a:lnTo>
                    <a:pt x="21" y="1"/>
                  </a:lnTo>
                  <a:lnTo>
                    <a:pt x="16" y="4"/>
                  </a:lnTo>
                  <a:lnTo>
                    <a:pt x="14" y="16"/>
                  </a:lnTo>
                  <a:lnTo>
                    <a:pt x="9" y="22"/>
                  </a:lnTo>
                  <a:lnTo>
                    <a:pt x="8" y="33"/>
                  </a:lnTo>
                  <a:lnTo>
                    <a:pt x="3" y="38"/>
                  </a:lnTo>
                  <a:lnTo>
                    <a:pt x="0" y="46"/>
                  </a:lnTo>
                  <a:lnTo>
                    <a:pt x="3" y="46"/>
                  </a:lnTo>
                  <a:lnTo>
                    <a:pt x="8" y="53"/>
                  </a:lnTo>
                  <a:lnTo>
                    <a:pt x="19" y="53"/>
                  </a:lnTo>
                  <a:lnTo>
                    <a:pt x="37" y="57"/>
                  </a:lnTo>
                  <a:lnTo>
                    <a:pt x="48" y="56"/>
                  </a:lnTo>
                  <a:lnTo>
                    <a:pt x="59" y="57"/>
                  </a:lnTo>
                  <a:lnTo>
                    <a:pt x="72" y="54"/>
                  </a:lnTo>
                  <a:lnTo>
                    <a:pt x="86" y="43"/>
                  </a:lnTo>
                  <a:lnTo>
                    <a:pt x="85" y="41"/>
                  </a:lnTo>
                  <a:lnTo>
                    <a:pt x="85" y="36"/>
                  </a:lnTo>
                  <a:close/>
                  <a:moveTo>
                    <a:pt x="54" y="35"/>
                  </a:moveTo>
                  <a:lnTo>
                    <a:pt x="51" y="36"/>
                  </a:lnTo>
                  <a:lnTo>
                    <a:pt x="37" y="38"/>
                  </a:lnTo>
                  <a:lnTo>
                    <a:pt x="33" y="36"/>
                  </a:lnTo>
                  <a:lnTo>
                    <a:pt x="32" y="36"/>
                  </a:lnTo>
                  <a:lnTo>
                    <a:pt x="33" y="33"/>
                  </a:lnTo>
                  <a:lnTo>
                    <a:pt x="40" y="32"/>
                  </a:lnTo>
                  <a:lnTo>
                    <a:pt x="49" y="30"/>
                  </a:lnTo>
                  <a:lnTo>
                    <a:pt x="56" y="32"/>
                  </a:lnTo>
                  <a:lnTo>
                    <a:pt x="54" y="3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48" name="Freeform 818">
              <a:extLst>
                <a:ext uri="{FF2B5EF4-FFF2-40B4-BE49-F238E27FC236}">
                  <a16:creationId xmlns:a16="http://schemas.microsoft.com/office/drawing/2014/main" id="{A28F18EC-BEE2-4672-7F7B-182900B8F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8611" y="-2408361"/>
              <a:ext cx="32629" cy="4214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5"/>
                </a:cxn>
                <a:cxn ang="0">
                  <a:pos x="13" y="8"/>
                </a:cxn>
                <a:cxn ang="0">
                  <a:pos x="13" y="8"/>
                </a:cxn>
                <a:cxn ang="0">
                  <a:pos x="7" y="10"/>
                </a:cxn>
                <a:cxn ang="0">
                  <a:pos x="5" y="16"/>
                </a:cxn>
                <a:cxn ang="0">
                  <a:pos x="5" y="19"/>
                </a:cxn>
                <a:cxn ang="0">
                  <a:pos x="8" y="21"/>
                </a:cxn>
                <a:cxn ang="0">
                  <a:pos x="7" y="23"/>
                </a:cxn>
                <a:cxn ang="0">
                  <a:pos x="0" y="23"/>
                </a:cxn>
                <a:cxn ang="0">
                  <a:pos x="2" y="24"/>
                </a:cxn>
                <a:cxn ang="0">
                  <a:pos x="12" y="26"/>
                </a:cxn>
                <a:cxn ang="0">
                  <a:pos x="15" y="29"/>
                </a:cxn>
                <a:cxn ang="0">
                  <a:pos x="21" y="31"/>
                </a:cxn>
                <a:cxn ang="0">
                  <a:pos x="23" y="31"/>
                </a:cxn>
                <a:cxn ang="0">
                  <a:pos x="24" y="27"/>
                </a:cxn>
                <a:cxn ang="0">
                  <a:pos x="21" y="26"/>
                </a:cxn>
                <a:cxn ang="0">
                  <a:pos x="8" y="23"/>
                </a:cxn>
                <a:cxn ang="0">
                  <a:pos x="10" y="21"/>
                </a:cxn>
                <a:cxn ang="0">
                  <a:pos x="15" y="21"/>
                </a:cxn>
                <a:cxn ang="0">
                  <a:pos x="15" y="19"/>
                </a:cxn>
                <a:cxn ang="0">
                  <a:pos x="8" y="18"/>
                </a:cxn>
                <a:cxn ang="0">
                  <a:pos x="7" y="15"/>
                </a:cxn>
                <a:cxn ang="0">
                  <a:pos x="7" y="11"/>
                </a:cxn>
                <a:cxn ang="0">
                  <a:pos x="18" y="8"/>
                </a:cxn>
                <a:cxn ang="0">
                  <a:pos x="18" y="7"/>
                </a:cxn>
                <a:cxn ang="0">
                  <a:pos x="13" y="7"/>
                </a:cxn>
                <a:cxn ang="0">
                  <a:pos x="5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4" h="31">
                  <a:moveTo>
                    <a:pt x="0" y="0"/>
                  </a:moveTo>
                  <a:lnTo>
                    <a:pt x="5" y="5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7" y="10"/>
                  </a:lnTo>
                  <a:lnTo>
                    <a:pt x="5" y="16"/>
                  </a:lnTo>
                  <a:lnTo>
                    <a:pt x="5" y="19"/>
                  </a:lnTo>
                  <a:lnTo>
                    <a:pt x="8" y="21"/>
                  </a:lnTo>
                  <a:lnTo>
                    <a:pt x="7" y="23"/>
                  </a:lnTo>
                  <a:lnTo>
                    <a:pt x="0" y="23"/>
                  </a:lnTo>
                  <a:lnTo>
                    <a:pt x="2" y="24"/>
                  </a:lnTo>
                  <a:lnTo>
                    <a:pt x="12" y="26"/>
                  </a:lnTo>
                  <a:lnTo>
                    <a:pt x="15" y="29"/>
                  </a:lnTo>
                  <a:lnTo>
                    <a:pt x="21" y="31"/>
                  </a:lnTo>
                  <a:lnTo>
                    <a:pt x="23" y="31"/>
                  </a:lnTo>
                  <a:lnTo>
                    <a:pt x="24" y="27"/>
                  </a:lnTo>
                  <a:lnTo>
                    <a:pt x="21" y="26"/>
                  </a:lnTo>
                  <a:lnTo>
                    <a:pt x="8" y="23"/>
                  </a:lnTo>
                  <a:lnTo>
                    <a:pt x="10" y="21"/>
                  </a:lnTo>
                  <a:lnTo>
                    <a:pt x="15" y="21"/>
                  </a:lnTo>
                  <a:lnTo>
                    <a:pt x="15" y="19"/>
                  </a:lnTo>
                  <a:lnTo>
                    <a:pt x="8" y="18"/>
                  </a:lnTo>
                  <a:lnTo>
                    <a:pt x="7" y="15"/>
                  </a:lnTo>
                  <a:lnTo>
                    <a:pt x="7" y="11"/>
                  </a:lnTo>
                  <a:lnTo>
                    <a:pt x="18" y="8"/>
                  </a:lnTo>
                  <a:lnTo>
                    <a:pt x="18" y="7"/>
                  </a:lnTo>
                  <a:lnTo>
                    <a:pt x="13" y="7"/>
                  </a:lnTo>
                  <a:lnTo>
                    <a:pt x="5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49" name="Freeform 819">
              <a:extLst>
                <a:ext uri="{FF2B5EF4-FFF2-40B4-BE49-F238E27FC236}">
                  <a16:creationId xmlns:a16="http://schemas.microsoft.com/office/drawing/2014/main" id="{8CCFF0EC-DD5D-92D3-984D-3335D5E259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53740" y="-2987532"/>
              <a:ext cx="214810" cy="337170"/>
            </a:xfrm>
            <a:custGeom>
              <a:avLst/>
              <a:gdLst/>
              <a:ahLst/>
              <a:cxnLst>
                <a:cxn ang="0">
                  <a:pos x="138" y="147"/>
                </a:cxn>
                <a:cxn ang="0">
                  <a:pos x="130" y="128"/>
                </a:cxn>
                <a:cxn ang="0">
                  <a:pos x="128" y="70"/>
                </a:cxn>
                <a:cxn ang="0">
                  <a:pos x="109" y="53"/>
                </a:cxn>
                <a:cxn ang="0">
                  <a:pos x="109" y="25"/>
                </a:cxn>
                <a:cxn ang="0">
                  <a:pos x="94" y="0"/>
                </a:cxn>
                <a:cxn ang="0">
                  <a:pos x="67" y="14"/>
                </a:cxn>
                <a:cxn ang="0">
                  <a:pos x="45" y="35"/>
                </a:cxn>
                <a:cxn ang="0">
                  <a:pos x="14" y="25"/>
                </a:cxn>
                <a:cxn ang="0">
                  <a:pos x="6" y="29"/>
                </a:cxn>
                <a:cxn ang="0">
                  <a:pos x="32" y="49"/>
                </a:cxn>
                <a:cxn ang="0">
                  <a:pos x="43" y="78"/>
                </a:cxn>
                <a:cxn ang="0">
                  <a:pos x="49" y="97"/>
                </a:cxn>
                <a:cxn ang="0">
                  <a:pos x="59" y="115"/>
                </a:cxn>
                <a:cxn ang="0">
                  <a:pos x="70" y="128"/>
                </a:cxn>
                <a:cxn ang="0">
                  <a:pos x="72" y="136"/>
                </a:cxn>
                <a:cxn ang="0">
                  <a:pos x="61" y="147"/>
                </a:cxn>
                <a:cxn ang="0">
                  <a:pos x="32" y="178"/>
                </a:cxn>
                <a:cxn ang="0">
                  <a:pos x="27" y="181"/>
                </a:cxn>
                <a:cxn ang="0">
                  <a:pos x="16" y="190"/>
                </a:cxn>
                <a:cxn ang="0">
                  <a:pos x="27" y="215"/>
                </a:cxn>
                <a:cxn ang="0">
                  <a:pos x="22" y="226"/>
                </a:cxn>
                <a:cxn ang="0">
                  <a:pos x="24" y="232"/>
                </a:cxn>
                <a:cxn ang="0">
                  <a:pos x="41" y="240"/>
                </a:cxn>
                <a:cxn ang="0">
                  <a:pos x="49" y="247"/>
                </a:cxn>
                <a:cxn ang="0">
                  <a:pos x="53" y="245"/>
                </a:cxn>
                <a:cxn ang="0">
                  <a:pos x="70" y="242"/>
                </a:cxn>
                <a:cxn ang="0">
                  <a:pos x="83" y="239"/>
                </a:cxn>
                <a:cxn ang="0">
                  <a:pos x="112" y="234"/>
                </a:cxn>
                <a:cxn ang="0">
                  <a:pos x="157" y="181"/>
                </a:cxn>
                <a:cxn ang="0">
                  <a:pos x="82" y="223"/>
                </a:cxn>
                <a:cxn ang="0">
                  <a:pos x="80" y="197"/>
                </a:cxn>
                <a:cxn ang="0">
                  <a:pos x="82" y="208"/>
                </a:cxn>
                <a:cxn ang="0">
                  <a:pos x="85" y="224"/>
                </a:cxn>
                <a:cxn ang="0">
                  <a:pos x="106" y="168"/>
                </a:cxn>
                <a:cxn ang="0">
                  <a:pos x="110" y="173"/>
                </a:cxn>
                <a:cxn ang="0">
                  <a:pos x="114" y="182"/>
                </a:cxn>
                <a:cxn ang="0">
                  <a:pos x="110" y="179"/>
                </a:cxn>
                <a:cxn ang="0">
                  <a:pos x="128" y="190"/>
                </a:cxn>
                <a:cxn ang="0">
                  <a:pos x="128" y="203"/>
                </a:cxn>
                <a:cxn ang="0">
                  <a:pos x="125" y="208"/>
                </a:cxn>
                <a:cxn ang="0">
                  <a:pos x="126" y="215"/>
                </a:cxn>
                <a:cxn ang="0">
                  <a:pos x="120" y="218"/>
                </a:cxn>
                <a:cxn ang="0">
                  <a:pos x="117" y="213"/>
                </a:cxn>
                <a:cxn ang="0">
                  <a:pos x="117" y="210"/>
                </a:cxn>
                <a:cxn ang="0">
                  <a:pos x="120" y="202"/>
                </a:cxn>
                <a:cxn ang="0">
                  <a:pos x="117" y="195"/>
                </a:cxn>
                <a:cxn ang="0">
                  <a:pos x="115" y="190"/>
                </a:cxn>
                <a:cxn ang="0">
                  <a:pos x="122" y="192"/>
                </a:cxn>
                <a:cxn ang="0">
                  <a:pos x="126" y="184"/>
                </a:cxn>
                <a:cxn ang="0">
                  <a:pos x="128" y="182"/>
                </a:cxn>
                <a:cxn ang="0">
                  <a:pos x="133" y="200"/>
                </a:cxn>
                <a:cxn ang="0">
                  <a:pos x="126" y="178"/>
                </a:cxn>
                <a:cxn ang="0">
                  <a:pos x="128" y="173"/>
                </a:cxn>
                <a:cxn ang="0">
                  <a:pos x="130" y="178"/>
                </a:cxn>
              </a:cxnLst>
              <a:rect l="0" t="0" r="r" b="b"/>
              <a:pathLst>
                <a:path w="158" h="248">
                  <a:moveTo>
                    <a:pt x="141" y="165"/>
                  </a:moveTo>
                  <a:lnTo>
                    <a:pt x="144" y="152"/>
                  </a:lnTo>
                  <a:lnTo>
                    <a:pt x="138" y="147"/>
                  </a:lnTo>
                  <a:lnTo>
                    <a:pt x="134" y="139"/>
                  </a:lnTo>
                  <a:lnTo>
                    <a:pt x="131" y="139"/>
                  </a:lnTo>
                  <a:lnTo>
                    <a:pt x="130" y="128"/>
                  </a:lnTo>
                  <a:lnTo>
                    <a:pt x="134" y="115"/>
                  </a:lnTo>
                  <a:lnTo>
                    <a:pt x="118" y="88"/>
                  </a:lnTo>
                  <a:lnTo>
                    <a:pt x="128" y="70"/>
                  </a:lnTo>
                  <a:lnTo>
                    <a:pt x="126" y="65"/>
                  </a:lnTo>
                  <a:lnTo>
                    <a:pt x="118" y="56"/>
                  </a:lnTo>
                  <a:lnTo>
                    <a:pt x="109" y="53"/>
                  </a:lnTo>
                  <a:lnTo>
                    <a:pt x="104" y="41"/>
                  </a:lnTo>
                  <a:lnTo>
                    <a:pt x="110" y="30"/>
                  </a:lnTo>
                  <a:lnTo>
                    <a:pt x="109" y="25"/>
                  </a:lnTo>
                  <a:lnTo>
                    <a:pt x="114" y="19"/>
                  </a:lnTo>
                  <a:lnTo>
                    <a:pt x="110" y="11"/>
                  </a:lnTo>
                  <a:lnTo>
                    <a:pt x="94" y="0"/>
                  </a:lnTo>
                  <a:lnTo>
                    <a:pt x="82" y="4"/>
                  </a:lnTo>
                  <a:lnTo>
                    <a:pt x="69" y="9"/>
                  </a:lnTo>
                  <a:lnTo>
                    <a:pt x="67" y="14"/>
                  </a:lnTo>
                  <a:lnTo>
                    <a:pt x="67" y="32"/>
                  </a:lnTo>
                  <a:lnTo>
                    <a:pt x="53" y="41"/>
                  </a:lnTo>
                  <a:lnTo>
                    <a:pt x="45" y="35"/>
                  </a:lnTo>
                  <a:lnTo>
                    <a:pt x="37" y="40"/>
                  </a:lnTo>
                  <a:lnTo>
                    <a:pt x="25" y="38"/>
                  </a:lnTo>
                  <a:lnTo>
                    <a:pt x="14" y="25"/>
                  </a:lnTo>
                  <a:lnTo>
                    <a:pt x="8" y="22"/>
                  </a:lnTo>
                  <a:lnTo>
                    <a:pt x="5" y="24"/>
                  </a:lnTo>
                  <a:lnTo>
                    <a:pt x="6" y="29"/>
                  </a:lnTo>
                  <a:lnTo>
                    <a:pt x="0" y="30"/>
                  </a:lnTo>
                  <a:lnTo>
                    <a:pt x="19" y="45"/>
                  </a:lnTo>
                  <a:lnTo>
                    <a:pt x="32" y="49"/>
                  </a:lnTo>
                  <a:lnTo>
                    <a:pt x="41" y="61"/>
                  </a:lnTo>
                  <a:lnTo>
                    <a:pt x="40" y="70"/>
                  </a:lnTo>
                  <a:lnTo>
                    <a:pt x="43" y="78"/>
                  </a:lnTo>
                  <a:lnTo>
                    <a:pt x="41" y="81"/>
                  </a:lnTo>
                  <a:lnTo>
                    <a:pt x="49" y="93"/>
                  </a:lnTo>
                  <a:lnTo>
                    <a:pt x="49" y="97"/>
                  </a:lnTo>
                  <a:lnTo>
                    <a:pt x="46" y="102"/>
                  </a:lnTo>
                  <a:lnTo>
                    <a:pt x="51" y="114"/>
                  </a:lnTo>
                  <a:lnTo>
                    <a:pt x="59" y="115"/>
                  </a:lnTo>
                  <a:lnTo>
                    <a:pt x="59" y="117"/>
                  </a:lnTo>
                  <a:lnTo>
                    <a:pt x="69" y="125"/>
                  </a:lnTo>
                  <a:lnTo>
                    <a:pt x="70" y="128"/>
                  </a:lnTo>
                  <a:lnTo>
                    <a:pt x="70" y="133"/>
                  </a:lnTo>
                  <a:lnTo>
                    <a:pt x="73" y="136"/>
                  </a:lnTo>
                  <a:lnTo>
                    <a:pt x="72" y="136"/>
                  </a:lnTo>
                  <a:lnTo>
                    <a:pt x="72" y="139"/>
                  </a:lnTo>
                  <a:lnTo>
                    <a:pt x="62" y="141"/>
                  </a:lnTo>
                  <a:lnTo>
                    <a:pt x="61" y="147"/>
                  </a:lnTo>
                  <a:lnTo>
                    <a:pt x="48" y="160"/>
                  </a:lnTo>
                  <a:lnTo>
                    <a:pt x="38" y="171"/>
                  </a:lnTo>
                  <a:lnTo>
                    <a:pt x="32" y="178"/>
                  </a:lnTo>
                  <a:lnTo>
                    <a:pt x="25" y="176"/>
                  </a:lnTo>
                  <a:lnTo>
                    <a:pt x="24" y="179"/>
                  </a:lnTo>
                  <a:lnTo>
                    <a:pt x="27" y="181"/>
                  </a:lnTo>
                  <a:lnTo>
                    <a:pt x="25" y="181"/>
                  </a:lnTo>
                  <a:lnTo>
                    <a:pt x="21" y="182"/>
                  </a:lnTo>
                  <a:lnTo>
                    <a:pt x="16" y="190"/>
                  </a:lnTo>
                  <a:lnTo>
                    <a:pt x="21" y="198"/>
                  </a:lnTo>
                  <a:lnTo>
                    <a:pt x="19" y="203"/>
                  </a:lnTo>
                  <a:lnTo>
                    <a:pt x="27" y="215"/>
                  </a:lnTo>
                  <a:lnTo>
                    <a:pt x="24" y="215"/>
                  </a:lnTo>
                  <a:lnTo>
                    <a:pt x="24" y="221"/>
                  </a:lnTo>
                  <a:lnTo>
                    <a:pt x="22" y="226"/>
                  </a:lnTo>
                  <a:lnTo>
                    <a:pt x="24" y="229"/>
                  </a:lnTo>
                  <a:lnTo>
                    <a:pt x="25" y="231"/>
                  </a:lnTo>
                  <a:lnTo>
                    <a:pt x="24" y="232"/>
                  </a:lnTo>
                  <a:lnTo>
                    <a:pt x="40" y="237"/>
                  </a:lnTo>
                  <a:lnTo>
                    <a:pt x="40" y="239"/>
                  </a:lnTo>
                  <a:lnTo>
                    <a:pt x="41" y="240"/>
                  </a:lnTo>
                  <a:lnTo>
                    <a:pt x="45" y="239"/>
                  </a:lnTo>
                  <a:lnTo>
                    <a:pt x="46" y="242"/>
                  </a:lnTo>
                  <a:lnTo>
                    <a:pt x="49" y="247"/>
                  </a:lnTo>
                  <a:lnTo>
                    <a:pt x="46" y="248"/>
                  </a:lnTo>
                  <a:lnTo>
                    <a:pt x="51" y="248"/>
                  </a:lnTo>
                  <a:lnTo>
                    <a:pt x="53" y="245"/>
                  </a:lnTo>
                  <a:lnTo>
                    <a:pt x="54" y="247"/>
                  </a:lnTo>
                  <a:lnTo>
                    <a:pt x="67" y="245"/>
                  </a:lnTo>
                  <a:lnTo>
                    <a:pt x="70" y="242"/>
                  </a:lnTo>
                  <a:lnTo>
                    <a:pt x="80" y="240"/>
                  </a:lnTo>
                  <a:lnTo>
                    <a:pt x="82" y="237"/>
                  </a:lnTo>
                  <a:lnTo>
                    <a:pt x="83" y="239"/>
                  </a:lnTo>
                  <a:lnTo>
                    <a:pt x="88" y="237"/>
                  </a:lnTo>
                  <a:lnTo>
                    <a:pt x="86" y="235"/>
                  </a:lnTo>
                  <a:lnTo>
                    <a:pt x="112" y="234"/>
                  </a:lnTo>
                  <a:lnTo>
                    <a:pt x="141" y="211"/>
                  </a:lnTo>
                  <a:lnTo>
                    <a:pt x="158" y="187"/>
                  </a:lnTo>
                  <a:lnTo>
                    <a:pt x="157" y="181"/>
                  </a:lnTo>
                  <a:lnTo>
                    <a:pt x="141" y="165"/>
                  </a:lnTo>
                  <a:close/>
                  <a:moveTo>
                    <a:pt x="85" y="224"/>
                  </a:moveTo>
                  <a:lnTo>
                    <a:pt x="82" y="223"/>
                  </a:lnTo>
                  <a:lnTo>
                    <a:pt x="82" y="221"/>
                  </a:lnTo>
                  <a:lnTo>
                    <a:pt x="80" y="215"/>
                  </a:lnTo>
                  <a:lnTo>
                    <a:pt x="80" y="197"/>
                  </a:lnTo>
                  <a:lnTo>
                    <a:pt x="82" y="198"/>
                  </a:lnTo>
                  <a:lnTo>
                    <a:pt x="82" y="203"/>
                  </a:lnTo>
                  <a:lnTo>
                    <a:pt x="82" y="208"/>
                  </a:lnTo>
                  <a:lnTo>
                    <a:pt x="82" y="218"/>
                  </a:lnTo>
                  <a:lnTo>
                    <a:pt x="86" y="223"/>
                  </a:lnTo>
                  <a:lnTo>
                    <a:pt x="85" y="224"/>
                  </a:lnTo>
                  <a:close/>
                  <a:moveTo>
                    <a:pt x="110" y="179"/>
                  </a:moveTo>
                  <a:lnTo>
                    <a:pt x="109" y="173"/>
                  </a:lnTo>
                  <a:lnTo>
                    <a:pt x="106" y="168"/>
                  </a:lnTo>
                  <a:lnTo>
                    <a:pt x="106" y="166"/>
                  </a:lnTo>
                  <a:lnTo>
                    <a:pt x="110" y="170"/>
                  </a:lnTo>
                  <a:lnTo>
                    <a:pt x="110" y="173"/>
                  </a:lnTo>
                  <a:lnTo>
                    <a:pt x="115" y="179"/>
                  </a:lnTo>
                  <a:lnTo>
                    <a:pt x="115" y="182"/>
                  </a:lnTo>
                  <a:lnTo>
                    <a:pt x="114" y="182"/>
                  </a:lnTo>
                  <a:lnTo>
                    <a:pt x="112" y="176"/>
                  </a:lnTo>
                  <a:lnTo>
                    <a:pt x="110" y="181"/>
                  </a:lnTo>
                  <a:lnTo>
                    <a:pt x="110" y="179"/>
                  </a:lnTo>
                  <a:close/>
                  <a:moveTo>
                    <a:pt x="133" y="202"/>
                  </a:moveTo>
                  <a:lnTo>
                    <a:pt x="131" y="200"/>
                  </a:lnTo>
                  <a:lnTo>
                    <a:pt x="128" y="190"/>
                  </a:lnTo>
                  <a:lnTo>
                    <a:pt x="126" y="192"/>
                  </a:lnTo>
                  <a:lnTo>
                    <a:pt x="130" y="198"/>
                  </a:lnTo>
                  <a:lnTo>
                    <a:pt x="128" y="203"/>
                  </a:lnTo>
                  <a:lnTo>
                    <a:pt x="126" y="205"/>
                  </a:lnTo>
                  <a:lnTo>
                    <a:pt x="123" y="203"/>
                  </a:lnTo>
                  <a:lnTo>
                    <a:pt x="125" y="208"/>
                  </a:lnTo>
                  <a:lnTo>
                    <a:pt x="122" y="210"/>
                  </a:lnTo>
                  <a:lnTo>
                    <a:pt x="122" y="211"/>
                  </a:lnTo>
                  <a:lnTo>
                    <a:pt x="126" y="215"/>
                  </a:lnTo>
                  <a:lnTo>
                    <a:pt x="122" y="221"/>
                  </a:lnTo>
                  <a:lnTo>
                    <a:pt x="120" y="219"/>
                  </a:lnTo>
                  <a:lnTo>
                    <a:pt x="120" y="218"/>
                  </a:lnTo>
                  <a:lnTo>
                    <a:pt x="122" y="216"/>
                  </a:lnTo>
                  <a:lnTo>
                    <a:pt x="118" y="216"/>
                  </a:lnTo>
                  <a:lnTo>
                    <a:pt x="117" y="213"/>
                  </a:lnTo>
                  <a:lnTo>
                    <a:pt x="114" y="210"/>
                  </a:lnTo>
                  <a:lnTo>
                    <a:pt x="115" y="208"/>
                  </a:lnTo>
                  <a:lnTo>
                    <a:pt x="117" y="210"/>
                  </a:lnTo>
                  <a:lnTo>
                    <a:pt x="117" y="205"/>
                  </a:lnTo>
                  <a:lnTo>
                    <a:pt x="120" y="210"/>
                  </a:lnTo>
                  <a:lnTo>
                    <a:pt x="120" y="202"/>
                  </a:lnTo>
                  <a:lnTo>
                    <a:pt x="123" y="200"/>
                  </a:lnTo>
                  <a:lnTo>
                    <a:pt x="117" y="194"/>
                  </a:lnTo>
                  <a:lnTo>
                    <a:pt x="117" y="195"/>
                  </a:lnTo>
                  <a:lnTo>
                    <a:pt x="114" y="187"/>
                  </a:lnTo>
                  <a:lnTo>
                    <a:pt x="115" y="187"/>
                  </a:lnTo>
                  <a:lnTo>
                    <a:pt x="115" y="190"/>
                  </a:lnTo>
                  <a:lnTo>
                    <a:pt x="120" y="190"/>
                  </a:lnTo>
                  <a:lnTo>
                    <a:pt x="120" y="187"/>
                  </a:lnTo>
                  <a:lnTo>
                    <a:pt x="122" y="192"/>
                  </a:lnTo>
                  <a:lnTo>
                    <a:pt x="125" y="190"/>
                  </a:lnTo>
                  <a:lnTo>
                    <a:pt x="123" y="184"/>
                  </a:lnTo>
                  <a:lnTo>
                    <a:pt x="126" y="184"/>
                  </a:lnTo>
                  <a:lnTo>
                    <a:pt x="125" y="181"/>
                  </a:lnTo>
                  <a:lnTo>
                    <a:pt x="126" y="181"/>
                  </a:lnTo>
                  <a:lnTo>
                    <a:pt x="128" y="182"/>
                  </a:lnTo>
                  <a:lnTo>
                    <a:pt x="126" y="187"/>
                  </a:lnTo>
                  <a:lnTo>
                    <a:pt x="130" y="190"/>
                  </a:lnTo>
                  <a:lnTo>
                    <a:pt x="133" y="200"/>
                  </a:lnTo>
                  <a:lnTo>
                    <a:pt x="133" y="202"/>
                  </a:lnTo>
                  <a:close/>
                  <a:moveTo>
                    <a:pt x="130" y="178"/>
                  </a:moveTo>
                  <a:lnTo>
                    <a:pt x="126" y="178"/>
                  </a:lnTo>
                  <a:lnTo>
                    <a:pt x="123" y="171"/>
                  </a:lnTo>
                  <a:lnTo>
                    <a:pt x="122" y="168"/>
                  </a:lnTo>
                  <a:lnTo>
                    <a:pt x="128" y="173"/>
                  </a:lnTo>
                  <a:lnTo>
                    <a:pt x="130" y="173"/>
                  </a:lnTo>
                  <a:lnTo>
                    <a:pt x="133" y="182"/>
                  </a:lnTo>
                  <a:lnTo>
                    <a:pt x="130" y="178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50" name="Freeform 820">
              <a:extLst>
                <a:ext uri="{FF2B5EF4-FFF2-40B4-BE49-F238E27FC236}">
                  <a16:creationId xmlns:a16="http://schemas.microsoft.com/office/drawing/2014/main" id="{7A39E3DF-5A9A-5038-8E2F-CC7DA4720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7784" y="-2640846"/>
              <a:ext cx="28551" cy="33989"/>
            </a:xfrm>
            <a:custGeom>
              <a:avLst/>
              <a:gdLst/>
              <a:ahLst/>
              <a:cxnLst>
                <a:cxn ang="0">
                  <a:pos x="4" y="25"/>
                </a:cxn>
                <a:cxn ang="0">
                  <a:pos x="8" y="20"/>
                </a:cxn>
                <a:cxn ang="0">
                  <a:pos x="10" y="20"/>
                </a:cxn>
                <a:cxn ang="0">
                  <a:pos x="8" y="22"/>
                </a:cxn>
                <a:cxn ang="0">
                  <a:pos x="15" y="19"/>
                </a:cxn>
                <a:cxn ang="0">
                  <a:pos x="16" y="19"/>
                </a:cxn>
                <a:cxn ang="0">
                  <a:pos x="18" y="16"/>
                </a:cxn>
                <a:cxn ang="0">
                  <a:pos x="18" y="11"/>
                </a:cxn>
                <a:cxn ang="0">
                  <a:pos x="21" y="14"/>
                </a:cxn>
                <a:cxn ang="0">
                  <a:pos x="21" y="11"/>
                </a:cxn>
                <a:cxn ang="0">
                  <a:pos x="18" y="8"/>
                </a:cxn>
                <a:cxn ang="0">
                  <a:pos x="18" y="3"/>
                </a:cxn>
                <a:cxn ang="0">
                  <a:pos x="15" y="0"/>
                </a:cxn>
                <a:cxn ang="0">
                  <a:pos x="8" y="0"/>
                </a:cxn>
                <a:cxn ang="0">
                  <a:pos x="10" y="4"/>
                </a:cxn>
                <a:cxn ang="0">
                  <a:pos x="10" y="12"/>
                </a:cxn>
                <a:cxn ang="0">
                  <a:pos x="7" y="6"/>
                </a:cxn>
                <a:cxn ang="0">
                  <a:pos x="5" y="8"/>
                </a:cxn>
                <a:cxn ang="0">
                  <a:pos x="4" y="12"/>
                </a:cxn>
                <a:cxn ang="0">
                  <a:pos x="2" y="14"/>
                </a:cxn>
                <a:cxn ang="0">
                  <a:pos x="4" y="19"/>
                </a:cxn>
                <a:cxn ang="0">
                  <a:pos x="0" y="22"/>
                </a:cxn>
                <a:cxn ang="0">
                  <a:pos x="0" y="24"/>
                </a:cxn>
                <a:cxn ang="0">
                  <a:pos x="4" y="24"/>
                </a:cxn>
                <a:cxn ang="0">
                  <a:pos x="4" y="25"/>
                </a:cxn>
                <a:cxn ang="0">
                  <a:pos x="4" y="25"/>
                </a:cxn>
              </a:cxnLst>
              <a:rect l="0" t="0" r="r" b="b"/>
              <a:pathLst>
                <a:path w="21" h="25">
                  <a:moveTo>
                    <a:pt x="4" y="25"/>
                  </a:moveTo>
                  <a:lnTo>
                    <a:pt x="8" y="20"/>
                  </a:lnTo>
                  <a:lnTo>
                    <a:pt x="10" y="20"/>
                  </a:lnTo>
                  <a:lnTo>
                    <a:pt x="8" y="22"/>
                  </a:lnTo>
                  <a:lnTo>
                    <a:pt x="15" y="19"/>
                  </a:lnTo>
                  <a:lnTo>
                    <a:pt x="16" y="19"/>
                  </a:lnTo>
                  <a:lnTo>
                    <a:pt x="18" y="16"/>
                  </a:lnTo>
                  <a:lnTo>
                    <a:pt x="18" y="11"/>
                  </a:lnTo>
                  <a:lnTo>
                    <a:pt x="21" y="14"/>
                  </a:lnTo>
                  <a:lnTo>
                    <a:pt x="21" y="11"/>
                  </a:lnTo>
                  <a:lnTo>
                    <a:pt x="18" y="8"/>
                  </a:lnTo>
                  <a:lnTo>
                    <a:pt x="18" y="3"/>
                  </a:lnTo>
                  <a:lnTo>
                    <a:pt x="15" y="0"/>
                  </a:lnTo>
                  <a:lnTo>
                    <a:pt x="8" y="0"/>
                  </a:lnTo>
                  <a:lnTo>
                    <a:pt x="10" y="4"/>
                  </a:lnTo>
                  <a:lnTo>
                    <a:pt x="10" y="12"/>
                  </a:lnTo>
                  <a:lnTo>
                    <a:pt x="7" y="6"/>
                  </a:lnTo>
                  <a:lnTo>
                    <a:pt x="5" y="8"/>
                  </a:lnTo>
                  <a:lnTo>
                    <a:pt x="4" y="12"/>
                  </a:lnTo>
                  <a:lnTo>
                    <a:pt x="2" y="14"/>
                  </a:lnTo>
                  <a:lnTo>
                    <a:pt x="4" y="19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4" y="24"/>
                  </a:lnTo>
                  <a:lnTo>
                    <a:pt x="4" y="25"/>
                  </a:lnTo>
                  <a:lnTo>
                    <a:pt x="4" y="25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51" name="Freeform 821">
              <a:extLst>
                <a:ext uri="{FF2B5EF4-FFF2-40B4-BE49-F238E27FC236}">
                  <a16:creationId xmlns:a16="http://schemas.microsoft.com/office/drawing/2014/main" id="{DA202CAC-7FAB-9C91-C884-2D142412E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0414" y="-2619093"/>
              <a:ext cx="9517" cy="32629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4" y="8"/>
                </a:cxn>
                <a:cxn ang="0">
                  <a:pos x="0" y="19"/>
                </a:cxn>
                <a:cxn ang="0">
                  <a:pos x="0" y="24"/>
                </a:cxn>
                <a:cxn ang="0">
                  <a:pos x="4" y="12"/>
                </a:cxn>
                <a:cxn ang="0">
                  <a:pos x="7" y="8"/>
                </a:cxn>
                <a:cxn ang="0">
                  <a:pos x="7" y="4"/>
                </a:cxn>
                <a:cxn ang="0">
                  <a:pos x="7" y="1"/>
                </a:cxn>
                <a:cxn ang="0">
                  <a:pos x="7" y="0"/>
                </a:cxn>
                <a:cxn ang="0">
                  <a:pos x="4" y="6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7" h="24">
                  <a:moveTo>
                    <a:pt x="2" y="4"/>
                  </a:moveTo>
                  <a:lnTo>
                    <a:pt x="4" y="8"/>
                  </a:lnTo>
                  <a:lnTo>
                    <a:pt x="0" y="19"/>
                  </a:lnTo>
                  <a:lnTo>
                    <a:pt x="0" y="24"/>
                  </a:lnTo>
                  <a:lnTo>
                    <a:pt x="4" y="12"/>
                  </a:lnTo>
                  <a:lnTo>
                    <a:pt x="7" y="8"/>
                  </a:lnTo>
                  <a:lnTo>
                    <a:pt x="7" y="4"/>
                  </a:lnTo>
                  <a:lnTo>
                    <a:pt x="7" y="1"/>
                  </a:lnTo>
                  <a:lnTo>
                    <a:pt x="7" y="0"/>
                  </a:lnTo>
                  <a:lnTo>
                    <a:pt x="4" y="6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52" name="Freeform 822">
              <a:extLst>
                <a:ext uri="{FF2B5EF4-FFF2-40B4-BE49-F238E27FC236}">
                  <a16:creationId xmlns:a16="http://schemas.microsoft.com/office/drawing/2014/main" id="{F1DA8159-E59F-CEFC-ABFC-9FE11CE969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72167" y="-1379177"/>
              <a:ext cx="301822" cy="180822"/>
            </a:xfrm>
            <a:custGeom>
              <a:avLst/>
              <a:gdLst/>
              <a:ahLst/>
              <a:cxnLst>
                <a:cxn ang="0">
                  <a:pos x="217" y="6"/>
                </a:cxn>
                <a:cxn ang="0">
                  <a:pos x="204" y="5"/>
                </a:cxn>
                <a:cxn ang="0">
                  <a:pos x="190" y="8"/>
                </a:cxn>
                <a:cxn ang="0">
                  <a:pos x="161" y="13"/>
                </a:cxn>
                <a:cxn ang="0">
                  <a:pos x="138" y="10"/>
                </a:cxn>
                <a:cxn ang="0">
                  <a:pos x="122" y="10"/>
                </a:cxn>
                <a:cxn ang="0">
                  <a:pos x="116" y="10"/>
                </a:cxn>
                <a:cxn ang="0">
                  <a:pos x="109" y="5"/>
                </a:cxn>
                <a:cxn ang="0">
                  <a:pos x="92" y="5"/>
                </a:cxn>
                <a:cxn ang="0">
                  <a:pos x="37" y="5"/>
                </a:cxn>
                <a:cxn ang="0">
                  <a:pos x="28" y="0"/>
                </a:cxn>
                <a:cxn ang="0">
                  <a:pos x="24" y="0"/>
                </a:cxn>
                <a:cxn ang="0">
                  <a:pos x="18" y="0"/>
                </a:cxn>
                <a:cxn ang="0">
                  <a:pos x="10" y="3"/>
                </a:cxn>
                <a:cxn ang="0">
                  <a:pos x="7" y="3"/>
                </a:cxn>
                <a:cxn ang="0">
                  <a:pos x="0" y="5"/>
                </a:cxn>
                <a:cxn ang="0">
                  <a:pos x="2" y="15"/>
                </a:cxn>
                <a:cxn ang="0">
                  <a:pos x="18" y="29"/>
                </a:cxn>
                <a:cxn ang="0">
                  <a:pos x="31" y="45"/>
                </a:cxn>
                <a:cxn ang="0">
                  <a:pos x="48" y="61"/>
                </a:cxn>
                <a:cxn ang="0">
                  <a:pos x="50" y="79"/>
                </a:cxn>
                <a:cxn ang="0">
                  <a:pos x="57" y="88"/>
                </a:cxn>
                <a:cxn ang="0">
                  <a:pos x="58" y="96"/>
                </a:cxn>
                <a:cxn ang="0">
                  <a:pos x="66" y="116"/>
                </a:cxn>
                <a:cxn ang="0">
                  <a:pos x="74" y="124"/>
                </a:cxn>
                <a:cxn ang="0">
                  <a:pos x="87" y="130"/>
                </a:cxn>
                <a:cxn ang="0">
                  <a:pos x="90" y="130"/>
                </a:cxn>
                <a:cxn ang="0">
                  <a:pos x="93" y="127"/>
                </a:cxn>
                <a:cxn ang="0">
                  <a:pos x="97" y="125"/>
                </a:cxn>
                <a:cxn ang="0">
                  <a:pos x="105" y="130"/>
                </a:cxn>
                <a:cxn ang="0">
                  <a:pos x="105" y="132"/>
                </a:cxn>
                <a:cxn ang="0">
                  <a:pos x="109" y="133"/>
                </a:cxn>
                <a:cxn ang="0">
                  <a:pos x="130" y="133"/>
                </a:cxn>
                <a:cxn ang="0">
                  <a:pos x="145" y="128"/>
                </a:cxn>
                <a:cxn ang="0">
                  <a:pos x="143" y="111"/>
                </a:cxn>
                <a:cxn ang="0">
                  <a:pos x="142" y="98"/>
                </a:cxn>
                <a:cxn ang="0">
                  <a:pos x="142" y="85"/>
                </a:cxn>
                <a:cxn ang="0">
                  <a:pos x="140" y="71"/>
                </a:cxn>
                <a:cxn ang="0">
                  <a:pos x="138" y="55"/>
                </a:cxn>
                <a:cxn ang="0">
                  <a:pos x="140" y="55"/>
                </a:cxn>
                <a:cxn ang="0">
                  <a:pos x="156" y="55"/>
                </a:cxn>
                <a:cxn ang="0">
                  <a:pos x="153" y="18"/>
                </a:cxn>
                <a:cxn ang="0">
                  <a:pos x="185" y="13"/>
                </a:cxn>
                <a:cxn ang="0">
                  <a:pos x="193" y="15"/>
                </a:cxn>
                <a:cxn ang="0">
                  <a:pos x="196" y="19"/>
                </a:cxn>
                <a:cxn ang="0">
                  <a:pos x="206" y="13"/>
                </a:cxn>
                <a:cxn ang="0">
                  <a:pos x="214" y="11"/>
                </a:cxn>
                <a:cxn ang="0">
                  <a:pos x="217" y="10"/>
                </a:cxn>
                <a:cxn ang="0">
                  <a:pos x="222" y="10"/>
                </a:cxn>
                <a:cxn ang="0">
                  <a:pos x="217" y="6"/>
                </a:cxn>
                <a:cxn ang="0">
                  <a:pos x="85" y="24"/>
                </a:cxn>
                <a:cxn ang="0">
                  <a:pos x="71" y="27"/>
                </a:cxn>
                <a:cxn ang="0">
                  <a:pos x="68" y="27"/>
                </a:cxn>
                <a:cxn ang="0">
                  <a:pos x="66" y="26"/>
                </a:cxn>
                <a:cxn ang="0">
                  <a:pos x="69" y="23"/>
                </a:cxn>
                <a:cxn ang="0">
                  <a:pos x="71" y="23"/>
                </a:cxn>
                <a:cxn ang="0">
                  <a:pos x="71" y="23"/>
                </a:cxn>
                <a:cxn ang="0">
                  <a:pos x="76" y="21"/>
                </a:cxn>
                <a:cxn ang="0">
                  <a:pos x="79" y="21"/>
                </a:cxn>
                <a:cxn ang="0">
                  <a:pos x="85" y="24"/>
                </a:cxn>
                <a:cxn ang="0">
                  <a:pos x="85" y="24"/>
                </a:cxn>
              </a:cxnLst>
              <a:rect l="0" t="0" r="r" b="b"/>
              <a:pathLst>
                <a:path w="222" h="133">
                  <a:moveTo>
                    <a:pt x="217" y="6"/>
                  </a:moveTo>
                  <a:lnTo>
                    <a:pt x="204" y="5"/>
                  </a:lnTo>
                  <a:lnTo>
                    <a:pt x="190" y="8"/>
                  </a:lnTo>
                  <a:lnTo>
                    <a:pt x="161" y="13"/>
                  </a:lnTo>
                  <a:lnTo>
                    <a:pt x="138" y="10"/>
                  </a:lnTo>
                  <a:lnTo>
                    <a:pt x="122" y="10"/>
                  </a:lnTo>
                  <a:lnTo>
                    <a:pt x="116" y="10"/>
                  </a:lnTo>
                  <a:lnTo>
                    <a:pt x="109" y="5"/>
                  </a:lnTo>
                  <a:lnTo>
                    <a:pt x="92" y="5"/>
                  </a:lnTo>
                  <a:lnTo>
                    <a:pt x="37" y="5"/>
                  </a:lnTo>
                  <a:lnTo>
                    <a:pt x="28" y="0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10" y="3"/>
                  </a:lnTo>
                  <a:lnTo>
                    <a:pt x="7" y="3"/>
                  </a:lnTo>
                  <a:lnTo>
                    <a:pt x="0" y="5"/>
                  </a:lnTo>
                  <a:lnTo>
                    <a:pt x="2" y="15"/>
                  </a:lnTo>
                  <a:lnTo>
                    <a:pt x="18" y="29"/>
                  </a:lnTo>
                  <a:lnTo>
                    <a:pt x="31" y="45"/>
                  </a:lnTo>
                  <a:lnTo>
                    <a:pt x="48" y="61"/>
                  </a:lnTo>
                  <a:lnTo>
                    <a:pt x="50" y="79"/>
                  </a:lnTo>
                  <a:lnTo>
                    <a:pt x="57" y="88"/>
                  </a:lnTo>
                  <a:lnTo>
                    <a:pt x="58" y="96"/>
                  </a:lnTo>
                  <a:lnTo>
                    <a:pt x="66" y="116"/>
                  </a:lnTo>
                  <a:lnTo>
                    <a:pt x="74" y="124"/>
                  </a:lnTo>
                  <a:lnTo>
                    <a:pt x="87" y="130"/>
                  </a:lnTo>
                  <a:lnTo>
                    <a:pt x="90" y="130"/>
                  </a:lnTo>
                  <a:lnTo>
                    <a:pt x="93" y="127"/>
                  </a:lnTo>
                  <a:lnTo>
                    <a:pt x="97" y="125"/>
                  </a:lnTo>
                  <a:lnTo>
                    <a:pt x="105" y="130"/>
                  </a:lnTo>
                  <a:lnTo>
                    <a:pt x="105" y="132"/>
                  </a:lnTo>
                  <a:lnTo>
                    <a:pt x="109" y="133"/>
                  </a:lnTo>
                  <a:lnTo>
                    <a:pt x="130" y="133"/>
                  </a:lnTo>
                  <a:lnTo>
                    <a:pt x="145" y="128"/>
                  </a:lnTo>
                  <a:lnTo>
                    <a:pt x="143" y="111"/>
                  </a:lnTo>
                  <a:lnTo>
                    <a:pt x="142" y="98"/>
                  </a:lnTo>
                  <a:lnTo>
                    <a:pt x="142" y="85"/>
                  </a:lnTo>
                  <a:lnTo>
                    <a:pt x="140" y="71"/>
                  </a:lnTo>
                  <a:lnTo>
                    <a:pt x="138" y="55"/>
                  </a:lnTo>
                  <a:lnTo>
                    <a:pt x="140" y="55"/>
                  </a:lnTo>
                  <a:lnTo>
                    <a:pt x="156" y="55"/>
                  </a:lnTo>
                  <a:lnTo>
                    <a:pt x="153" y="18"/>
                  </a:lnTo>
                  <a:lnTo>
                    <a:pt x="185" y="13"/>
                  </a:lnTo>
                  <a:lnTo>
                    <a:pt x="193" y="15"/>
                  </a:lnTo>
                  <a:lnTo>
                    <a:pt x="196" y="19"/>
                  </a:lnTo>
                  <a:lnTo>
                    <a:pt x="206" y="13"/>
                  </a:lnTo>
                  <a:lnTo>
                    <a:pt x="214" y="11"/>
                  </a:lnTo>
                  <a:lnTo>
                    <a:pt x="217" y="10"/>
                  </a:lnTo>
                  <a:lnTo>
                    <a:pt x="222" y="10"/>
                  </a:lnTo>
                  <a:lnTo>
                    <a:pt x="217" y="6"/>
                  </a:lnTo>
                  <a:close/>
                  <a:moveTo>
                    <a:pt x="85" y="24"/>
                  </a:moveTo>
                  <a:lnTo>
                    <a:pt x="71" y="27"/>
                  </a:lnTo>
                  <a:lnTo>
                    <a:pt x="68" y="27"/>
                  </a:lnTo>
                  <a:lnTo>
                    <a:pt x="66" y="26"/>
                  </a:lnTo>
                  <a:lnTo>
                    <a:pt x="69" y="23"/>
                  </a:lnTo>
                  <a:lnTo>
                    <a:pt x="71" y="23"/>
                  </a:lnTo>
                  <a:lnTo>
                    <a:pt x="71" y="23"/>
                  </a:lnTo>
                  <a:lnTo>
                    <a:pt x="76" y="21"/>
                  </a:lnTo>
                  <a:lnTo>
                    <a:pt x="79" y="21"/>
                  </a:lnTo>
                  <a:lnTo>
                    <a:pt x="85" y="24"/>
                  </a:lnTo>
                  <a:lnTo>
                    <a:pt x="85" y="24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53" name="Freeform 823">
              <a:extLst>
                <a:ext uri="{FF2B5EF4-FFF2-40B4-BE49-F238E27FC236}">
                  <a16:creationId xmlns:a16="http://schemas.microsoft.com/office/drawing/2014/main" id="{DE9649C3-E9B0-A57E-4E51-16D3F9F99D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59785" y="-1365581"/>
              <a:ext cx="212091" cy="134597"/>
            </a:xfrm>
            <a:custGeom>
              <a:avLst/>
              <a:gdLst/>
              <a:ahLst/>
              <a:cxnLst>
                <a:cxn ang="0">
                  <a:pos x="146" y="43"/>
                </a:cxn>
                <a:cxn ang="0">
                  <a:pos x="138" y="43"/>
                </a:cxn>
                <a:cxn ang="0">
                  <a:pos x="133" y="40"/>
                </a:cxn>
                <a:cxn ang="0">
                  <a:pos x="129" y="30"/>
                </a:cxn>
                <a:cxn ang="0">
                  <a:pos x="114" y="24"/>
                </a:cxn>
                <a:cxn ang="0">
                  <a:pos x="109" y="22"/>
                </a:cxn>
                <a:cxn ang="0">
                  <a:pos x="100" y="17"/>
                </a:cxn>
                <a:cxn ang="0">
                  <a:pos x="93" y="8"/>
                </a:cxn>
                <a:cxn ang="0">
                  <a:pos x="85" y="3"/>
                </a:cxn>
                <a:cxn ang="0">
                  <a:pos x="84" y="0"/>
                </a:cxn>
                <a:cxn ang="0">
                  <a:pos x="79" y="0"/>
                </a:cxn>
                <a:cxn ang="0">
                  <a:pos x="76" y="1"/>
                </a:cxn>
                <a:cxn ang="0">
                  <a:pos x="68" y="3"/>
                </a:cxn>
                <a:cxn ang="0">
                  <a:pos x="58" y="9"/>
                </a:cxn>
                <a:cxn ang="0">
                  <a:pos x="55" y="5"/>
                </a:cxn>
                <a:cxn ang="0">
                  <a:pos x="47" y="3"/>
                </a:cxn>
                <a:cxn ang="0">
                  <a:pos x="15" y="8"/>
                </a:cxn>
                <a:cxn ang="0">
                  <a:pos x="18" y="45"/>
                </a:cxn>
                <a:cxn ang="0">
                  <a:pos x="2" y="45"/>
                </a:cxn>
                <a:cxn ang="0">
                  <a:pos x="0" y="45"/>
                </a:cxn>
                <a:cxn ang="0">
                  <a:pos x="2" y="61"/>
                </a:cxn>
                <a:cxn ang="0">
                  <a:pos x="4" y="75"/>
                </a:cxn>
                <a:cxn ang="0">
                  <a:pos x="20" y="85"/>
                </a:cxn>
                <a:cxn ang="0">
                  <a:pos x="20" y="89"/>
                </a:cxn>
                <a:cxn ang="0">
                  <a:pos x="18" y="96"/>
                </a:cxn>
                <a:cxn ang="0">
                  <a:pos x="18" y="98"/>
                </a:cxn>
                <a:cxn ang="0">
                  <a:pos x="32" y="99"/>
                </a:cxn>
                <a:cxn ang="0">
                  <a:pos x="42" y="98"/>
                </a:cxn>
                <a:cxn ang="0">
                  <a:pos x="61" y="83"/>
                </a:cxn>
                <a:cxn ang="0">
                  <a:pos x="68" y="83"/>
                </a:cxn>
                <a:cxn ang="0">
                  <a:pos x="84" y="86"/>
                </a:cxn>
                <a:cxn ang="0">
                  <a:pos x="97" y="85"/>
                </a:cxn>
                <a:cxn ang="0">
                  <a:pos x="101" y="77"/>
                </a:cxn>
                <a:cxn ang="0">
                  <a:pos x="114" y="70"/>
                </a:cxn>
                <a:cxn ang="0">
                  <a:pos x="119" y="65"/>
                </a:cxn>
                <a:cxn ang="0">
                  <a:pos x="127" y="59"/>
                </a:cxn>
                <a:cxn ang="0">
                  <a:pos x="138" y="53"/>
                </a:cxn>
                <a:cxn ang="0">
                  <a:pos x="156" y="46"/>
                </a:cxn>
                <a:cxn ang="0">
                  <a:pos x="146" y="43"/>
                </a:cxn>
                <a:cxn ang="0">
                  <a:pos x="101" y="37"/>
                </a:cxn>
                <a:cxn ang="0">
                  <a:pos x="101" y="38"/>
                </a:cxn>
                <a:cxn ang="0">
                  <a:pos x="98" y="40"/>
                </a:cxn>
                <a:cxn ang="0">
                  <a:pos x="92" y="37"/>
                </a:cxn>
                <a:cxn ang="0">
                  <a:pos x="85" y="38"/>
                </a:cxn>
                <a:cxn ang="0">
                  <a:pos x="80" y="38"/>
                </a:cxn>
                <a:cxn ang="0">
                  <a:pos x="79" y="37"/>
                </a:cxn>
                <a:cxn ang="0">
                  <a:pos x="80" y="33"/>
                </a:cxn>
                <a:cxn ang="0">
                  <a:pos x="82" y="32"/>
                </a:cxn>
                <a:cxn ang="0">
                  <a:pos x="87" y="32"/>
                </a:cxn>
                <a:cxn ang="0">
                  <a:pos x="88" y="29"/>
                </a:cxn>
                <a:cxn ang="0">
                  <a:pos x="95" y="25"/>
                </a:cxn>
                <a:cxn ang="0">
                  <a:pos x="90" y="32"/>
                </a:cxn>
                <a:cxn ang="0">
                  <a:pos x="93" y="33"/>
                </a:cxn>
                <a:cxn ang="0">
                  <a:pos x="90" y="35"/>
                </a:cxn>
                <a:cxn ang="0">
                  <a:pos x="92" y="37"/>
                </a:cxn>
                <a:cxn ang="0">
                  <a:pos x="93" y="37"/>
                </a:cxn>
                <a:cxn ang="0">
                  <a:pos x="97" y="30"/>
                </a:cxn>
                <a:cxn ang="0">
                  <a:pos x="98" y="29"/>
                </a:cxn>
                <a:cxn ang="0">
                  <a:pos x="101" y="30"/>
                </a:cxn>
                <a:cxn ang="0">
                  <a:pos x="101" y="32"/>
                </a:cxn>
                <a:cxn ang="0">
                  <a:pos x="98" y="32"/>
                </a:cxn>
                <a:cxn ang="0">
                  <a:pos x="98" y="35"/>
                </a:cxn>
                <a:cxn ang="0">
                  <a:pos x="101" y="37"/>
                </a:cxn>
              </a:cxnLst>
              <a:rect l="0" t="0" r="r" b="b"/>
              <a:pathLst>
                <a:path w="156" h="99">
                  <a:moveTo>
                    <a:pt x="146" y="43"/>
                  </a:moveTo>
                  <a:lnTo>
                    <a:pt x="138" y="43"/>
                  </a:lnTo>
                  <a:lnTo>
                    <a:pt x="133" y="40"/>
                  </a:lnTo>
                  <a:lnTo>
                    <a:pt x="129" y="30"/>
                  </a:lnTo>
                  <a:lnTo>
                    <a:pt x="114" y="24"/>
                  </a:lnTo>
                  <a:lnTo>
                    <a:pt x="109" y="22"/>
                  </a:lnTo>
                  <a:lnTo>
                    <a:pt x="100" y="17"/>
                  </a:lnTo>
                  <a:lnTo>
                    <a:pt x="93" y="8"/>
                  </a:lnTo>
                  <a:lnTo>
                    <a:pt x="85" y="3"/>
                  </a:lnTo>
                  <a:lnTo>
                    <a:pt x="84" y="0"/>
                  </a:lnTo>
                  <a:lnTo>
                    <a:pt x="79" y="0"/>
                  </a:lnTo>
                  <a:lnTo>
                    <a:pt x="76" y="1"/>
                  </a:lnTo>
                  <a:lnTo>
                    <a:pt x="68" y="3"/>
                  </a:lnTo>
                  <a:lnTo>
                    <a:pt x="58" y="9"/>
                  </a:lnTo>
                  <a:lnTo>
                    <a:pt x="55" y="5"/>
                  </a:lnTo>
                  <a:lnTo>
                    <a:pt x="47" y="3"/>
                  </a:lnTo>
                  <a:lnTo>
                    <a:pt x="15" y="8"/>
                  </a:lnTo>
                  <a:lnTo>
                    <a:pt x="18" y="45"/>
                  </a:lnTo>
                  <a:lnTo>
                    <a:pt x="2" y="45"/>
                  </a:lnTo>
                  <a:lnTo>
                    <a:pt x="0" y="45"/>
                  </a:lnTo>
                  <a:lnTo>
                    <a:pt x="2" y="61"/>
                  </a:lnTo>
                  <a:lnTo>
                    <a:pt x="4" y="75"/>
                  </a:lnTo>
                  <a:lnTo>
                    <a:pt x="20" y="85"/>
                  </a:lnTo>
                  <a:lnTo>
                    <a:pt x="20" y="89"/>
                  </a:lnTo>
                  <a:lnTo>
                    <a:pt x="18" y="96"/>
                  </a:lnTo>
                  <a:lnTo>
                    <a:pt x="18" y="98"/>
                  </a:lnTo>
                  <a:lnTo>
                    <a:pt x="32" y="99"/>
                  </a:lnTo>
                  <a:lnTo>
                    <a:pt x="42" y="98"/>
                  </a:lnTo>
                  <a:lnTo>
                    <a:pt x="61" y="83"/>
                  </a:lnTo>
                  <a:lnTo>
                    <a:pt x="68" y="83"/>
                  </a:lnTo>
                  <a:lnTo>
                    <a:pt x="84" y="86"/>
                  </a:lnTo>
                  <a:lnTo>
                    <a:pt x="97" y="85"/>
                  </a:lnTo>
                  <a:lnTo>
                    <a:pt x="101" y="77"/>
                  </a:lnTo>
                  <a:lnTo>
                    <a:pt x="114" y="70"/>
                  </a:lnTo>
                  <a:lnTo>
                    <a:pt x="119" y="65"/>
                  </a:lnTo>
                  <a:lnTo>
                    <a:pt x="127" y="59"/>
                  </a:lnTo>
                  <a:lnTo>
                    <a:pt x="138" y="53"/>
                  </a:lnTo>
                  <a:lnTo>
                    <a:pt x="156" y="46"/>
                  </a:lnTo>
                  <a:lnTo>
                    <a:pt x="146" y="43"/>
                  </a:lnTo>
                  <a:close/>
                  <a:moveTo>
                    <a:pt x="101" y="37"/>
                  </a:moveTo>
                  <a:lnTo>
                    <a:pt x="101" y="38"/>
                  </a:lnTo>
                  <a:lnTo>
                    <a:pt x="98" y="40"/>
                  </a:lnTo>
                  <a:lnTo>
                    <a:pt x="92" y="37"/>
                  </a:lnTo>
                  <a:lnTo>
                    <a:pt x="85" y="38"/>
                  </a:lnTo>
                  <a:lnTo>
                    <a:pt x="80" y="38"/>
                  </a:lnTo>
                  <a:lnTo>
                    <a:pt x="79" y="37"/>
                  </a:lnTo>
                  <a:lnTo>
                    <a:pt x="80" y="33"/>
                  </a:lnTo>
                  <a:lnTo>
                    <a:pt x="82" y="32"/>
                  </a:lnTo>
                  <a:lnTo>
                    <a:pt x="87" y="32"/>
                  </a:lnTo>
                  <a:lnTo>
                    <a:pt x="88" y="29"/>
                  </a:lnTo>
                  <a:lnTo>
                    <a:pt x="95" y="25"/>
                  </a:lnTo>
                  <a:lnTo>
                    <a:pt x="90" y="32"/>
                  </a:lnTo>
                  <a:lnTo>
                    <a:pt x="93" y="33"/>
                  </a:lnTo>
                  <a:lnTo>
                    <a:pt x="90" y="35"/>
                  </a:lnTo>
                  <a:lnTo>
                    <a:pt x="92" y="37"/>
                  </a:lnTo>
                  <a:lnTo>
                    <a:pt x="93" y="37"/>
                  </a:lnTo>
                  <a:lnTo>
                    <a:pt x="97" y="30"/>
                  </a:lnTo>
                  <a:lnTo>
                    <a:pt x="98" y="29"/>
                  </a:lnTo>
                  <a:lnTo>
                    <a:pt x="101" y="30"/>
                  </a:lnTo>
                  <a:lnTo>
                    <a:pt x="101" y="32"/>
                  </a:lnTo>
                  <a:lnTo>
                    <a:pt x="98" y="32"/>
                  </a:lnTo>
                  <a:lnTo>
                    <a:pt x="98" y="35"/>
                  </a:lnTo>
                  <a:lnTo>
                    <a:pt x="101" y="3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54" name="Freeform 824">
              <a:extLst>
                <a:ext uri="{FF2B5EF4-FFF2-40B4-BE49-F238E27FC236}">
                  <a16:creationId xmlns:a16="http://schemas.microsoft.com/office/drawing/2014/main" id="{20380BB2-7976-B844-1C91-4C9B74C7CA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5134" y="-3383164"/>
              <a:ext cx="2950239" cy="1143388"/>
            </a:xfrm>
            <a:custGeom>
              <a:avLst/>
              <a:gdLst/>
              <a:ahLst/>
              <a:cxnLst>
                <a:cxn ang="0">
                  <a:pos x="2093" y="364"/>
                </a:cxn>
                <a:cxn ang="0">
                  <a:pos x="2075" y="355"/>
                </a:cxn>
                <a:cxn ang="0">
                  <a:pos x="1855" y="281"/>
                </a:cxn>
                <a:cxn ang="0">
                  <a:pos x="1689" y="255"/>
                </a:cxn>
                <a:cxn ang="0">
                  <a:pos x="1437" y="241"/>
                </a:cxn>
                <a:cxn ang="0">
                  <a:pos x="1240" y="175"/>
                </a:cxn>
                <a:cxn ang="0">
                  <a:pos x="1055" y="166"/>
                </a:cxn>
                <a:cxn ang="0">
                  <a:pos x="1001" y="170"/>
                </a:cxn>
                <a:cxn ang="0">
                  <a:pos x="927" y="26"/>
                </a:cxn>
                <a:cxn ang="0">
                  <a:pos x="819" y="74"/>
                </a:cxn>
                <a:cxn ang="0">
                  <a:pos x="725" y="161"/>
                </a:cxn>
                <a:cxn ang="0">
                  <a:pos x="712" y="287"/>
                </a:cxn>
                <a:cxn ang="0">
                  <a:pos x="637" y="251"/>
                </a:cxn>
                <a:cxn ang="0">
                  <a:pos x="648" y="323"/>
                </a:cxn>
                <a:cxn ang="0">
                  <a:pos x="592" y="392"/>
                </a:cxn>
                <a:cxn ang="0">
                  <a:pos x="555" y="202"/>
                </a:cxn>
                <a:cxn ang="0">
                  <a:pos x="508" y="324"/>
                </a:cxn>
                <a:cxn ang="0">
                  <a:pos x="338" y="339"/>
                </a:cxn>
                <a:cxn ang="0">
                  <a:pos x="244" y="353"/>
                </a:cxn>
                <a:cxn ang="0">
                  <a:pos x="123" y="422"/>
                </a:cxn>
                <a:cxn ang="0">
                  <a:pos x="146" y="400"/>
                </a:cxn>
                <a:cxn ang="0">
                  <a:pos x="21" y="305"/>
                </a:cxn>
                <a:cxn ang="0">
                  <a:pos x="54" y="478"/>
                </a:cxn>
                <a:cxn ang="0">
                  <a:pos x="22" y="602"/>
                </a:cxn>
                <a:cxn ang="0">
                  <a:pos x="109" y="676"/>
                </a:cxn>
                <a:cxn ang="0">
                  <a:pos x="202" y="746"/>
                </a:cxn>
                <a:cxn ang="0">
                  <a:pos x="223" y="809"/>
                </a:cxn>
                <a:cxn ang="0">
                  <a:pos x="319" y="778"/>
                </a:cxn>
                <a:cxn ang="0">
                  <a:pos x="301" y="714"/>
                </a:cxn>
                <a:cxn ang="0">
                  <a:pos x="409" y="703"/>
                </a:cxn>
                <a:cxn ang="0">
                  <a:pos x="492" y="676"/>
                </a:cxn>
                <a:cxn ang="0">
                  <a:pos x="595" y="621"/>
                </a:cxn>
                <a:cxn ang="0">
                  <a:pos x="678" y="653"/>
                </a:cxn>
                <a:cxn ang="0">
                  <a:pos x="882" y="730"/>
                </a:cxn>
                <a:cxn ang="0">
                  <a:pos x="1124" y="701"/>
                </a:cxn>
                <a:cxn ang="0">
                  <a:pos x="1371" y="653"/>
                </a:cxn>
                <a:cxn ang="0">
                  <a:pos x="1552" y="785"/>
                </a:cxn>
                <a:cxn ang="0">
                  <a:pos x="1541" y="818"/>
                </a:cxn>
                <a:cxn ang="0">
                  <a:pos x="1621" y="659"/>
                </a:cxn>
                <a:cxn ang="0">
                  <a:pos x="1527" y="631"/>
                </a:cxn>
                <a:cxn ang="0">
                  <a:pos x="1684" y="536"/>
                </a:cxn>
                <a:cxn ang="0">
                  <a:pos x="1815" y="488"/>
                </a:cxn>
                <a:cxn ang="0">
                  <a:pos x="1850" y="520"/>
                </a:cxn>
                <a:cxn ang="0">
                  <a:pos x="1887" y="632"/>
                </a:cxn>
                <a:cxn ang="0">
                  <a:pos x="1875" y="570"/>
                </a:cxn>
                <a:cxn ang="0">
                  <a:pos x="1995" y="491"/>
                </a:cxn>
                <a:cxn ang="0">
                  <a:pos x="2046" y="414"/>
                </a:cxn>
                <a:cxn ang="0">
                  <a:pos x="2086" y="401"/>
                </a:cxn>
                <a:cxn ang="0">
                  <a:pos x="2141" y="425"/>
                </a:cxn>
                <a:cxn ang="0">
                  <a:pos x="2158" y="401"/>
                </a:cxn>
                <a:cxn ang="0">
                  <a:pos x="74" y="528"/>
                </a:cxn>
                <a:cxn ang="0">
                  <a:pos x="74" y="518"/>
                </a:cxn>
                <a:cxn ang="0">
                  <a:pos x="93" y="485"/>
                </a:cxn>
                <a:cxn ang="0">
                  <a:pos x="117" y="501"/>
                </a:cxn>
                <a:cxn ang="0">
                  <a:pos x="160" y="574"/>
                </a:cxn>
                <a:cxn ang="0">
                  <a:pos x="167" y="570"/>
                </a:cxn>
                <a:cxn ang="0">
                  <a:pos x="325" y="658"/>
                </a:cxn>
                <a:cxn ang="0">
                  <a:pos x="335" y="621"/>
                </a:cxn>
                <a:cxn ang="0">
                  <a:pos x="903" y="626"/>
                </a:cxn>
                <a:cxn ang="0">
                  <a:pos x="1050" y="605"/>
                </a:cxn>
                <a:cxn ang="0">
                  <a:pos x="1135" y="674"/>
                </a:cxn>
                <a:cxn ang="0">
                  <a:pos x="1158" y="623"/>
                </a:cxn>
              </a:cxnLst>
              <a:rect l="0" t="0" r="r" b="b"/>
              <a:pathLst>
                <a:path w="2170" h="841">
                  <a:moveTo>
                    <a:pt x="2162" y="387"/>
                  </a:moveTo>
                  <a:lnTo>
                    <a:pt x="2160" y="384"/>
                  </a:lnTo>
                  <a:lnTo>
                    <a:pt x="2157" y="385"/>
                  </a:lnTo>
                  <a:lnTo>
                    <a:pt x="2155" y="385"/>
                  </a:lnTo>
                  <a:lnTo>
                    <a:pt x="2157" y="384"/>
                  </a:lnTo>
                  <a:lnTo>
                    <a:pt x="2141" y="376"/>
                  </a:lnTo>
                  <a:lnTo>
                    <a:pt x="2131" y="366"/>
                  </a:lnTo>
                  <a:lnTo>
                    <a:pt x="2118" y="364"/>
                  </a:lnTo>
                  <a:lnTo>
                    <a:pt x="2120" y="369"/>
                  </a:lnTo>
                  <a:lnTo>
                    <a:pt x="2110" y="366"/>
                  </a:lnTo>
                  <a:lnTo>
                    <a:pt x="2113" y="369"/>
                  </a:lnTo>
                  <a:lnTo>
                    <a:pt x="2112" y="371"/>
                  </a:lnTo>
                  <a:lnTo>
                    <a:pt x="2109" y="368"/>
                  </a:lnTo>
                  <a:lnTo>
                    <a:pt x="2110" y="364"/>
                  </a:lnTo>
                  <a:lnTo>
                    <a:pt x="2102" y="361"/>
                  </a:lnTo>
                  <a:lnTo>
                    <a:pt x="2102" y="366"/>
                  </a:lnTo>
                  <a:lnTo>
                    <a:pt x="2097" y="364"/>
                  </a:lnTo>
                  <a:lnTo>
                    <a:pt x="2093" y="364"/>
                  </a:lnTo>
                  <a:lnTo>
                    <a:pt x="2097" y="366"/>
                  </a:lnTo>
                  <a:lnTo>
                    <a:pt x="2101" y="366"/>
                  </a:lnTo>
                  <a:lnTo>
                    <a:pt x="2104" y="376"/>
                  </a:lnTo>
                  <a:lnTo>
                    <a:pt x="2110" y="377"/>
                  </a:lnTo>
                  <a:lnTo>
                    <a:pt x="2112" y="382"/>
                  </a:lnTo>
                  <a:lnTo>
                    <a:pt x="2109" y="384"/>
                  </a:lnTo>
                  <a:lnTo>
                    <a:pt x="2107" y="377"/>
                  </a:lnTo>
                  <a:lnTo>
                    <a:pt x="2102" y="377"/>
                  </a:lnTo>
                  <a:lnTo>
                    <a:pt x="2101" y="374"/>
                  </a:lnTo>
                  <a:lnTo>
                    <a:pt x="2094" y="371"/>
                  </a:lnTo>
                  <a:lnTo>
                    <a:pt x="2093" y="368"/>
                  </a:lnTo>
                  <a:lnTo>
                    <a:pt x="2081" y="355"/>
                  </a:lnTo>
                  <a:lnTo>
                    <a:pt x="2085" y="358"/>
                  </a:lnTo>
                  <a:lnTo>
                    <a:pt x="2083" y="355"/>
                  </a:lnTo>
                  <a:lnTo>
                    <a:pt x="2077" y="352"/>
                  </a:lnTo>
                  <a:lnTo>
                    <a:pt x="2073" y="347"/>
                  </a:lnTo>
                  <a:lnTo>
                    <a:pt x="2064" y="345"/>
                  </a:lnTo>
                  <a:lnTo>
                    <a:pt x="2075" y="355"/>
                  </a:lnTo>
                  <a:lnTo>
                    <a:pt x="2059" y="347"/>
                  </a:lnTo>
                  <a:lnTo>
                    <a:pt x="2061" y="345"/>
                  </a:lnTo>
                  <a:lnTo>
                    <a:pt x="2061" y="344"/>
                  </a:lnTo>
                  <a:lnTo>
                    <a:pt x="2046" y="340"/>
                  </a:lnTo>
                  <a:lnTo>
                    <a:pt x="2049" y="339"/>
                  </a:lnTo>
                  <a:lnTo>
                    <a:pt x="2046" y="336"/>
                  </a:lnTo>
                  <a:lnTo>
                    <a:pt x="2041" y="336"/>
                  </a:lnTo>
                  <a:lnTo>
                    <a:pt x="2038" y="332"/>
                  </a:lnTo>
                  <a:lnTo>
                    <a:pt x="2033" y="331"/>
                  </a:lnTo>
                  <a:lnTo>
                    <a:pt x="2028" y="332"/>
                  </a:lnTo>
                  <a:lnTo>
                    <a:pt x="2025" y="328"/>
                  </a:lnTo>
                  <a:lnTo>
                    <a:pt x="2016" y="324"/>
                  </a:lnTo>
                  <a:lnTo>
                    <a:pt x="2011" y="318"/>
                  </a:lnTo>
                  <a:lnTo>
                    <a:pt x="1995" y="315"/>
                  </a:lnTo>
                  <a:lnTo>
                    <a:pt x="1995" y="313"/>
                  </a:lnTo>
                  <a:lnTo>
                    <a:pt x="1966" y="299"/>
                  </a:lnTo>
                  <a:lnTo>
                    <a:pt x="1926" y="286"/>
                  </a:lnTo>
                  <a:lnTo>
                    <a:pt x="1855" y="281"/>
                  </a:lnTo>
                  <a:lnTo>
                    <a:pt x="1854" y="283"/>
                  </a:lnTo>
                  <a:lnTo>
                    <a:pt x="1857" y="291"/>
                  </a:lnTo>
                  <a:lnTo>
                    <a:pt x="1854" y="294"/>
                  </a:lnTo>
                  <a:lnTo>
                    <a:pt x="1862" y="295"/>
                  </a:lnTo>
                  <a:lnTo>
                    <a:pt x="1873" y="310"/>
                  </a:lnTo>
                  <a:lnTo>
                    <a:pt x="1867" y="320"/>
                  </a:lnTo>
                  <a:lnTo>
                    <a:pt x="1836" y="307"/>
                  </a:lnTo>
                  <a:lnTo>
                    <a:pt x="1830" y="295"/>
                  </a:lnTo>
                  <a:lnTo>
                    <a:pt x="1822" y="289"/>
                  </a:lnTo>
                  <a:lnTo>
                    <a:pt x="1814" y="299"/>
                  </a:lnTo>
                  <a:lnTo>
                    <a:pt x="1778" y="294"/>
                  </a:lnTo>
                  <a:lnTo>
                    <a:pt x="1772" y="289"/>
                  </a:lnTo>
                  <a:lnTo>
                    <a:pt x="1741" y="302"/>
                  </a:lnTo>
                  <a:lnTo>
                    <a:pt x="1738" y="297"/>
                  </a:lnTo>
                  <a:lnTo>
                    <a:pt x="1724" y="292"/>
                  </a:lnTo>
                  <a:lnTo>
                    <a:pt x="1716" y="289"/>
                  </a:lnTo>
                  <a:lnTo>
                    <a:pt x="1711" y="271"/>
                  </a:lnTo>
                  <a:lnTo>
                    <a:pt x="1689" y="255"/>
                  </a:lnTo>
                  <a:lnTo>
                    <a:pt x="1634" y="254"/>
                  </a:lnTo>
                  <a:lnTo>
                    <a:pt x="1610" y="260"/>
                  </a:lnTo>
                  <a:lnTo>
                    <a:pt x="1597" y="254"/>
                  </a:lnTo>
                  <a:lnTo>
                    <a:pt x="1602" y="249"/>
                  </a:lnTo>
                  <a:lnTo>
                    <a:pt x="1587" y="239"/>
                  </a:lnTo>
                  <a:lnTo>
                    <a:pt x="1576" y="241"/>
                  </a:lnTo>
                  <a:lnTo>
                    <a:pt x="1567" y="235"/>
                  </a:lnTo>
                  <a:lnTo>
                    <a:pt x="1551" y="233"/>
                  </a:lnTo>
                  <a:lnTo>
                    <a:pt x="1554" y="225"/>
                  </a:lnTo>
                  <a:lnTo>
                    <a:pt x="1562" y="227"/>
                  </a:lnTo>
                  <a:lnTo>
                    <a:pt x="1554" y="217"/>
                  </a:lnTo>
                  <a:lnTo>
                    <a:pt x="1434" y="194"/>
                  </a:lnTo>
                  <a:lnTo>
                    <a:pt x="1430" y="198"/>
                  </a:lnTo>
                  <a:lnTo>
                    <a:pt x="1437" y="202"/>
                  </a:lnTo>
                  <a:lnTo>
                    <a:pt x="1427" y="222"/>
                  </a:lnTo>
                  <a:lnTo>
                    <a:pt x="1430" y="227"/>
                  </a:lnTo>
                  <a:lnTo>
                    <a:pt x="1430" y="231"/>
                  </a:lnTo>
                  <a:lnTo>
                    <a:pt x="1437" y="241"/>
                  </a:lnTo>
                  <a:lnTo>
                    <a:pt x="1429" y="238"/>
                  </a:lnTo>
                  <a:lnTo>
                    <a:pt x="1414" y="251"/>
                  </a:lnTo>
                  <a:lnTo>
                    <a:pt x="1389" y="239"/>
                  </a:lnTo>
                  <a:lnTo>
                    <a:pt x="1377" y="235"/>
                  </a:lnTo>
                  <a:lnTo>
                    <a:pt x="1355" y="243"/>
                  </a:lnTo>
                  <a:lnTo>
                    <a:pt x="1336" y="223"/>
                  </a:lnTo>
                  <a:lnTo>
                    <a:pt x="1334" y="265"/>
                  </a:lnTo>
                  <a:lnTo>
                    <a:pt x="1326" y="257"/>
                  </a:lnTo>
                  <a:lnTo>
                    <a:pt x="1312" y="254"/>
                  </a:lnTo>
                  <a:lnTo>
                    <a:pt x="1294" y="235"/>
                  </a:lnTo>
                  <a:lnTo>
                    <a:pt x="1291" y="235"/>
                  </a:lnTo>
                  <a:lnTo>
                    <a:pt x="1286" y="227"/>
                  </a:lnTo>
                  <a:lnTo>
                    <a:pt x="1292" y="219"/>
                  </a:lnTo>
                  <a:lnTo>
                    <a:pt x="1291" y="210"/>
                  </a:lnTo>
                  <a:lnTo>
                    <a:pt x="1283" y="204"/>
                  </a:lnTo>
                  <a:lnTo>
                    <a:pt x="1283" y="190"/>
                  </a:lnTo>
                  <a:lnTo>
                    <a:pt x="1259" y="174"/>
                  </a:lnTo>
                  <a:lnTo>
                    <a:pt x="1240" y="175"/>
                  </a:lnTo>
                  <a:lnTo>
                    <a:pt x="1199" y="159"/>
                  </a:lnTo>
                  <a:lnTo>
                    <a:pt x="1199" y="166"/>
                  </a:lnTo>
                  <a:lnTo>
                    <a:pt x="1193" y="162"/>
                  </a:lnTo>
                  <a:lnTo>
                    <a:pt x="1195" y="174"/>
                  </a:lnTo>
                  <a:lnTo>
                    <a:pt x="1203" y="185"/>
                  </a:lnTo>
                  <a:lnTo>
                    <a:pt x="1201" y="188"/>
                  </a:lnTo>
                  <a:lnTo>
                    <a:pt x="1159" y="191"/>
                  </a:lnTo>
                  <a:lnTo>
                    <a:pt x="1138" y="185"/>
                  </a:lnTo>
                  <a:lnTo>
                    <a:pt x="1140" y="174"/>
                  </a:lnTo>
                  <a:lnTo>
                    <a:pt x="1097" y="166"/>
                  </a:lnTo>
                  <a:lnTo>
                    <a:pt x="1071" y="174"/>
                  </a:lnTo>
                  <a:lnTo>
                    <a:pt x="1089" y="185"/>
                  </a:lnTo>
                  <a:lnTo>
                    <a:pt x="1078" y="180"/>
                  </a:lnTo>
                  <a:lnTo>
                    <a:pt x="1068" y="175"/>
                  </a:lnTo>
                  <a:lnTo>
                    <a:pt x="1068" y="169"/>
                  </a:lnTo>
                  <a:lnTo>
                    <a:pt x="1055" y="154"/>
                  </a:lnTo>
                  <a:lnTo>
                    <a:pt x="1058" y="162"/>
                  </a:lnTo>
                  <a:lnTo>
                    <a:pt x="1055" y="166"/>
                  </a:lnTo>
                  <a:lnTo>
                    <a:pt x="1039" y="162"/>
                  </a:lnTo>
                  <a:lnTo>
                    <a:pt x="1039" y="153"/>
                  </a:lnTo>
                  <a:lnTo>
                    <a:pt x="1031" y="159"/>
                  </a:lnTo>
                  <a:lnTo>
                    <a:pt x="1020" y="154"/>
                  </a:lnTo>
                  <a:lnTo>
                    <a:pt x="1015" y="162"/>
                  </a:lnTo>
                  <a:lnTo>
                    <a:pt x="1020" y="169"/>
                  </a:lnTo>
                  <a:lnTo>
                    <a:pt x="1034" y="167"/>
                  </a:lnTo>
                  <a:lnTo>
                    <a:pt x="1023" y="177"/>
                  </a:lnTo>
                  <a:lnTo>
                    <a:pt x="1015" y="172"/>
                  </a:lnTo>
                  <a:lnTo>
                    <a:pt x="1017" y="178"/>
                  </a:lnTo>
                  <a:lnTo>
                    <a:pt x="999" y="186"/>
                  </a:lnTo>
                  <a:lnTo>
                    <a:pt x="983" y="185"/>
                  </a:lnTo>
                  <a:lnTo>
                    <a:pt x="981" y="186"/>
                  </a:lnTo>
                  <a:lnTo>
                    <a:pt x="985" y="193"/>
                  </a:lnTo>
                  <a:lnTo>
                    <a:pt x="975" y="196"/>
                  </a:lnTo>
                  <a:lnTo>
                    <a:pt x="978" y="183"/>
                  </a:lnTo>
                  <a:lnTo>
                    <a:pt x="988" y="170"/>
                  </a:lnTo>
                  <a:lnTo>
                    <a:pt x="1001" y="170"/>
                  </a:lnTo>
                  <a:lnTo>
                    <a:pt x="1020" y="137"/>
                  </a:lnTo>
                  <a:lnTo>
                    <a:pt x="1047" y="116"/>
                  </a:lnTo>
                  <a:lnTo>
                    <a:pt x="1050" y="105"/>
                  </a:lnTo>
                  <a:lnTo>
                    <a:pt x="1049" y="95"/>
                  </a:lnTo>
                  <a:lnTo>
                    <a:pt x="1044" y="90"/>
                  </a:lnTo>
                  <a:lnTo>
                    <a:pt x="1045" y="84"/>
                  </a:lnTo>
                  <a:lnTo>
                    <a:pt x="1031" y="66"/>
                  </a:lnTo>
                  <a:lnTo>
                    <a:pt x="1029" y="73"/>
                  </a:lnTo>
                  <a:lnTo>
                    <a:pt x="1023" y="66"/>
                  </a:lnTo>
                  <a:lnTo>
                    <a:pt x="1025" y="63"/>
                  </a:lnTo>
                  <a:lnTo>
                    <a:pt x="999" y="45"/>
                  </a:lnTo>
                  <a:lnTo>
                    <a:pt x="962" y="44"/>
                  </a:lnTo>
                  <a:lnTo>
                    <a:pt x="956" y="57"/>
                  </a:lnTo>
                  <a:lnTo>
                    <a:pt x="941" y="57"/>
                  </a:lnTo>
                  <a:lnTo>
                    <a:pt x="949" y="44"/>
                  </a:lnTo>
                  <a:lnTo>
                    <a:pt x="948" y="34"/>
                  </a:lnTo>
                  <a:lnTo>
                    <a:pt x="927" y="32"/>
                  </a:lnTo>
                  <a:lnTo>
                    <a:pt x="927" y="26"/>
                  </a:lnTo>
                  <a:lnTo>
                    <a:pt x="911" y="36"/>
                  </a:lnTo>
                  <a:lnTo>
                    <a:pt x="927" y="18"/>
                  </a:lnTo>
                  <a:lnTo>
                    <a:pt x="920" y="8"/>
                  </a:lnTo>
                  <a:lnTo>
                    <a:pt x="898" y="0"/>
                  </a:lnTo>
                  <a:lnTo>
                    <a:pt x="885" y="4"/>
                  </a:lnTo>
                  <a:lnTo>
                    <a:pt x="872" y="29"/>
                  </a:lnTo>
                  <a:lnTo>
                    <a:pt x="869" y="41"/>
                  </a:lnTo>
                  <a:lnTo>
                    <a:pt x="879" y="49"/>
                  </a:lnTo>
                  <a:lnTo>
                    <a:pt x="877" y="53"/>
                  </a:lnTo>
                  <a:lnTo>
                    <a:pt x="850" y="57"/>
                  </a:lnTo>
                  <a:lnTo>
                    <a:pt x="864" y="66"/>
                  </a:lnTo>
                  <a:lnTo>
                    <a:pt x="866" y="76"/>
                  </a:lnTo>
                  <a:lnTo>
                    <a:pt x="850" y="66"/>
                  </a:lnTo>
                  <a:lnTo>
                    <a:pt x="827" y="82"/>
                  </a:lnTo>
                  <a:lnTo>
                    <a:pt x="827" y="79"/>
                  </a:lnTo>
                  <a:lnTo>
                    <a:pt x="824" y="77"/>
                  </a:lnTo>
                  <a:lnTo>
                    <a:pt x="818" y="82"/>
                  </a:lnTo>
                  <a:lnTo>
                    <a:pt x="819" y="74"/>
                  </a:lnTo>
                  <a:lnTo>
                    <a:pt x="815" y="71"/>
                  </a:lnTo>
                  <a:lnTo>
                    <a:pt x="779" y="76"/>
                  </a:lnTo>
                  <a:lnTo>
                    <a:pt x="789" y="84"/>
                  </a:lnTo>
                  <a:lnTo>
                    <a:pt x="750" y="97"/>
                  </a:lnTo>
                  <a:lnTo>
                    <a:pt x="750" y="95"/>
                  </a:lnTo>
                  <a:lnTo>
                    <a:pt x="741" y="98"/>
                  </a:lnTo>
                  <a:lnTo>
                    <a:pt x="730" y="114"/>
                  </a:lnTo>
                  <a:lnTo>
                    <a:pt x="717" y="114"/>
                  </a:lnTo>
                  <a:lnTo>
                    <a:pt x="720" y="119"/>
                  </a:lnTo>
                  <a:lnTo>
                    <a:pt x="718" y="132"/>
                  </a:lnTo>
                  <a:lnTo>
                    <a:pt x="706" y="125"/>
                  </a:lnTo>
                  <a:lnTo>
                    <a:pt x="706" y="132"/>
                  </a:lnTo>
                  <a:lnTo>
                    <a:pt x="717" y="135"/>
                  </a:lnTo>
                  <a:lnTo>
                    <a:pt x="710" y="143"/>
                  </a:lnTo>
                  <a:lnTo>
                    <a:pt x="722" y="148"/>
                  </a:lnTo>
                  <a:lnTo>
                    <a:pt x="726" y="154"/>
                  </a:lnTo>
                  <a:lnTo>
                    <a:pt x="723" y="154"/>
                  </a:lnTo>
                  <a:lnTo>
                    <a:pt x="725" y="161"/>
                  </a:lnTo>
                  <a:lnTo>
                    <a:pt x="649" y="174"/>
                  </a:lnTo>
                  <a:lnTo>
                    <a:pt x="654" y="177"/>
                  </a:lnTo>
                  <a:lnTo>
                    <a:pt x="649" y="182"/>
                  </a:lnTo>
                  <a:lnTo>
                    <a:pt x="653" y="183"/>
                  </a:lnTo>
                  <a:lnTo>
                    <a:pt x="651" y="186"/>
                  </a:lnTo>
                  <a:lnTo>
                    <a:pt x="662" y="196"/>
                  </a:lnTo>
                  <a:lnTo>
                    <a:pt x="661" y="202"/>
                  </a:lnTo>
                  <a:lnTo>
                    <a:pt x="665" y="212"/>
                  </a:lnTo>
                  <a:lnTo>
                    <a:pt x="683" y="219"/>
                  </a:lnTo>
                  <a:lnTo>
                    <a:pt x="686" y="222"/>
                  </a:lnTo>
                  <a:lnTo>
                    <a:pt x="685" y="225"/>
                  </a:lnTo>
                  <a:lnTo>
                    <a:pt x="702" y="231"/>
                  </a:lnTo>
                  <a:lnTo>
                    <a:pt x="707" y="239"/>
                  </a:lnTo>
                  <a:lnTo>
                    <a:pt x="704" y="251"/>
                  </a:lnTo>
                  <a:lnTo>
                    <a:pt x="715" y="270"/>
                  </a:lnTo>
                  <a:lnTo>
                    <a:pt x="717" y="278"/>
                  </a:lnTo>
                  <a:lnTo>
                    <a:pt x="710" y="281"/>
                  </a:lnTo>
                  <a:lnTo>
                    <a:pt x="712" y="287"/>
                  </a:lnTo>
                  <a:lnTo>
                    <a:pt x="702" y="286"/>
                  </a:lnTo>
                  <a:lnTo>
                    <a:pt x="698" y="281"/>
                  </a:lnTo>
                  <a:lnTo>
                    <a:pt x="696" y="273"/>
                  </a:lnTo>
                  <a:lnTo>
                    <a:pt x="696" y="267"/>
                  </a:lnTo>
                  <a:lnTo>
                    <a:pt x="691" y="252"/>
                  </a:lnTo>
                  <a:lnTo>
                    <a:pt x="699" y="247"/>
                  </a:lnTo>
                  <a:lnTo>
                    <a:pt x="701" y="238"/>
                  </a:lnTo>
                  <a:lnTo>
                    <a:pt x="678" y="236"/>
                  </a:lnTo>
                  <a:lnTo>
                    <a:pt x="645" y="215"/>
                  </a:lnTo>
                  <a:lnTo>
                    <a:pt x="629" y="215"/>
                  </a:lnTo>
                  <a:lnTo>
                    <a:pt x="621" y="225"/>
                  </a:lnTo>
                  <a:lnTo>
                    <a:pt x="632" y="228"/>
                  </a:lnTo>
                  <a:lnTo>
                    <a:pt x="629" y="233"/>
                  </a:lnTo>
                  <a:lnTo>
                    <a:pt x="617" y="238"/>
                  </a:lnTo>
                  <a:lnTo>
                    <a:pt x="609" y="228"/>
                  </a:lnTo>
                  <a:lnTo>
                    <a:pt x="604" y="231"/>
                  </a:lnTo>
                  <a:lnTo>
                    <a:pt x="611" y="241"/>
                  </a:lnTo>
                  <a:lnTo>
                    <a:pt x="637" y="251"/>
                  </a:lnTo>
                  <a:lnTo>
                    <a:pt x="638" y="255"/>
                  </a:lnTo>
                  <a:lnTo>
                    <a:pt x="600" y="249"/>
                  </a:lnTo>
                  <a:lnTo>
                    <a:pt x="598" y="246"/>
                  </a:lnTo>
                  <a:lnTo>
                    <a:pt x="600" y="239"/>
                  </a:lnTo>
                  <a:lnTo>
                    <a:pt x="593" y="227"/>
                  </a:lnTo>
                  <a:lnTo>
                    <a:pt x="596" y="219"/>
                  </a:lnTo>
                  <a:lnTo>
                    <a:pt x="595" y="209"/>
                  </a:lnTo>
                  <a:lnTo>
                    <a:pt x="582" y="199"/>
                  </a:lnTo>
                  <a:lnTo>
                    <a:pt x="588" y="219"/>
                  </a:lnTo>
                  <a:lnTo>
                    <a:pt x="571" y="233"/>
                  </a:lnTo>
                  <a:lnTo>
                    <a:pt x="569" y="243"/>
                  </a:lnTo>
                  <a:lnTo>
                    <a:pt x="592" y="270"/>
                  </a:lnTo>
                  <a:lnTo>
                    <a:pt x="588" y="297"/>
                  </a:lnTo>
                  <a:lnTo>
                    <a:pt x="595" y="305"/>
                  </a:lnTo>
                  <a:lnTo>
                    <a:pt x="593" y="313"/>
                  </a:lnTo>
                  <a:lnTo>
                    <a:pt x="613" y="316"/>
                  </a:lnTo>
                  <a:lnTo>
                    <a:pt x="624" y="313"/>
                  </a:lnTo>
                  <a:lnTo>
                    <a:pt x="648" y="323"/>
                  </a:lnTo>
                  <a:lnTo>
                    <a:pt x="657" y="339"/>
                  </a:lnTo>
                  <a:lnTo>
                    <a:pt x="651" y="342"/>
                  </a:lnTo>
                  <a:lnTo>
                    <a:pt x="653" y="353"/>
                  </a:lnTo>
                  <a:lnTo>
                    <a:pt x="672" y="358"/>
                  </a:lnTo>
                  <a:lnTo>
                    <a:pt x="656" y="360"/>
                  </a:lnTo>
                  <a:lnTo>
                    <a:pt x="649" y="353"/>
                  </a:lnTo>
                  <a:lnTo>
                    <a:pt x="648" y="342"/>
                  </a:lnTo>
                  <a:lnTo>
                    <a:pt x="645" y="339"/>
                  </a:lnTo>
                  <a:lnTo>
                    <a:pt x="646" y="334"/>
                  </a:lnTo>
                  <a:lnTo>
                    <a:pt x="633" y="320"/>
                  </a:lnTo>
                  <a:lnTo>
                    <a:pt x="608" y="326"/>
                  </a:lnTo>
                  <a:lnTo>
                    <a:pt x="606" y="336"/>
                  </a:lnTo>
                  <a:lnTo>
                    <a:pt x="614" y="347"/>
                  </a:lnTo>
                  <a:lnTo>
                    <a:pt x="616" y="355"/>
                  </a:lnTo>
                  <a:lnTo>
                    <a:pt x="608" y="364"/>
                  </a:lnTo>
                  <a:lnTo>
                    <a:pt x="604" y="376"/>
                  </a:lnTo>
                  <a:lnTo>
                    <a:pt x="590" y="384"/>
                  </a:lnTo>
                  <a:lnTo>
                    <a:pt x="592" y="392"/>
                  </a:lnTo>
                  <a:lnTo>
                    <a:pt x="588" y="393"/>
                  </a:lnTo>
                  <a:lnTo>
                    <a:pt x="561" y="388"/>
                  </a:lnTo>
                  <a:lnTo>
                    <a:pt x="555" y="380"/>
                  </a:lnTo>
                  <a:lnTo>
                    <a:pt x="584" y="374"/>
                  </a:lnTo>
                  <a:lnTo>
                    <a:pt x="588" y="358"/>
                  </a:lnTo>
                  <a:lnTo>
                    <a:pt x="595" y="355"/>
                  </a:lnTo>
                  <a:lnTo>
                    <a:pt x="592" y="342"/>
                  </a:lnTo>
                  <a:lnTo>
                    <a:pt x="595" y="336"/>
                  </a:lnTo>
                  <a:lnTo>
                    <a:pt x="593" y="329"/>
                  </a:lnTo>
                  <a:lnTo>
                    <a:pt x="579" y="318"/>
                  </a:lnTo>
                  <a:lnTo>
                    <a:pt x="576" y="294"/>
                  </a:lnTo>
                  <a:lnTo>
                    <a:pt x="569" y="283"/>
                  </a:lnTo>
                  <a:lnTo>
                    <a:pt x="572" y="278"/>
                  </a:lnTo>
                  <a:lnTo>
                    <a:pt x="571" y="263"/>
                  </a:lnTo>
                  <a:lnTo>
                    <a:pt x="564" y="254"/>
                  </a:lnTo>
                  <a:lnTo>
                    <a:pt x="553" y="244"/>
                  </a:lnTo>
                  <a:lnTo>
                    <a:pt x="560" y="220"/>
                  </a:lnTo>
                  <a:lnTo>
                    <a:pt x="555" y="202"/>
                  </a:lnTo>
                  <a:lnTo>
                    <a:pt x="540" y="198"/>
                  </a:lnTo>
                  <a:lnTo>
                    <a:pt x="511" y="196"/>
                  </a:lnTo>
                  <a:lnTo>
                    <a:pt x="508" y="207"/>
                  </a:lnTo>
                  <a:lnTo>
                    <a:pt x="507" y="235"/>
                  </a:lnTo>
                  <a:lnTo>
                    <a:pt x="491" y="251"/>
                  </a:lnTo>
                  <a:lnTo>
                    <a:pt x="491" y="259"/>
                  </a:lnTo>
                  <a:lnTo>
                    <a:pt x="494" y="259"/>
                  </a:lnTo>
                  <a:lnTo>
                    <a:pt x="489" y="267"/>
                  </a:lnTo>
                  <a:lnTo>
                    <a:pt x="502" y="268"/>
                  </a:lnTo>
                  <a:lnTo>
                    <a:pt x="500" y="281"/>
                  </a:lnTo>
                  <a:lnTo>
                    <a:pt x="503" y="287"/>
                  </a:lnTo>
                  <a:lnTo>
                    <a:pt x="499" y="289"/>
                  </a:lnTo>
                  <a:lnTo>
                    <a:pt x="500" y="302"/>
                  </a:lnTo>
                  <a:lnTo>
                    <a:pt x="518" y="305"/>
                  </a:lnTo>
                  <a:lnTo>
                    <a:pt x="526" y="320"/>
                  </a:lnTo>
                  <a:lnTo>
                    <a:pt x="536" y="323"/>
                  </a:lnTo>
                  <a:lnTo>
                    <a:pt x="528" y="342"/>
                  </a:lnTo>
                  <a:lnTo>
                    <a:pt x="508" y="324"/>
                  </a:lnTo>
                  <a:lnTo>
                    <a:pt x="465" y="305"/>
                  </a:lnTo>
                  <a:lnTo>
                    <a:pt x="420" y="297"/>
                  </a:lnTo>
                  <a:lnTo>
                    <a:pt x="415" y="302"/>
                  </a:lnTo>
                  <a:lnTo>
                    <a:pt x="425" y="318"/>
                  </a:lnTo>
                  <a:lnTo>
                    <a:pt x="427" y="323"/>
                  </a:lnTo>
                  <a:lnTo>
                    <a:pt x="414" y="329"/>
                  </a:lnTo>
                  <a:lnTo>
                    <a:pt x="417" y="334"/>
                  </a:lnTo>
                  <a:lnTo>
                    <a:pt x="412" y="339"/>
                  </a:lnTo>
                  <a:lnTo>
                    <a:pt x="406" y="336"/>
                  </a:lnTo>
                  <a:lnTo>
                    <a:pt x="409" y="328"/>
                  </a:lnTo>
                  <a:lnTo>
                    <a:pt x="402" y="320"/>
                  </a:lnTo>
                  <a:lnTo>
                    <a:pt x="391" y="323"/>
                  </a:lnTo>
                  <a:lnTo>
                    <a:pt x="382" y="332"/>
                  </a:lnTo>
                  <a:lnTo>
                    <a:pt x="356" y="332"/>
                  </a:lnTo>
                  <a:lnTo>
                    <a:pt x="351" y="337"/>
                  </a:lnTo>
                  <a:lnTo>
                    <a:pt x="351" y="344"/>
                  </a:lnTo>
                  <a:lnTo>
                    <a:pt x="342" y="342"/>
                  </a:lnTo>
                  <a:lnTo>
                    <a:pt x="338" y="339"/>
                  </a:lnTo>
                  <a:lnTo>
                    <a:pt x="335" y="332"/>
                  </a:lnTo>
                  <a:lnTo>
                    <a:pt x="337" y="326"/>
                  </a:lnTo>
                  <a:lnTo>
                    <a:pt x="342" y="321"/>
                  </a:lnTo>
                  <a:lnTo>
                    <a:pt x="329" y="324"/>
                  </a:lnTo>
                  <a:lnTo>
                    <a:pt x="325" y="328"/>
                  </a:lnTo>
                  <a:lnTo>
                    <a:pt x="327" y="331"/>
                  </a:lnTo>
                  <a:lnTo>
                    <a:pt x="321" y="328"/>
                  </a:lnTo>
                  <a:lnTo>
                    <a:pt x="316" y="332"/>
                  </a:lnTo>
                  <a:lnTo>
                    <a:pt x="319" y="334"/>
                  </a:lnTo>
                  <a:lnTo>
                    <a:pt x="317" y="339"/>
                  </a:lnTo>
                  <a:lnTo>
                    <a:pt x="306" y="336"/>
                  </a:lnTo>
                  <a:lnTo>
                    <a:pt x="263" y="360"/>
                  </a:lnTo>
                  <a:lnTo>
                    <a:pt x="261" y="376"/>
                  </a:lnTo>
                  <a:lnTo>
                    <a:pt x="249" y="384"/>
                  </a:lnTo>
                  <a:lnTo>
                    <a:pt x="245" y="379"/>
                  </a:lnTo>
                  <a:lnTo>
                    <a:pt x="237" y="379"/>
                  </a:lnTo>
                  <a:lnTo>
                    <a:pt x="223" y="361"/>
                  </a:lnTo>
                  <a:lnTo>
                    <a:pt x="244" y="353"/>
                  </a:lnTo>
                  <a:lnTo>
                    <a:pt x="239" y="344"/>
                  </a:lnTo>
                  <a:lnTo>
                    <a:pt x="229" y="336"/>
                  </a:lnTo>
                  <a:lnTo>
                    <a:pt x="196" y="331"/>
                  </a:lnTo>
                  <a:lnTo>
                    <a:pt x="208" y="340"/>
                  </a:lnTo>
                  <a:lnTo>
                    <a:pt x="210" y="356"/>
                  </a:lnTo>
                  <a:lnTo>
                    <a:pt x="208" y="368"/>
                  </a:lnTo>
                  <a:lnTo>
                    <a:pt x="218" y="376"/>
                  </a:lnTo>
                  <a:lnTo>
                    <a:pt x="216" y="393"/>
                  </a:lnTo>
                  <a:lnTo>
                    <a:pt x="218" y="405"/>
                  </a:lnTo>
                  <a:lnTo>
                    <a:pt x="212" y="396"/>
                  </a:lnTo>
                  <a:lnTo>
                    <a:pt x="207" y="400"/>
                  </a:lnTo>
                  <a:lnTo>
                    <a:pt x="208" y="395"/>
                  </a:lnTo>
                  <a:lnTo>
                    <a:pt x="191" y="388"/>
                  </a:lnTo>
                  <a:lnTo>
                    <a:pt x="181" y="400"/>
                  </a:lnTo>
                  <a:lnTo>
                    <a:pt x="160" y="411"/>
                  </a:lnTo>
                  <a:lnTo>
                    <a:pt x="162" y="417"/>
                  </a:lnTo>
                  <a:lnTo>
                    <a:pt x="178" y="438"/>
                  </a:lnTo>
                  <a:lnTo>
                    <a:pt x="123" y="422"/>
                  </a:lnTo>
                  <a:lnTo>
                    <a:pt x="119" y="429"/>
                  </a:lnTo>
                  <a:lnTo>
                    <a:pt x="120" y="433"/>
                  </a:lnTo>
                  <a:lnTo>
                    <a:pt x="131" y="441"/>
                  </a:lnTo>
                  <a:lnTo>
                    <a:pt x="138" y="438"/>
                  </a:lnTo>
                  <a:lnTo>
                    <a:pt x="144" y="453"/>
                  </a:lnTo>
                  <a:lnTo>
                    <a:pt x="136" y="454"/>
                  </a:lnTo>
                  <a:lnTo>
                    <a:pt x="98" y="438"/>
                  </a:lnTo>
                  <a:lnTo>
                    <a:pt x="96" y="429"/>
                  </a:lnTo>
                  <a:lnTo>
                    <a:pt x="88" y="417"/>
                  </a:lnTo>
                  <a:lnTo>
                    <a:pt x="91" y="416"/>
                  </a:lnTo>
                  <a:lnTo>
                    <a:pt x="91" y="405"/>
                  </a:lnTo>
                  <a:lnTo>
                    <a:pt x="61" y="385"/>
                  </a:lnTo>
                  <a:lnTo>
                    <a:pt x="54" y="376"/>
                  </a:lnTo>
                  <a:lnTo>
                    <a:pt x="58" y="372"/>
                  </a:lnTo>
                  <a:lnTo>
                    <a:pt x="72" y="384"/>
                  </a:lnTo>
                  <a:lnTo>
                    <a:pt x="83" y="384"/>
                  </a:lnTo>
                  <a:lnTo>
                    <a:pt x="87" y="388"/>
                  </a:lnTo>
                  <a:lnTo>
                    <a:pt x="146" y="400"/>
                  </a:lnTo>
                  <a:lnTo>
                    <a:pt x="162" y="395"/>
                  </a:lnTo>
                  <a:lnTo>
                    <a:pt x="175" y="380"/>
                  </a:lnTo>
                  <a:lnTo>
                    <a:pt x="176" y="372"/>
                  </a:lnTo>
                  <a:lnTo>
                    <a:pt x="173" y="371"/>
                  </a:lnTo>
                  <a:lnTo>
                    <a:pt x="170" y="360"/>
                  </a:lnTo>
                  <a:lnTo>
                    <a:pt x="96" y="316"/>
                  </a:lnTo>
                  <a:lnTo>
                    <a:pt x="56" y="313"/>
                  </a:lnTo>
                  <a:lnTo>
                    <a:pt x="58" y="310"/>
                  </a:lnTo>
                  <a:lnTo>
                    <a:pt x="45" y="307"/>
                  </a:lnTo>
                  <a:lnTo>
                    <a:pt x="45" y="300"/>
                  </a:lnTo>
                  <a:lnTo>
                    <a:pt x="56" y="305"/>
                  </a:lnTo>
                  <a:lnTo>
                    <a:pt x="58" y="300"/>
                  </a:lnTo>
                  <a:lnTo>
                    <a:pt x="42" y="295"/>
                  </a:lnTo>
                  <a:lnTo>
                    <a:pt x="43" y="300"/>
                  </a:lnTo>
                  <a:lnTo>
                    <a:pt x="38" y="303"/>
                  </a:lnTo>
                  <a:lnTo>
                    <a:pt x="29" y="300"/>
                  </a:lnTo>
                  <a:lnTo>
                    <a:pt x="29" y="307"/>
                  </a:lnTo>
                  <a:lnTo>
                    <a:pt x="21" y="305"/>
                  </a:lnTo>
                  <a:lnTo>
                    <a:pt x="19" y="310"/>
                  </a:lnTo>
                  <a:lnTo>
                    <a:pt x="10" y="315"/>
                  </a:lnTo>
                  <a:lnTo>
                    <a:pt x="6" y="321"/>
                  </a:lnTo>
                  <a:lnTo>
                    <a:pt x="0" y="332"/>
                  </a:lnTo>
                  <a:lnTo>
                    <a:pt x="5" y="344"/>
                  </a:lnTo>
                  <a:lnTo>
                    <a:pt x="14" y="347"/>
                  </a:lnTo>
                  <a:lnTo>
                    <a:pt x="22" y="356"/>
                  </a:lnTo>
                  <a:lnTo>
                    <a:pt x="24" y="361"/>
                  </a:lnTo>
                  <a:lnTo>
                    <a:pt x="14" y="379"/>
                  </a:lnTo>
                  <a:lnTo>
                    <a:pt x="30" y="406"/>
                  </a:lnTo>
                  <a:lnTo>
                    <a:pt x="26" y="419"/>
                  </a:lnTo>
                  <a:lnTo>
                    <a:pt x="27" y="430"/>
                  </a:lnTo>
                  <a:lnTo>
                    <a:pt x="30" y="430"/>
                  </a:lnTo>
                  <a:lnTo>
                    <a:pt x="34" y="438"/>
                  </a:lnTo>
                  <a:lnTo>
                    <a:pt x="40" y="443"/>
                  </a:lnTo>
                  <a:lnTo>
                    <a:pt x="37" y="456"/>
                  </a:lnTo>
                  <a:lnTo>
                    <a:pt x="53" y="472"/>
                  </a:lnTo>
                  <a:lnTo>
                    <a:pt x="54" y="478"/>
                  </a:lnTo>
                  <a:lnTo>
                    <a:pt x="37" y="502"/>
                  </a:lnTo>
                  <a:lnTo>
                    <a:pt x="8" y="525"/>
                  </a:lnTo>
                  <a:lnTo>
                    <a:pt x="21" y="522"/>
                  </a:lnTo>
                  <a:lnTo>
                    <a:pt x="21" y="526"/>
                  </a:lnTo>
                  <a:lnTo>
                    <a:pt x="19" y="525"/>
                  </a:lnTo>
                  <a:lnTo>
                    <a:pt x="19" y="530"/>
                  </a:lnTo>
                  <a:lnTo>
                    <a:pt x="38" y="533"/>
                  </a:lnTo>
                  <a:lnTo>
                    <a:pt x="45" y="538"/>
                  </a:lnTo>
                  <a:lnTo>
                    <a:pt x="14" y="541"/>
                  </a:lnTo>
                  <a:lnTo>
                    <a:pt x="14" y="546"/>
                  </a:lnTo>
                  <a:lnTo>
                    <a:pt x="18" y="547"/>
                  </a:lnTo>
                  <a:lnTo>
                    <a:pt x="13" y="554"/>
                  </a:lnTo>
                  <a:lnTo>
                    <a:pt x="2" y="557"/>
                  </a:lnTo>
                  <a:lnTo>
                    <a:pt x="14" y="578"/>
                  </a:lnTo>
                  <a:lnTo>
                    <a:pt x="10" y="583"/>
                  </a:lnTo>
                  <a:lnTo>
                    <a:pt x="16" y="587"/>
                  </a:lnTo>
                  <a:lnTo>
                    <a:pt x="14" y="595"/>
                  </a:lnTo>
                  <a:lnTo>
                    <a:pt x="22" y="602"/>
                  </a:lnTo>
                  <a:lnTo>
                    <a:pt x="24" y="610"/>
                  </a:lnTo>
                  <a:lnTo>
                    <a:pt x="38" y="611"/>
                  </a:lnTo>
                  <a:lnTo>
                    <a:pt x="42" y="613"/>
                  </a:lnTo>
                  <a:lnTo>
                    <a:pt x="42" y="618"/>
                  </a:lnTo>
                  <a:lnTo>
                    <a:pt x="54" y="615"/>
                  </a:lnTo>
                  <a:lnTo>
                    <a:pt x="62" y="619"/>
                  </a:lnTo>
                  <a:lnTo>
                    <a:pt x="64" y="626"/>
                  </a:lnTo>
                  <a:lnTo>
                    <a:pt x="62" y="634"/>
                  </a:lnTo>
                  <a:lnTo>
                    <a:pt x="77" y="647"/>
                  </a:lnTo>
                  <a:lnTo>
                    <a:pt x="79" y="651"/>
                  </a:lnTo>
                  <a:lnTo>
                    <a:pt x="85" y="650"/>
                  </a:lnTo>
                  <a:lnTo>
                    <a:pt x="91" y="655"/>
                  </a:lnTo>
                  <a:lnTo>
                    <a:pt x="93" y="656"/>
                  </a:lnTo>
                  <a:lnTo>
                    <a:pt x="85" y="661"/>
                  </a:lnTo>
                  <a:lnTo>
                    <a:pt x="75" y="659"/>
                  </a:lnTo>
                  <a:lnTo>
                    <a:pt x="72" y="663"/>
                  </a:lnTo>
                  <a:lnTo>
                    <a:pt x="82" y="679"/>
                  </a:lnTo>
                  <a:lnTo>
                    <a:pt x="109" y="676"/>
                  </a:lnTo>
                  <a:lnTo>
                    <a:pt x="119" y="684"/>
                  </a:lnTo>
                  <a:lnTo>
                    <a:pt x="114" y="685"/>
                  </a:lnTo>
                  <a:lnTo>
                    <a:pt x="117" y="692"/>
                  </a:lnTo>
                  <a:lnTo>
                    <a:pt x="130" y="693"/>
                  </a:lnTo>
                  <a:lnTo>
                    <a:pt x="138" y="706"/>
                  </a:lnTo>
                  <a:lnTo>
                    <a:pt x="152" y="708"/>
                  </a:lnTo>
                  <a:lnTo>
                    <a:pt x="164" y="706"/>
                  </a:lnTo>
                  <a:lnTo>
                    <a:pt x="173" y="714"/>
                  </a:lnTo>
                  <a:lnTo>
                    <a:pt x="178" y="712"/>
                  </a:lnTo>
                  <a:lnTo>
                    <a:pt x="204" y="719"/>
                  </a:lnTo>
                  <a:lnTo>
                    <a:pt x="202" y="720"/>
                  </a:lnTo>
                  <a:lnTo>
                    <a:pt x="205" y="725"/>
                  </a:lnTo>
                  <a:lnTo>
                    <a:pt x="199" y="728"/>
                  </a:lnTo>
                  <a:lnTo>
                    <a:pt x="204" y="730"/>
                  </a:lnTo>
                  <a:lnTo>
                    <a:pt x="199" y="733"/>
                  </a:lnTo>
                  <a:lnTo>
                    <a:pt x="202" y="736"/>
                  </a:lnTo>
                  <a:lnTo>
                    <a:pt x="204" y="740"/>
                  </a:lnTo>
                  <a:lnTo>
                    <a:pt x="202" y="746"/>
                  </a:lnTo>
                  <a:lnTo>
                    <a:pt x="189" y="746"/>
                  </a:lnTo>
                  <a:lnTo>
                    <a:pt x="181" y="752"/>
                  </a:lnTo>
                  <a:lnTo>
                    <a:pt x="181" y="757"/>
                  </a:lnTo>
                  <a:lnTo>
                    <a:pt x="196" y="756"/>
                  </a:lnTo>
                  <a:lnTo>
                    <a:pt x="199" y="759"/>
                  </a:lnTo>
                  <a:lnTo>
                    <a:pt x="186" y="762"/>
                  </a:lnTo>
                  <a:lnTo>
                    <a:pt x="188" y="764"/>
                  </a:lnTo>
                  <a:lnTo>
                    <a:pt x="176" y="764"/>
                  </a:lnTo>
                  <a:lnTo>
                    <a:pt x="176" y="767"/>
                  </a:lnTo>
                  <a:lnTo>
                    <a:pt x="188" y="773"/>
                  </a:lnTo>
                  <a:lnTo>
                    <a:pt x="181" y="775"/>
                  </a:lnTo>
                  <a:lnTo>
                    <a:pt x="173" y="783"/>
                  </a:lnTo>
                  <a:lnTo>
                    <a:pt x="167" y="783"/>
                  </a:lnTo>
                  <a:lnTo>
                    <a:pt x="164" y="786"/>
                  </a:lnTo>
                  <a:lnTo>
                    <a:pt x="175" y="794"/>
                  </a:lnTo>
                  <a:lnTo>
                    <a:pt x="196" y="801"/>
                  </a:lnTo>
                  <a:lnTo>
                    <a:pt x="212" y="810"/>
                  </a:lnTo>
                  <a:lnTo>
                    <a:pt x="223" y="809"/>
                  </a:lnTo>
                  <a:lnTo>
                    <a:pt x="239" y="813"/>
                  </a:lnTo>
                  <a:lnTo>
                    <a:pt x="257" y="813"/>
                  </a:lnTo>
                  <a:lnTo>
                    <a:pt x="273" y="821"/>
                  </a:lnTo>
                  <a:lnTo>
                    <a:pt x="290" y="820"/>
                  </a:lnTo>
                  <a:lnTo>
                    <a:pt x="298" y="823"/>
                  </a:lnTo>
                  <a:lnTo>
                    <a:pt x="298" y="826"/>
                  </a:lnTo>
                  <a:lnTo>
                    <a:pt x="309" y="831"/>
                  </a:lnTo>
                  <a:lnTo>
                    <a:pt x="321" y="836"/>
                  </a:lnTo>
                  <a:lnTo>
                    <a:pt x="324" y="839"/>
                  </a:lnTo>
                  <a:lnTo>
                    <a:pt x="330" y="841"/>
                  </a:lnTo>
                  <a:lnTo>
                    <a:pt x="340" y="833"/>
                  </a:lnTo>
                  <a:lnTo>
                    <a:pt x="324" y="815"/>
                  </a:lnTo>
                  <a:lnTo>
                    <a:pt x="324" y="804"/>
                  </a:lnTo>
                  <a:lnTo>
                    <a:pt x="322" y="809"/>
                  </a:lnTo>
                  <a:lnTo>
                    <a:pt x="308" y="794"/>
                  </a:lnTo>
                  <a:lnTo>
                    <a:pt x="316" y="785"/>
                  </a:lnTo>
                  <a:lnTo>
                    <a:pt x="316" y="778"/>
                  </a:lnTo>
                  <a:lnTo>
                    <a:pt x="319" y="778"/>
                  </a:lnTo>
                  <a:lnTo>
                    <a:pt x="319" y="772"/>
                  </a:lnTo>
                  <a:lnTo>
                    <a:pt x="316" y="769"/>
                  </a:lnTo>
                  <a:lnTo>
                    <a:pt x="322" y="770"/>
                  </a:lnTo>
                  <a:lnTo>
                    <a:pt x="325" y="777"/>
                  </a:lnTo>
                  <a:lnTo>
                    <a:pt x="330" y="775"/>
                  </a:lnTo>
                  <a:lnTo>
                    <a:pt x="335" y="770"/>
                  </a:lnTo>
                  <a:lnTo>
                    <a:pt x="324" y="765"/>
                  </a:lnTo>
                  <a:lnTo>
                    <a:pt x="325" y="762"/>
                  </a:lnTo>
                  <a:lnTo>
                    <a:pt x="332" y="762"/>
                  </a:lnTo>
                  <a:lnTo>
                    <a:pt x="329" y="752"/>
                  </a:lnTo>
                  <a:lnTo>
                    <a:pt x="321" y="746"/>
                  </a:lnTo>
                  <a:lnTo>
                    <a:pt x="311" y="748"/>
                  </a:lnTo>
                  <a:lnTo>
                    <a:pt x="305" y="740"/>
                  </a:lnTo>
                  <a:lnTo>
                    <a:pt x="298" y="736"/>
                  </a:lnTo>
                  <a:lnTo>
                    <a:pt x="300" y="728"/>
                  </a:lnTo>
                  <a:lnTo>
                    <a:pt x="303" y="727"/>
                  </a:lnTo>
                  <a:lnTo>
                    <a:pt x="300" y="722"/>
                  </a:lnTo>
                  <a:lnTo>
                    <a:pt x="301" y="714"/>
                  </a:lnTo>
                  <a:lnTo>
                    <a:pt x="305" y="711"/>
                  </a:lnTo>
                  <a:lnTo>
                    <a:pt x="306" y="704"/>
                  </a:lnTo>
                  <a:lnTo>
                    <a:pt x="321" y="716"/>
                  </a:lnTo>
                  <a:lnTo>
                    <a:pt x="327" y="712"/>
                  </a:lnTo>
                  <a:lnTo>
                    <a:pt x="321" y="703"/>
                  </a:lnTo>
                  <a:lnTo>
                    <a:pt x="332" y="700"/>
                  </a:lnTo>
                  <a:lnTo>
                    <a:pt x="332" y="695"/>
                  </a:lnTo>
                  <a:lnTo>
                    <a:pt x="343" y="692"/>
                  </a:lnTo>
                  <a:lnTo>
                    <a:pt x="348" y="685"/>
                  </a:lnTo>
                  <a:lnTo>
                    <a:pt x="356" y="685"/>
                  </a:lnTo>
                  <a:lnTo>
                    <a:pt x="364" y="688"/>
                  </a:lnTo>
                  <a:lnTo>
                    <a:pt x="366" y="684"/>
                  </a:lnTo>
                  <a:lnTo>
                    <a:pt x="372" y="684"/>
                  </a:lnTo>
                  <a:lnTo>
                    <a:pt x="375" y="688"/>
                  </a:lnTo>
                  <a:lnTo>
                    <a:pt x="390" y="688"/>
                  </a:lnTo>
                  <a:lnTo>
                    <a:pt x="401" y="695"/>
                  </a:lnTo>
                  <a:lnTo>
                    <a:pt x="407" y="703"/>
                  </a:lnTo>
                  <a:lnTo>
                    <a:pt x="409" y="703"/>
                  </a:lnTo>
                  <a:lnTo>
                    <a:pt x="406" y="696"/>
                  </a:lnTo>
                  <a:lnTo>
                    <a:pt x="409" y="696"/>
                  </a:lnTo>
                  <a:lnTo>
                    <a:pt x="423" y="703"/>
                  </a:lnTo>
                  <a:lnTo>
                    <a:pt x="436" y="695"/>
                  </a:lnTo>
                  <a:lnTo>
                    <a:pt x="447" y="698"/>
                  </a:lnTo>
                  <a:lnTo>
                    <a:pt x="451" y="696"/>
                  </a:lnTo>
                  <a:lnTo>
                    <a:pt x="457" y="695"/>
                  </a:lnTo>
                  <a:lnTo>
                    <a:pt x="467" y="701"/>
                  </a:lnTo>
                  <a:lnTo>
                    <a:pt x="476" y="704"/>
                  </a:lnTo>
                  <a:lnTo>
                    <a:pt x="484" y="698"/>
                  </a:lnTo>
                  <a:lnTo>
                    <a:pt x="497" y="701"/>
                  </a:lnTo>
                  <a:lnTo>
                    <a:pt x="503" y="700"/>
                  </a:lnTo>
                  <a:lnTo>
                    <a:pt x="505" y="690"/>
                  </a:lnTo>
                  <a:lnTo>
                    <a:pt x="503" y="690"/>
                  </a:lnTo>
                  <a:lnTo>
                    <a:pt x="497" y="688"/>
                  </a:lnTo>
                  <a:lnTo>
                    <a:pt x="486" y="685"/>
                  </a:lnTo>
                  <a:lnTo>
                    <a:pt x="479" y="680"/>
                  </a:lnTo>
                  <a:lnTo>
                    <a:pt x="492" y="676"/>
                  </a:lnTo>
                  <a:lnTo>
                    <a:pt x="492" y="672"/>
                  </a:lnTo>
                  <a:lnTo>
                    <a:pt x="487" y="667"/>
                  </a:lnTo>
                  <a:lnTo>
                    <a:pt x="492" y="663"/>
                  </a:lnTo>
                  <a:lnTo>
                    <a:pt x="507" y="661"/>
                  </a:lnTo>
                  <a:lnTo>
                    <a:pt x="494" y="658"/>
                  </a:lnTo>
                  <a:lnTo>
                    <a:pt x="492" y="655"/>
                  </a:lnTo>
                  <a:lnTo>
                    <a:pt x="497" y="653"/>
                  </a:lnTo>
                  <a:lnTo>
                    <a:pt x="489" y="653"/>
                  </a:lnTo>
                  <a:lnTo>
                    <a:pt x="491" y="648"/>
                  </a:lnTo>
                  <a:lnTo>
                    <a:pt x="487" y="647"/>
                  </a:lnTo>
                  <a:lnTo>
                    <a:pt x="510" y="647"/>
                  </a:lnTo>
                  <a:lnTo>
                    <a:pt x="524" y="642"/>
                  </a:lnTo>
                  <a:lnTo>
                    <a:pt x="529" y="642"/>
                  </a:lnTo>
                  <a:lnTo>
                    <a:pt x="540" y="637"/>
                  </a:lnTo>
                  <a:lnTo>
                    <a:pt x="547" y="634"/>
                  </a:lnTo>
                  <a:lnTo>
                    <a:pt x="585" y="627"/>
                  </a:lnTo>
                  <a:lnTo>
                    <a:pt x="585" y="624"/>
                  </a:lnTo>
                  <a:lnTo>
                    <a:pt x="595" y="621"/>
                  </a:lnTo>
                  <a:lnTo>
                    <a:pt x="622" y="624"/>
                  </a:lnTo>
                  <a:lnTo>
                    <a:pt x="625" y="631"/>
                  </a:lnTo>
                  <a:lnTo>
                    <a:pt x="630" y="634"/>
                  </a:lnTo>
                  <a:lnTo>
                    <a:pt x="627" y="640"/>
                  </a:lnTo>
                  <a:lnTo>
                    <a:pt x="630" y="643"/>
                  </a:lnTo>
                  <a:lnTo>
                    <a:pt x="641" y="642"/>
                  </a:lnTo>
                  <a:lnTo>
                    <a:pt x="641" y="639"/>
                  </a:lnTo>
                  <a:lnTo>
                    <a:pt x="648" y="643"/>
                  </a:lnTo>
                  <a:lnTo>
                    <a:pt x="648" y="645"/>
                  </a:lnTo>
                  <a:lnTo>
                    <a:pt x="651" y="647"/>
                  </a:lnTo>
                  <a:lnTo>
                    <a:pt x="649" y="643"/>
                  </a:lnTo>
                  <a:lnTo>
                    <a:pt x="651" y="643"/>
                  </a:lnTo>
                  <a:lnTo>
                    <a:pt x="661" y="647"/>
                  </a:lnTo>
                  <a:lnTo>
                    <a:pt x="665" y="643"/>
                  </a:lnTo>
                  <a:lnTo>
                    <a:pt x="667" y="647"/>
                  </a:lnTo>
                  <a:lnTo>
                    <a:pt x="662" y="651"/>
                  </a:lnTo>
                  <a:lnTo>
                    <a:pt x="664" y="655"/>
                  </a:lnTo>
                  <a:lnTo>
                    <a:pt x="678" y="653"/>
                  </a:lnTo>
                  <a:lnTo>
                    <a:pt x="691" y="642"/>
                  </a:lnTo>
                  <a:lnTo>
                    <a:pt x="707" y="637"/>
                  </a:lnTo>
                  <a:lnTo>
                    <a:pt x="709" y="640"/>
                  </a:lnTo>
                  <a:lnTo>
                    <a:pt x="704" y="642"/>
                  </a:lnTo>
                  <a:lnTo>
                    <a:pt x="706" y="645"/>
                  </a:lnTo>
                  <a:lnTo>
                    <a:pt x="728" y="658"/>
                  </a:lnTo>
                  <a:lnTo>
                    <a:pt x="768" y="698"/>
                  </a:lnTo>
                  <a:lnTo>
                    <a:pt x="776" y="690"/>
                  </a:lnTo>
                  <a:lnTo>
                    <a:pt x="784" y="693"/>
                  </a:lnTo>
                  <a:lnTo>
                    <a:pt x="787" y="700"/>
                  </a:lnTo>
                  <a:lnTo>
                    <a:pt x="805" y="700"/>
                  </a:lnTo>
                  <a:lnTo>
                    <a:pt x="816" y="695"/>
                  </a:lnTo>
                  <a:lnTo>
                    <a:pt x="847" y="716"/>
                  </a:lnTo>
                  <a:lnTo>
                    <a:pt x="861" y="719"/>
                  </a:lnTo>
                  <a:lnTo>
                    <a:pt x="866" y="716"/>
                  </a:lnTo>
                  <a:lnTo>
                    <a:pt x="875" y="724"/>
                  </a:lnTo>
                  <a:lnTo>
                    <a:pt x="875" y="728"/>
                  </a:lnTo>
                  <a:lnTo>
                    <a:pt x="882" y="730"/>
                  </a:lnTo>
                  <a:lnTo>
                    <a:pt x="887" y="727"/>
                  </a:lnTo>
                  <a:lnTo>
                    <a:pt x="892" y="720"/>
                  </a:lnTo>
                  <a:lnTo>
                    <a:pt x="912" y="711"/>
                  </a:lnTo>
                  <a:lnTo>
                    <a:pt x="912" y="712"/>
                  </a:lnTo>
                  <a:lnTo>
                    <a:pt x="936" y="703"/>
                  </a:lnTo>
                  <a:lnTo>
                    <a:pt x="972" y="704"/>
                  </a:lnTo>
                  <a:lnTo>
                    <a:pt x="981" y="712"/>
                  </a:lnTo>
                  <a:lnTo>
                    <a:pt x="1023" y="711"/>
                  </a:lnTo>
                  <a:lnTo>
                    <a:pt x="1026" y="711"/>
                  </a:lnTo>
                  <a:lnTo>
                    <a:pt x="1023" y="704"/>
                  </a:lnTo>
                  <a:lnTo>
                    <a:pt x="1025" y="701"/>
                  </a:lnTo>
                  <a:lnTo>
                    <a:pt x="1018" y="688"/>
                  </a:lnTo>
                  <a:lnTo>
                    <a:pt x="1034" y="677"/>
                  </a:lnTo>
                  <a:lnTo>
                    <a:pt x="1074" y="687"/>
                  </a:lnTo>
                  <a:lnTo>
                    <a:pt x="1082" y="700"/>
                  </a:lnTo>
                  <a:lnTo>
                    <a:pt x="1095" y="704"/>
                  </a:lnTo>
                  <a:lnTo>
                    <a:pt x="1105" y="708"/>
                  </a:lnTo>
                  <a:lnTo>
                    <a:pt x="1124" y="701"/>
                  </a:lnTo>
                  <a:lnTo>
                    <a:pt x="1132" y="703"/>
                  </a:lnTo>
                  <a:lnTo>
                    <a:pt x="1169" y="714"/>
                  </a:lnTo>
                  <a:lnTo>
                    <a:pt x="1182" y="720"/>
                  </a:lnTo>
                  <a:lnTo>
                    <a:pt x="1214" y="724"/>
                  </a:lnTo>
                  <a:lnTo>
                    <a:pt x="1241" y="717"/>
                  </a:lnTo>
                  <a:lnTo>
                    <a:pt x="1260" y="708"/>
                  </a:lnTo>
                  <a:lnTo>
                    <a:pt x="1280" y="712"/>
                  </a:lnTo>
                  <a:lnTo>
                    <a:pt x="1288" y="711"/>
                  </a:lnTo>
                  <a:lnTo>
                    <a:pt x="1312" y="717"/>
                  </a:lnTo>
                  <a:lnTo>
                    <a:pt x="1328" y="709"/>
                  </a:lnTo>
                  <a:lnTo>
                    <a:pt x="1331" y="685"/>
                  </a:lnTo>
                  <a:lnTo>
                    <a:pt x="1339" y="679"/>
                  </a:lnTo>
                  <a:lnTo>
                    <a:pt x="1336" y="671"/>
                  </a:lnTo>
                  <a:lnTo>
                    <a:pt x="1326" y="671"/>
                  </a:lnTo>
                  <a:lnTo>
                    <a:pt x="1326" y="667"/>
                  </a:lnTo>
                  <a:lnTo>
                    <a:pt x="1334" y="658"/>
                  </a:lnTo>
                  <a:lnTo>
                    <a:pt x="1344" y="658"/>
                  </a:lnTo>
                  <a:lnTo>
                    <a:pt x="1371" y="653"/>
                  </a:lnTo>
                  <a:lnTo>
                    <a:pt x="1385" y="659"/>
                  </a:lnTo>
                  <a:lnTo>
                    <a:pt x="1403" y="661"/>
                  </a:lnTo>
                  <a:lnTo>
                    <a:pt x="1418" y="672"/>
                  </a:lnTo>
                  <a:lnTo>
                    <a:pt x="1437" y="696"/>
                  </a:lnTo>
                  <a:lnTo>
                    <a:pt x="1448" y="712"/>
                  </a:lnTo>
                  <a:lnTo>
                    <a:pt x="1448" y="716"/>
                  </a:lnTo>
                  <a:lnTo>
                    <a:pt x="1474" y="719"/>
                  </a:lnTo>
                  <a:lnTo>
                    <a:pt x="1478" y="720"/>
                  </a:lnTo>
                  <a:lnTo>
                    <a:pt x="1496" y="727"/>
                  </a:lnTo>
                  <a:lnTo>
                    <a:pt x="1512" y="744"/>
                  </a:lnTo>
                  <a:lnTo>
                    <a:pt x="1527" y="746"/>
                  </a:lnTo>
                  <a:lnTo>
                    <a:pt x="1530" y="744"/>
                  </a:lnTo>
                  <a:lnTo>
                    <a:pt x="1560" y="733"/>
                  </a:lnTo>
                  <a:lnTo>
                    <a:pt x="1563" y="746"/>
                  </a:lnTo>
                  <a:lnTo>
                    <a:pt x="1559" y="751"/>
                  </a:lnTo>
                  <a:lnTo>
                    <a:pt x="1560" y="769"/>
                  </a:lnTo>
                  <a:lnTo>
                    <a:pt x="1555" y="783"/>
                  </a:lnTo>
                  <a:lnTo>
                    <a:pt x="1552" y="785"/>
                  </a:lnTo>
                  <a:lnTo>
                    <a:pt x="1552" y="785"/>
                  </a:lnTo>
                  <a:lnTo>
                    <a:pt x="1551" y="788"/>
                  </a:lnTo>
                  <a:lnTo>
                    <a:pt x="1551" y="789"/>
                  </a:lnTo>
                  <a:lnTo>
                    <a:pt x="1547" y="793"/>
                  </a:lnTo>
                  <a:lnTo>
                    <a:pt x="1543" y="789"/>
                  </a:lnTo>
                  <a:lnTo>
                    <a:pt x="1541" y="788"/>
                  </a:lnTo>
                  <a:lnTo>
                    <a:pt x="1543" y="788"/>
                  </a:lnTo>
                  <a:lnTo>
                    <a:pt x="1539" y="783"/>
                  </a:lnTo>
                  <a:lnTo>
                    <a:pt x="1536" y="781"/>
                  </a:lnTo>
                  <a:lnTo>
                    <a:pt x="1527" y="789"/>
                  </a:lnTo>
                  <a:lnTo>
                    <a:pt x="1533" y="797"/>
                  </a:lnTo>
                  <a:lnTo>
                    <a:pt x="1538" y="809"/>
                  </a:lnTo>
                  <a:lnTo>
                    <a:pt x="1531" y="817"/>
                  </a:lnTo>
                  <a:lnTo>
                    <a:pt x="1533" y="820"/>
                  </a:lnTo>
                  <a:lnTo>
                    <a:pt x="1535" y="821"/>
                  </a:lnTo>
                  <a:lnTo>
                    <a:pt x="1536" y="821"/>
                  </a:lnTo>
                  <a:lnTo>
                    <a:pt x="1535" y="820"/>
                  </a:lnTo>
                  <a:lnTo>
                    <a:pt x="1541" y="818"/>
                  </a:lnTo>
                  <a:lnTo>
                    <a:pt x="1546" y="807"/>
                  </a:lnTo>
                  <a:lnTo>
                    <a:pt x="1551" y="812"/>
                  </a:lnTo>
                  <a:lnTo>
                    <a:pt x="1554" y="810"/>
                  </a:lnTo>
                  <a:lnTo>
                    <a:pt x="1557" y="815"/>
                  </a:lnTo>
                  <a:lnTo>
                    <a:pt x="1571" y="818"/>
                  </a:lnTo>
                  <a:lnTo>
                    <a:pt x="1592" y="807"/>
                  </a:lnTo>
                  <a:lnTo>
                    <a:pt x="1618" y="773"/>
                  </a:lnTo>
                  <a:lnTo>
                    <a:pt x="1623" y="756"/>
                  </a:lnTo>
                  <a:lnTo>
                    <a:pt x="1639" y="733"/>
                  </a:lnTo>
                  <a:lnTo>
                    <a:pt x="1634" y="709"/>
                  </a:lnTo>
                  <a:lnTo>
                    <a:pt x="1628" y="698"/>
                  </a:lnTo>
                  <a:lnTo>
                    <a:pt x="1628" y="687"/>
                  </a:lnTo>
                  <a:lnTo>
                    <a:pt x="1632" y="674"/>
                  </a:lnTo>
                  <a:lnTo>
                    <a:pt x="1624" y="669"/>
                  </a:lnTo>
                  <a:lnTo>
                    <a:pt x="1626" y="666"/>
                  </a:lnTo>
                  <a:lnTo>
                    <a:pt x="1621" y="661"/>
                  </a:lnTo>
                  <a:lnTo>
                    <a:pt x="1604" y="656"/>
                  </a:lnTo>
                  <a:lnTo>
                    <a:pt x="1621" y="659"/>
                  </a:lnTo>
                  <a:lnTo>
                    <a:pt x="1623" y="655"/>
                  </a:lnTo>
                  <a:lnTo>
                    <a:pt x="1605" y="647"/>
                  </a:lnTo>
                  <a:lnTo>
                    <a:pt x="1594" y="639"/>
                  </a:lnTo>
                  <a:lnTo>
                    <a:pt x="1578" y="639"/>
                  </a:lnTo>
                  <a:lnTo>
                    <a:pt x="1581" y="647"/>
                  </a:lnTo>
                  <a:lnTo>
                    <a:pt x="1579" y="651"/>
                  </a:lnTo>
                  <a:lnTo>
                    <a:pt x="1578" y="643"/>
                  </a:lnTo>
                  <a:lnTo>
                    <a:pt x="1575" y="648"/>
                  </a:lnTo>
                  <a:lnTo>
                    <a:pt x="1563" y="650"/>
                  </a:lnTo>
                  <a:lnTo>
                    <a:pt x="1567" y="645"/>
                  </a:lnTo>
                  <a:lnTo>
                    <a:pt x="1560" y="642"/>
                  </a:lnTo>
                  <a:lnTo>
                    <a:pt x="1563" y="639"/>
                  </a:lnTo>
                  <a:lnTo>
                    <a:pt x="1557" y="639"/>
                  </a:lnTo>
                  <a:lnTo>
                    <a:pt x="1559" y="643"/>
                  </a:lnTo>
                  <a:lnTo>
                    <a:pt x="1555" y="647"/>
                  </a:lnTo>
                  <a:lnTo>
                    <a:pt x="1549" y="632"/>
                  </a:lnTo>
                  <a:lnTo>
                    <a:pt x="1535" y="634"/>
                  </a:lnTo>
                  <a:lnTo>
                    <a:pt x="1527" y="631"/>
                  </a:lnTo>
                  <a:lnTo>
                    <a:pt x="1527" y="627"/>
                  </a:lnTo>
                  <a:lnTo>
                    <a:pt x="1551" y="605"/>
                  </a:lnTo>
                  <a:lnTo>
                    <a:pt x="1557" y="592"/>
                  </a:lnTo>
                  <a:lnTo>
                    <a:pt x="1576" y="574"/>
                  </a:lnTo>
                  <a:lnTo>
                    <a:pt x="1579" y="565"/>
                  </a:lnTo>
                  <a:lnTo>
                    <a:pt x="1592" y="549"/>
                  </a:lnTo>
                  <a:lnTo>
                    <a:pt x="1602" y="544"/>
                  </a:lnTo>
                  <a:lnTo>
                    <a:pt x="1634" y="542"/>
                  </a:lnTo>
                  <a:lnTo>
                    <a:pt x="1644" y="547"/>
                  </a:lnTo>
                  <a:lnTo>
                    <a:pt x="1647" y="541"/>
                  </a:lnTo>
                  <a:lnTo>
                    <a:pt x="1663" y="546"/>
                  </a:lnTo>
                  <a:lnTo>
                    <a:pt x="1674" y="542"/>
                  </a:lnTo>
                  <a:lnTo>
                    <a:pt x="1679" y="546"/>
                  </a:lnTo>
                  <a:lnTo>
                    <a:pt x="1682" y="544"/>
                  </a:lnTo>
                  <a:lnTo>
                    <a:pt x="1679" y="541"/>
                  </a:lnTo>
                  <a:lnTo>
                    <a:pt x="1684" y="541"/>
                  </a:lnTo>
                  <a:lnTo>
                    <a:pt x="1680" y="536"/>
                  </a:lnTo>
                  <a:lnTo>
                    <a:pt x="1684" y="536"/>
                  </a:lnTo>
                  <a:lnTo>
                    <a:pt x="1708" y="541"/>
                  </a:lnTo>
                  <a:lnTo>
                    <a:pt x="1714" y="539"/>
                  </a:lnTo>
                  <a:lnTo>
                    <a:pt x="1727" y="544"/>
                  </a:lnTo>
                  <a:lnTo>
                    <a:pt x="1714" y="547"/>
                  </a:lnTo>
                  <a:lnTo>
                    <a:pt x="1721" y="552"/>
                  </a:lnTo>
                  <a:lnTo>
                    <a:pt x="1733" y="549"/>
                  </a:lnTo>
                  <a:lnTo>
                    <a:pt x="1740" y="552"/>
                  </a:lnTo>
                  <a:lnTo>
                    <a:pt x="1748" y="546"/>
                  </a:lnTo>
                  <a:lnTo>
                    <a:pt x="1765" y="547"/>
                  </a:lnTo>
                  <a:lnTo>
                    <a:pt x="1769" y="546"/>
                  </a:lnTo>
                  <a:lnTo>
                    <a:pt x="1767" y="542"/>
                  </a:lnTo>
                  <a:lnTo>
                    <a:pt x="1753" y="539"/>
                  </a:lnTo>
                  <a:lnTo>
                    <a:pt x="1754" y="538"/>
                  </a:lnTo>
                  <a:lnTo>
                    <a:pt x="1749" y="533"/>
                  </a:lnTo>
                  <a:lnTo>
                    <a:pt x="1775" y="494"/>
                  </a:lnTo>
                  <a:lnTo>
                    <a:pt x="1796" y="488"/>
                  </a:lnTo>
                  <a:lnTo>
                    <a:pt x="1810" y="493"/>
                  </a:lnTo>
                  <a:lnTo>
                    <a:pt x="1815" y="488"/>
                  </a:lnTo>
                  <a:lnTo>
                    <a:pt x="1814" y="501"/>
                  </a:lnTo>
                  <a:lnTo>
                    <a:pt x="1817" y="506"/>
                  </a:lnTo>
                  <a:lnTo>
                    <a:pt x="1817" y="509"/>
                  </a:lnTo>
                  <a:lnTo>
                    <a:pt x="1825" y="507"/>
                  </a:lnTo>
                  <a:lnTo>
                    <a:pt x="1825" y="517"/>
                  </a:lnTo>
                  <a:lnTo>
                    <a:pt x="1846" y="494"/>
                  </a:lnTo>
                  <a:lnTo>
                    <a:pt x="1850" y="493"/>
                  </a:lnTo>
                  <a:lnTo>
                    <a:pt x="1855" y="496"/>
                  </a:lnTo>
                  <a:lnTo>
                    <a:pt x="1857" y="493"/>
                  </a:lnTo>
                  <a:lnTo>
                    <a:pt x="1852" y="491"/>
                  </a:lnTo>
                  <a:lnTo>
                    <a:pt x="1850" y="477"/>
                  </a:lnTo>
                  <a:lnTo>
                    <a:pt x="1862" y="472"/>
                  </a:lnTo>
                  <a:lnTo>
                    <a:pt x="1871" y="475"/>
                  </a:lnTo>
                  <a:lnTo>
                    <a:pt x="1863" y="481"/>
                  </a:lnTo>
                  <a:lnTo>
                    <a:pt x="1868" y="502"/>
                  </a:lnTo>
                  <a:lnTo>
                    <a:pt x="1867" y="506"/>
                  </a:lnTo>
                  <a:lnTo>
                    <a:pt x="1870" y="510"/>
                  </a:lnTo>
                  <a:lnTo>
                    <a:pt x="1850" y="520"/>
                  </a:lnTo>
                  <a:lnTo>
                    <a:pt x="1850" y="525"/>
                  </a:lnTo>
                  <a:lnTo>
                    <a:pt x="1839" y="538"/>
                  </a:lnTo>
                  <a:lnTo>
                    <a:pt x="1823" y="566"/>
                  </a:lnTo>
                  <a:lnTo>
                    <a:pt x="1812" y="573"/>
                  </a:lnTo>
                  <a:lnTo>
                    <a:pt x="1804" y="573"/>
                  </a:lnTo>
                  <a:lnTo>
                    <a:pt x="1809" y="578"/>
                  </a:lnTo>
                  <a:lnTo>
                    <a:pt x="1809" y="586"/>
                  </a:lnTo>
                  <a:lnTo>
                    <a:pt x="1801" y="594"/>
                  </a:lnTo>
                  <a:lnTo>
                    <a:pt x="1802" y="608"/>
                  </a:lnTo>
                  <a:lnTo>
                    <a:pt x="1814" y="631"/>
                  </a:lnTo>
                  <a:lnTo>
                    <a:pt x="1858" y="693"/>
                  </a:lnTo>
                  <a:lnTo>
                    <a:pt x="1871" y="677"/>
                  </a:lnTo>
                  <a:lnTo>
                    <a:pt x="1868" y="666"/>
                  </a:lnTo>
                  <a:lnTo>
                    <a:pt x="1871" y="661"/>
                  </a:lnTo>
                  <a:lnTo>
                    <a:pt x="1881" y="655"/>
                  </a:lnTo>
                  <a:lnTo>
                    <a:pt x="1886" y="656"/>
                  </a:lnTo>
                  <a:lnTo>
                    <a:pt x="1878" y="642"/>
                  </a:lnTo>
                  <a:lnTo>
                    <a:pt x="1887" y="632"/>
                  </a:lnTo>
                  <a:lnTo>
                    <a:pt x="1897" y="632"/>
                  </a:lnTo>
                  <a:lnTo>
                    <a:pt x="1903" y="629"/>
                  </a:lnTo>
                  <a:lnTo>
                    <a:pt x="1891" y="615"/>
                  </a:lnTo>
                  <a:lnTo>
                    <a:pt x="1891" y="607"/>
                  </a:lnTo>
                  <a:lnTo>
                    <a:pt x="1894" y="602"/>
                  </a:lnTo>
                  <a:lnTo>
                    <a:pt x="1892" y="602"/>
                  </a:lnTo>
                  <a:lnTo>
                    <a:pt x="1891" y="599"/>
                  </a:lnTo>
                  <a:lnTo>
                    <a:pt x="1900" y="597"/>
                  </a:lnTo>
                  <a:lnTo>
                    <a:pt x="1899" y="602"/>
                  </a:lnTo>
                  <a:lnTo>
                    <a:pt x="1905" y="607"/>
                  </a:lnTo>
                  <a:lnTo>
                    <a:pt x="1907" y="602"/>
                  </a:lnTo>
                  <a:lnTo>
                    <a:pt x="1902" y="594"/>
                  </a:lnTo>
                  <a:lnTo>
                    <a:pt x="1895" y="592"/>
                  </a:lnTo>
                  <a:lnTo>
                    <a:pt x="1891" y="584"/>
                  </a:lnTo>
                  <a:lnTo>
                    <a:pt x="1892" y="573"/>
                  </a:lnTo>
                  <a:lnTo>
                    <a:pt x="1883" y="570"/>
                  </a:lnTo>
                  <a:lnTo>
                    <a:pt x="1881" y="573"/>
                  </a:lnTo>
                  <a:lnTo>
                    <a:pt x="1875" y="570"/>
                  </a:lnTo>
                  <a:lnTo>
                    <a:pt x="1873" y="558"/>
                  </a:lnTo>
                  <a:lnTo>
                    <a:pt x="1876" y="547"/>
                  </a:lnTo>
                  <a:lnTo>
                    <a:pt x="1879" y="547"/>
                  </a:lnTo>
                  <a:lnTo>
                    <a:pt x="1878" y="531"/>
                  </a:lnTo>
                  <a:lnTo>
                    <a:pt x="1891" y="528"/>
                  </a:lnTo>
                  <a:lnTo>
                    <a:pt x="1899" y="533"/>
                  </a:lnTo>
                  <a:lnTo>
                    <a:pt x="1897" y="526"/>
                  </a:lnTo>
                  <a:lnTo>
                    <a:pt x="1908" y="518"/>
                  </a:lnTo>
                  <a:lnTo>
                    <a:pt x="1915" y="533"/>
                  </a:lnTo>
                  <a:lnTo>
                    <a:pt x="1919" y="520"/>
                  </a:lnTo>
                  <a:lnTo>
                    <a:pt x="1934" y="515"/>
                  </a:lnTo>
                  <a:lnTo>
                    <a:pt x="1951" y="518"/>
                  </a:lnTo>
                  <a:lnTo>
                    <a:pt x="1971" y="530"/>
                  </a:lnTo>
                  <a:lnTo>
                    <a:pt x="1969" y="518"/>
                  </a:lnTo>
                  <a:lnTo>
                    <a:pt x="1988" y="507"/>
                  </a:lnTo>
                  <a:lnTo>
                    <a:pt x="1985" y="502"/>
                  </a:lnTo>
                  <a:lnTo>
                    <a:pt x="1995" y="499"/>
                  </a:lnTo>
                  <a:lnTo>
                    <a:pt x="1995" y="491"/>
                  </a:lnTo>
                  <a:lnTo>
                    <a:pt x="2001" y="493"/>
                  </a:lnTo>
                  <a:lnTo>
                    <a:pt x="2014" y="486"/>
                  </a:lnTo>
                  <a:lnTo>
                    <a:pt x="2012" y="481"/>
                  </a:lnTo>
                  <a:lnTo>
                    <a:pt x="2036" y="473"/>
                  </a:lnTo>
                  <a:lnTo>
                    <a:pt x="2040" y="473"/>
                  </a:lnTo>
                  <a:lnTo>
                    <a:pt x="2064" y="478"/>
                  </a:lnTo>
                  <a:lnTo>
                    <a:pt x="2067" y="469"/>
                  </a:lnTo>
                  <a:lnTo>
                    <a:pt x="2056" y="462"/>
                  </a:lnTo>
                  <a:lnTo>
                    <a:pt x="2062" y="461"/>
                  </a:lnTo>
                  <a:lnTo>
                    <a:pt x="2049" y="453"/>
                  </a:lnTo>
                  <a:lnTo>
                    <a:pt x="2041" y="441"/>
                  </a:lnTo>
                  <a:lnTo>
                    <a:pt x="2038" y="438"/>
                  </a:lnTo>
                  <a:lnTo>
                    <a:pt x="2032" y="432"/>
                  </a:lnTo>
                  <a:lnTo>
                    <a:pt x="2030" y="435"/>
                  </a:lnTo>
                  <a:lnTo>
                    <a:pt x="2022" y="432"/>
                  </a:lnTo>
                  <a:lnTo>
                    <a:pt x="2016" y="424"/>
                  </a:lnTo>
                  <a:lnTo>
                    <a:pt x="2033" y="427"/>
                  </a:lnTo>
                  <a:lnTo>
                    <a:pt x="2046" y="414"/>
                  </a:lnTo>
                  <a:lnTo>
                    <a:pt x="2046" y="414"/>
                  </a:lnTo>
                  <a:lnTo>
                    <a:pt x="2049" y="403"/>
                  </a:lnTo>
                  <a:lnTo>
                    <a:pt x="2048" y="400"/>
                  </a:lnTo>
                  <a:lnTo>
                    <a:pt x="2036" y="395"/>
                  </a:lnTo>
                  <a:lnTo>
                    <a:pt x="2033" y="390"/>
                  </a:lnTo>
                  <a:lnTo>
                    <a:pt x="2032" y="388"/>
                  </a:lnTo>
                  <a:lnTo>
                    <a:pt x="2041" y="388"/>
                  </a:lnTo>
                  <a:lnTo>
                    <a:pt x="2038" y="384"/>
                  </a:lnTo>
                  <a:lnTo>
                    <a:pt x="2040" y="384"/>
                  </a:lnTo>
                  <a:lnTo>
                    <a:pt x="2046" y="387"/>
                  </a:lnTo>
                  <a:lnTo>
                    <a:pt x="2049" y="382"/>
                  </a:lnTo>
                  <a:lnTo>
                    <a:pt x="2053" y="388"/>
                  </a:lnTo>
                  <a:lnTo>
                    <a:pt x="2046" y="390"/>
                  </a:lnTo>
                  <a:lnTo>
                    <a:pt x="2054" y="396"/>
                  </a:lnTo>
                  <a:lnTo>
                    <a:pt x="2056" y="396"/>
                  </a:lnTo>
                  <a:lnTo>
                    <a:pt x="2059" y="403"/>
                  </a:lnTo>
                  <a:lnTo>
                    <a:pt x="2072" y="405"/>
                  </a:lnTo>
                  <a:lnTo>
                    <a:pt x="2086" y="401"/>
                  </a:lnTo>
                  <a:lnTo>
                    <a:pt x="2096" y="405"/>
                  </a:lnTo>
                  <a:lnTo>
                    <a:pt x="2101" y="416"/>
                  </a:lnTo>
                  <a:lnTo>
                    <a:pt x="2112" y="422"/>
                  </a:lnTo>
                  <a:lnTo>
                    <a:pt x="2118" y="422"/>
                  </a:lnTo>
                  <a:lnTo>
                    <a:pt x="2117" y="419"/>
                  </a:lnTo>
                  <a:lnTo>
                    <a:pt x="2120" y="421"/>
                  </a:lnTo>
                  <a:lnTo>
                    <a:pt x="2118" y="417"/>
                  </a:lnTo>
                  <a:lnTo>
                    <a:pt x="2120" y="417"/>
                  </a:lnTo>
                  <a:lnTo>
                    <a:pt x="2120" y="421"/>
                  </a:lnTo>
                  <a:lnTo>
                    <a:pt x="2120" y="422"/>
                  </a:lnTo>
                  <a:lnTo>
                    <a:pt x="2129" y="425"/>
                  </a:lnTo>
                  <a:lnTo>
                    <a:pt x="2129" y="427"/>
                  </a:lnTo>
                  <a:lnTo>
                    <a:pt x="2134" y="430"/>
                  </a:lnTo>
                  <a:lnTo>
                    <a:pt x="2138" y="429"/>
                  </a:lnTo>
                  <a:lnTo>
                    <a:pt x="2138" y="430"/>
                  </a:lnTo>
                  <a:lnTo>
                    <a:pt x="2141" y="432"/>
                  </a:lnTo>
                  <a:lnTo>
                    <a:pt x="2142" y="430"/>
                  </a:lnTo>
                  <a:lnTo>
                    <a:pt x="2141" y="425"/>
                  </a:lnTo>
                  <a:lnTo>
                    <a:pt x="2144" y="427"/>
                  </a:lnTo>
                  <a:lnTo>
                    <a:pt x="2144" y="432"/>
                  </a:lnTo>
                  <a:lnTo>
                    <a:pt x="2150" y="433"/>
                  </a:lnTo>
                  <a:lnTo>
                    <a:pt x="2150" y="432"/>
                  </a:lnTo>
                  <a:lnTo>
                    <a:pt x="2149" y="429"/>
                  </a:lnTo>
                  <a:lnTo>
                    <a:pt x="2157" y="430"/>
                  </a:lnTo>
                  <a:lnTo>
                    <a:pt x="2150" y="424"/>
                  </a:lnTo>
                  <a:lnTo>
                    <a:pt x="2146" y="424"/>
                  </a:lnTo>
                  <a:lnTo>
                    <a:pt x="2147" y="422"/>
                  </a:lnTo>
                  <a:lnTo>
                    <a:pt x="2142" y="421"/>
                  </a:lnTo>
                  <a:lnTo>
                    <a:pt x="2152" y="414"/>
                  </a:lnTo>
                  <a:lnTo>
                    <a:pt x="2147" y="411"/>
                  </a:lnTo>
                  <a:lnTo>
                    <a:pt x="2149" y="409"/>
                  </a:lnTo>
                  <a:lnTo>
                    <a:pt x="2147" y="406"/>
                  </a:lnTo>
                  <a:lnTo>
                    <a:pt x="2149" y="403"/>
                  </a:lnTo>
                  <a:lnTo>
                    <a:pt x="2160" y="405"/>
                  </a:lnTo>
                  <a:lnTo>
                    <a:pt x="2160" y="403"/>
                  </a:lnTo>
                  <a:lnTo>
                    <a:pt x="2158" y="401"/>
                  </a:lnTo>
                  <a:lnTo>
                    <a:pt x="2154" y="400"/>
                  </a:lnTo>
                  <a:lnTo>
                    <a:pt x="2152" y="396"/>
                  </a:lnTo>
                  <a:lnTo>
                    <a:pt x="2152" y="395"/>
                  </a:lnTo>
                  <a:lnTo>
                    <a:pt x="2165" y="401"/>
                  </a:lnTo>
                  <a:lnTo>
                    <a:pt x="2162" y="393"/>
                  </a:lnTo>
                  <a:lnTo>
                    <a:pt x="2170" y="388"/>
                  </a:lnTo>
                  <a:lnTo>
                    <a:pt x="2162" y="387"/>
                  </a:lnTo>
                  <a:close/>
                  <a:moveTo>
                    <a:pt x="64" y="571"/>
                  </a:moveTo>
                  <a:lnTo>
                    <a:pt x="62" y="571"/>
                  </a:lnTo>
                  <a:lnTo>
                    <a:pt x="56" y="573"/>
                  </a:lnTo>
                  <a:lnTo>
                    <a:pt x="54" y="571"/>
                  </a:lnTo>
                  <a:lnTo>
                    <a:pt x="58" y="568"/>
                  </a:lnTo>
                  <a:lnTo>
                    <a:pt x="59" y="566"/>
                  </a:lnTo>
                  <a:lnTo>
                    <a:pt x="64" y="568"/>
                  </a:lnTo>
                  <a:lnTo>
                    <a:pt x="66" y="573"/>
                  </a:lnTo>
                  <a:lnTo>
                    <a:pt x="64" y="571"/>
                  </a:lnTo>
                  <a:close/>
                  <a:moveTo>
                    <a:pt x="74" y="525"/>
                  </a:moveTo>
                  <a:lnTo>
                    <a:pt x="74" y="528"/>
                  </a:lnTo>
                  <a:lnTo>
                    <a:pt x="71" y="533"/>
                  </a:lnTo>
                  <a:lnTo>
                    <a:pt x="62" y="531"/>
                  </a:lnTo>
                  <a:lnTo>
                    <a:pt x="59" y="533"/>
                  </a:lnTo>
                  <a:lnTo>
                    <a:pt x="58" y="538"/>
                  </a:lnTo>
                  <a:lnTo>
                    <a:pt x="51" y="538"/>
                  </a:lnTo>
                  <a:lnTo>
                    <a:pt x="50" y="528"/>
                  </a:lnTo>
                  <a:lnTo>
                    <a:pt x="43" y="522"/>
                  </a:lnTo>
                  <a:lnTo>
                    <a:pt x="43" y="520"/>
                  </a:lnTo>
                  <a:lnTo>
                    <a:pt x="40" y="515"/>
                  </a:lnTo>
                  <a:lnTo>
                    <a:pt x="37" y="515"/>
                  </a:lnTo>
                  <a:lnTo>
                    <a:pt x="35" y="509"/>
                  </a:lnTo>
                  <a:lnTo>
                    <a:pt x="42" y="502"/>
                  </a:lnTo>
                  <a:lnTo>
                    <a:pt x="48" y="501"/>
                  </a:lnTo>
                  <a:lnTo>
                    <a:pt x="53" y="502"/>
                  </a:lnTo>
                  <a:lnTo>
                    <a:pt x="61" y="509"/>
                  </a:lnTo>
                  <a:lnTo>
                    <a:pt x="67" y="512"/>
                  </a:lnTo>
                  <a:lnTo>
                    <a:pt x="72" y="518"/>
                  </a:lnTo>
                  <a:lnTo>
                    <a:pt x="74" y="518"/>
                  </a:lnTo>
                  <a:lnTo>
                    <a:pt x="75" y="525"/>
                  </a:lnTo>
                  <a:lnTo>
                    <a:pt x="74" y="525"/>
                  </a:lnTo>
                  <a:close/>
                  <a:moveTo>
                    <a:pt x="122" y="514"/>
                  </a:moveTo>
                  <a:lnTo>
                    <a:pt x="119" y="514"/>
                  </a:lnTo>
                  <a:lnTo>
                    <a:pt x="117" y="518"/>
                  </a:lnTo>
                  <a:lnTo>
                    <a:pt x="112" y="517"/>
                  </a:lnTo>
                  <a:lnTo>
                    <a:pt x="112" y="515"/>
                  </a:lnTo>
                  <a:lnTo>
                    <a:pt x="114" y="514"/>
                  </a:lnTo>
                  <a:lnTo>
                    <a:pt x="112" y="510"/>
                  </a:lnTo>
                  <a:lnTo>
                    <a:pt x="107" y="506"/>
                  </a:lnTo>
                  <a:lnTo>
                    <a:pt x="98" y="502"/>
                  </a:lnTo>
                  <a:lnTo>
                    <a:pt x="95" y="498"/>
                  </a:lnTo>
                  <a:lnTo>
                    <a:pt x="93" y="498"/>
                  </a:lnTo>
                  <a:lnTo>
                    <a:pt x="96" y="499"/>
                  </a:lnTo>
                  <a:lnTo>
                    <a:pt x="98" y="496"/>
                  </a:lnTo>
                  <a:lnTo>
                    <a:pt x="91" y="491"/>
                  </a:lnTo>
                  <a:lnTo>
                    <a:pt x="98" y="494"/>
                  </a:lnTo>
                  <a:lnTo>
                    <a:pt x="93" y="485"/>
                  </a:lnTo>
                  <a:lnTo>
                    <a:pt x="95" y="481"/>
                  </a:lnTo>
                  <a:lnTo>
                    <a:pt x="98" y="485"/>
                  </a:lnTo>
                  <a:lnTo>
                    <a:pt x="99" y="491"/>
                  </a:lnTo>
                  <a:lnTo>
                    <a:pt x="104" y="493"/>
                  </a:lnTo>
                  <a:lnTo>
                    <a:pt x="104" y="491"/>
                  </a:lnTo>
                  <a:lnTo>
                    <a:pt x="103" y="488"/>
                  </a:lnTo>
                  <a:lnTo>
                    <a:pt x="107" y="489"/>
                  </a:lnTo>
                  <a:lnTo>
                    <a:pt x="109" y="488"/>
                  </a:lnTo>
                  <a:lnTo>
                    <a:pt x="106" y="481"/>
                  </a:lnTo>
                  <a:lnTo>
                    <a:pt x="99" y="480"/>
                  </a:lnTo>
                  <a:lnTo>
                    <a:pt x="99" y="481"/>
                  </a:lnTo>
                  <a:lnTo>
                    <a:pt x="93" y="473"/>
                  </a:lnTo>
                  <a:lnTo>
                    <a:pt x="112" y="483"/>
                  </a:lnTo>
                  <a:lnTo>
                    <a:pt x="112" y="485"/>
                  </a:lnTo>
                  <a:lnTo>
                    <a:pt x="112" y="494"/>
                  </a:lnTo>
                  <a:lnTo>
                    <a:pt x="114" y="494"/>
                  </a:lnTo>
                  <a:lnTo>
                    <a:pt x="114" y="498"/>
                  </a:lnTo>
                  <a:lnTo>
                    <a:pt x="117" y="501"/>
                  </a:lnTo>
                  <a:lnTo>
                    <a:pt x="122" y="506"/>
                  </a:lnTo>
                  <a:lnTo>
                    <a:pt x="123" y="509"/>
                  </a:lnTo>
                  <a:lnTo>
                    <a:pt x="122" y="510"/>
                  </a:lnTo>
                  <a:lnTo>
                    <a:pt x="123" y="512"/>
                  </a:lnTo>
                  <a:lnTo>
                    <a:pt x="122" y="514"/>
                  </a:lnTo>
                  <a:close/>
                  <a:moveTo>
                    <a:pt x="138" y="531"/>
                  </a:moveTo>
                  <a:lnTo>
                    <a:pt x="146" y="530"/>
                  </a:lnTo>
                  <a:lnTo>
                    <a:pt x="149" y="533"/>
                  </a:lnTo>
                  <a:lnTo>
                    <a:pt x="147" y="534"/>
                  </a:lnTo>
                  <a:lnTo>
                    <a:pt x="141" y="534"/>
                  </a:lnTo>
                  <a:lnTo>
                    <a:pt x="138" y="534"/>
                  </a:lnTo>
                  <a:lnTo>
                    <a:pt x="138" y="531"/>
                  </a:lnTo>
                  <a:lnTo>
                    <a:pt x="138" y="531"/>
                  </a:lnTo>
                  <a:close/>
                  <a:moveTo>
                    <a:pt x="164" y="570"/>
                  </a:moveTo>
                  <a:lnTo>
                    <a:pt x="164" y="574"/>
                  </a:lnTo>
                  <a:lnTo>
                    <a:pt x="162" y="571"/>
                  </a:lnTo>
                  <a:lnTo>
                    <a:pt x="162" y="573"/>
                  </a:lnTo>
                  <a:lnTo>
                    <a:pt x="160" y="574"/>
                  </a:lnTo>
                  <a:lnTo>
                    <a:pt x="159" y="573"/>
                  </a:lnTo>
                  <a:lnTo>
                    <a:pt x="159" y="576"/>
                  </a:lnTo>
                  <a:lnTo>
                    <a:pt x="157" y="574"/>
                  </a:lnTo>
                  <a:lnTo>
                    <a:pt x="155" y="571"/>
                  </a:lnTo>
                  <a:lnTo>
                    <a:pt x="151" y="570"/>
                  </a:lnTo>
                  <a:lnTo>
                    <a:pt x="141" y="563"/>
                  </a:lnTo>
                  <a:lnTo>
                    <a:pt x="139" y="560"/>
                  </a:lnTo>
                  <a:lnTo>
                    <a:pt x="141" y="560"/>
                  </a:lnTo>
                  <a:lnTo>
                    <a:pt x="147" y="565"/>
                  </a:lnTo>
                  <a:lnTo>
                    <a:pt x="147" y="563"/>
                  </a:lnTo>
                  <a:lnTo>
                    <a:pt x="154" y="565"/>
                  </a:lnTo>
                  <a:lnTo>
                    <a:pt x="151" y="558"/>
                  </a:lnTo>
                  <a:lnTo>
                    <a:pt x="146" y="557"/>
                  </a:lnTo>
                  <a:lnTo>
                    <a:pt x="147" y="555"/>
                  </a:lnTo>
                  <a:lnTo>
                    <a:pt x="152" y="557"/>
                  </a:lnTo>
                  <a:lnTo>
                    <a:pt x="160" y="563"/>
                  </a:lnTo>
                  <a:lnTo>
                    <a:pt x="165" y="565"/>
                  </a:lnTo>
                  <a:lnTo>
                    <a:pt x="167" y="570"/>
                  </a:lnTo>
                  <a:lnTo>
                    <a:pt x="164" y="570"/>
                  </a:lnTo>
                  <a:close/>
                  <a:moveTo>
                    <a:pt x="327" y="624"/>
                  </a:moveTo>
                  <a:lnTo>
                    <a:pt x="322" y="629"/>
                  </a:lnTo>
                  <a:lnTo>
                    <a:pt x="321" y="627"/>
                  </a:lnTo>
                  <a:lnTo>
                    <a:pt x="321" y="631"/>
                  </a:lnTo>
                  <a:lnTo>
                    <a:pt x="314" y="631"/>
                  </a:lnTo>
                  <a:lnTo>
                    <a:pt x="314" y="632"/>
                  </a:lnTo>
                  <a:lnTo>
                    <a:pt x="316" y="634"/>
                  </a:lnTo>
                  <a:lnTo>
                    <a:pt x="314" y="639"/>
                  </a:lnTo>
                  <a:lnTo>
                    <a:pt x="309" y="642"/>
                  </a:lnTo>
                  <a:lnTo>
                    <a:pt x="311" y="645"/>
                  </a:lnTo>
                  <a:lnTo>
                    <a:pt x="317" y="648"/>
                  </a:lnTo>
                  <a:lnTo>
                    <a:pt x="325" y="645"/>
                  </a:lnTo>
                  <a:lnTo>
                    <a:pt x="321" y="648"/>
                  </a:lnTo>
                  <a:lnTo>
                    <a:pt x="321" y="651"/>
                  </a:lnTo>
                  <a:lnTo>
                    <a:pt x="319" y="651"/>
                  </a:lnTo>
                  <a:lnTo>
                    <a:pt x="319" y="655"/>
                  </a:lnTo>
                  <a:lnTo>
                    <a:pt x="325" y="658"/>
                  </a:lnTo>
                  <a:lnTo>
                    <a:pt x="319" y="658"/>
                  </a:lnTo>
                  <a:lnTo>
                    <a:pt x="319" y="656"/>
                  </a:lnTo>
                  <a:lnTo>
                    <a:pt x="316" y="655"/>
                  </a:lnTo>
                  <a:lnTo>
                    <a:pt x="316" y="651"/>
                  </a:lnTo>
                  <a:lnTo>
                    <a:pt x="313" y="647"/>
                  </a:lnTo>
                  <a:lnTo>
                    <a:pt x="308" y="645"/>
                  </a:lnTo>
                  <a:lnTo>
                    <a:pt x="308" y="637"/>
                  </a:lnTo>
                  <a:lnTo>
                    <a:pt x="309" y="635"/>
                  </a:lnTo>
                  <a:lnTo>
                    <a:pt x="313" y="637"/>
                  </a:lnTo>
                  <a:lnTo>
                    <a:pt x="313" y="631"/>
                  </a:lnTo>
                  <a:lnTo>
                    <a:pt x="317" y="627"/>
                  </a:lnTo>
                  <a:lnTo>
                    <a:pt x="314" y="623"/>
                  </a:lnTo>
                  <a:lnTo>
                    <a:pt x="314" y="623"/>
                  </a:lnTo>
                  <a:lnTo>
                    <a:pt x="317" y="626"/>
                  </a:lnTo>
                  <a:lnTo>
                    <a:pt x="324" y="623"/>
                  </a:lnTo>
                  <a:lnTo>
                    <a:pt x="325" y="624"/>
                  </a:lnTo>
                  <a:lnTo>
                    <a:pt x="329" y="623"/>
                  </a:lnTo>
                  <a:lnTo>
                    <a:pt x="335" y="621"/>
                  </a:lnTo>
                  <a:lnTo>
                    <a:pt x="337" y="623"/>
                  </a:lnTo>
                  <a:lnTo>
                    <a:pt x="327" y="624"/>
                  </a:lnTo>
                  <a:close/>
                  <a:moveTo>
                    <a:pt x="920" y="624"/>
                  </a:moveTo>
                  <a:lnTo>
                    <a:pt x="919" y="624"/>
                  </a:lnTo>
                  <a:lnTo>
                    <a:pt x="906" y="627"/>
                  </a:lnTo>
                  <a:lnTo>
                    <a:pt x="904" y="631"/>
                  </a:lnTo>
                  <a:lnTo>
                    <a:pt x="904" y="634"/>
                  </a:lnTo>
                  <a:lnTo>
                    <a:pt x="909" y="635"/>
                  </a:lnTo>
                  <a:lnTo>
                    <a:pt x="914" y="642"/>
                  </a:lnTo>
                  <a:lnTo>
                    <a:pt x="917" y="648"/>
                  </a:lnTo>
                  <a:lnTo>
                    <a:pt x="917" y="650"/>
                  </a:lnTo>
                  <a:lnTo>
                    <a:pt x="914" y="648"/>
                  </a:lnTo>
                  <a:lnTo>
                    <a:pt x="912" y="643"/>
                  </a:lnTo>
                  <a:lnTo>
                    <a:pt x="909" y="640"/>
                  </a:lnTo>
                  <a:lnTo>
                    <a:pt x="906" y="635"/>
                  </a:lnTo>
                  <a:lnTo>
                    <a:pt x="903" y="634"/>
                  </a:lnTo>
                  <a:lnTo>
                    <a:pt x="901" y="631"/>
                  </a:lnTo>
                  <a:lnTo>
                    <a:pt x="903" y="626"/>
                  </a:lnTo>
                  <a:lnTo>
                    <a:pt x="916" y="624"/>
                  </a:lnTo>
                  <a:lnTo>
                    <a:pt x="920" y="619"/>
                  </a:lnTo>
                  <a:lnTo>
                    <a:pt x="920" y="624"/>
                  </a:lnTo>
                  <a:close/>
                  <a:moveTo>
                    <a:pt x="1066" y="610"/>
                  </a:moveTo>
                  <a:lnTo>
                    <a:pt x="1065" y="607"/>
                  </a:lnTo>
                  <a:lnTo>
                    <a:pt x="1060" y="607"/>
                  </a:lnTo>
                  <a:lnTo>
                    <a:pt x="1052" y="608"/>
                  </a:lnTo>
                  <a:lnTo>
                    <a:pt x="1052" y="613"/>
                  </a:lnTo>
                  <a:lnTo>
                    <a:pt x="1060" y="618"/>
                  </a:lnTo>
                  <a:lnTo>
                    <a:pt x="1060" y="618"/>
                  </a:lnTo>
                  <a:lnTo>
                    <a:pt x="1053" y="616"/>
                  </a:lnTo>
                  <a:lnTo>
                    <a:pt x="1050" y="613"/>
                  </a:lnTo>
                  <a:lnTo>
                    <a:pt x="1044" y="611"/>
                  </a:lnTo>
                  <a:lnTo>
                    <a:pt x="1044" y="610"/>
                  </a:lnTo>
                  <a:lnTo>
                    <a:pt x="1049" y="610"/>
                  </a:lnTo>
                  <a:lnTo>
                    <a:pt x="1047" y="607"/>
                  </a:lnTo>
                  <a:lnTo>
                    <a:pt x="1047" y="603"/>
                  </a:lnTo>
                  <a:lnTo>
                    <a:pt x="1050" y="605"/>
                  </a:lnTo>
                  <a:lnTo>
                    <a:pt x="1050" y="607"/>
                  </a:lnTo>
                  <a:lnTo>
                    <a:pt x="1058" y="603"/>
                  </a:lnTo>
                  <a:lnTo>
                    <a:pt x="1065" y="607"/>
                  </a:lnTo>
                  <a:lnTo>
                    <a:pt x="1066" y="608"/>
                  </a:lnTo>
                  <a:lnTo>
                    <a:pt x="1066" y="610"/>
                  </a:lnTo>
                  <a:close/>
                  <a:moveTo>
                    <a:pt x="1167" y="642"/>
                  </a:moveTo>
                  <a:lnTo>
                    <a:pt x="1167" y="647"/>
                  </a:lnTo>
                  <a:lnTo>
                    <a:pt x="1164" y="651"/>
                  </a:lnTo>
                  <a:lnTo>
                    <a:pt x="1163" y="648"/>
                  </a:lnTo>
                  <a:lnTo>
                    <a:pt x="1161" y="650"/>
                  </a:lnTo>
                  <a:lnTo>
                    <a:pt x="1159" y="655"/>
                  </a:lnTo>
                  <a:lnTo>
                    <a:pt x="1163" y="653"/>
                  </a:lnTo>
                  <a:lnTo>
                    <a:pt x="1164" y="656"/>
                  </a:lnTo>
                  <a:lnTo>
                    <a:pt x="1159" y="659"/>
                  </a:lnTo>
                  <a:lnTo>
                    <a:pt x="1155" y="666"/>
                  </a:lnTo>
                  <a:lnTo>
                    <a:pt x="1143" y="669"/>
                  </a:lnTo>
                  <a:lnTo>
                    <a:pt x="1142" y="672"/>
                  </a:lnTo>
                  <a:lnTo>
                    <a:pt x="1135" y="674"/>
                  </a:lnTo>
                  <a:lnTo>
                    <a:pt x="1132" y="682"/>
                  </a:lnTo>
                  <a:lnTo>
                    <a:pt x="1127" y="685"/>
                  </a:lnTo>
                  <a:lnTo>
                    <a:pt x="1114" y="688"/>
                  </a:lnTo>
                  <a:lnTo>
                    <a:pt x="1105" y="688"/>
                  </a:lnTo>
                  <a:lnTo>
                    <a:pt x="1102" y="685"/>
                  </a:lnTo>
                  <a:lnTo>
                    <a:pt x="1102" y="685"/>
                  </a:lnTo>
                  <a:lnTo>
                    <a:pt x="1106" y="684"/>
                  </a:lnTo>
                  <a:lnTo>
                    <a:pt x="1116" y="682"/>
                  </a:lnTo>
                  <a:lnTo>
                    <a:pt x="1119" y="682"/>
                  </a:lnTo>
                  <a:lnTo>
                    <a:pt x="1122" y="679"/>
                  </a:lnTo>
                  <a:lnTo>
                    <a:pt x="1129" y="671"/>
                  </a:lnTo>
                  <a:lnTo>
                    <a:pt x="1147" y="658"/>
                  </a:lnTo>
                  <a:lnTo>
                    <a:pt x="1148" y="656"/>
                  </a:lnTo>
                  <a:lnTo>
                    <a:pt x="1138" y="661"/>
                  </a:lnTo>
                  <a:lnTo>
                    <a:pt x="1138" y="658"/>
                  </a:lnTo>
                  <a:lnTo>
                    <a:pt x="1143" y="656"/>
                  </a:lnTo>
                  <a:lnTo>
                    <a:pt x="1150" y="647"/>
                  </a:lnTo>
                  <a:lnTo>
                    <a:pt x="1158" y="623"/>
                  </a:lnTo>
                  <a:lnTo>
                    <a:pt x="1158" y="618"/>
                  </a:lnTo>
                  <a:lnTo>
                    <a:pt x="1161" y="615"/>
                  </a:lnTo>
                  <a:lnTo>
                    <a:pt x="1164" y="615"/>
                  </a:lnTo>
                  <a:lnTo>
                    <a:pt x="1164" y="618"/>
                  </a:lnTo>
                  <a:lnTo>
                    <a:pt x="1167" y="64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55" name="Freeform 825">
              <a:extLst>
                <a:ext uri="{FF2B5EF4-FFF2-40B4-BE49-F238E27FC236}">
                  <a16:creationId xmlns:a16="http://schemas.microsoft.com/office/drawing/2014/main" id="{52E3E886-A382-87A2-D0A5-F0944FD8BC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9940" y="-2387968"/>
              <a:ext cx="1151545" cy="422823"/>
            </a:xfrm>
            <a:custGeom>
              <a:avLst/>
              <a:gdLst/>
              <a:ahLst/>
              <a:cxnLst>
                <a:cxn ang="0">
                  <a:pos x="834" y="28"/>
                </a:cxn>
                <a:cxn ang="0">
                  <a:pos x="795" y="57"/>
                </a:cxn>
                <a:cxn ang="0">
                  <a:pos x="710" y="80"/>
                </a:cxn>
                <a:cxn ang="0">
                  <a:pos x="634" y="109"/>
                </a:cxn>
                <a:cxn ang="0">
                  <a:pos x="617" y="89"/>
                </a:cxn>
                <a:cxn ang="0">
                  <a:pos x="609" y="64"/>
                </a:cxn>
                <a:cxn ang="0">
                  <a:pos x="577" y="62"/>
                </a:cxn>
                <a:cxn ang="0">
                  <a:pos x="549" y="109"/>
                </a:cxn>
                <a:cxn ang="0">
                  <a:pos x="557" y="61"/>
                </a:cxn>
                <a:cxn ang="0">
                  <a:pos x="585" y="49"/>
                </a:cxn>
                <a:cxn ang="0">
                  <a:pos x="590" y="38"/>
                </a:cxn>
                <a:cxn ang="0">
                  <a:pos x="553" y="28"/>
                </a:cxn>
                <a:cxn ang="0">
                  <a:pos x="529" y="20"/>
                </a:cxn>
                <a:cxn ang="0">
                  <a:pos x="61" y="8"/>
                </a:cxn>
                <a:cxn ang="0">
                  <a:pos x="59" y="25"/>
                </a:cxn>
                <a:cxn ang="0">
                  <a:pos x="29" y="22"/>
                </a:cxn>
                <a:cxn ang="0">
                  <a:pos x="31" y="46"/>
                </a:cxn>
                <a:cxn ang="0">
                  <a:pos x="5" y="125"/>
                </a:cxn>
                <a:cxn ang="0">
                  <a:pos x="18" y="158"/>
                </a:cxn>
                <a:cxn ang="0">
                  <a:pos x="19" y="179"/>
                </a:cxn>
                <a:cxn ang="0">
                  <a:pos x="59" y="210"/>
                </a:cxn>
                <a:cxn ang="0">
                  <a:pos x="141" y="237"/>
                </a:cxn>
                <a:cxn ang="0">
                  <a:pos x="250" y="250"/>
                </a:cxn>
                <a:cxn ang="0">
                  <a:pos x="311" y="275"/>
                </a:cxn>
                <a:cxn ang="0">
                  <a:pos x="354" y="303"/>
                </a:cxn>
                <a:cxn ang="0">
                  <a:pos x="361" y="280"/>
                </a:cxn>
                <a:cxn ang="0">
                  <a:pos x="377" y="274"/>
                </a:cxn>
                <a:cxn ang="0">
                  <a:pos x="398" y="261"/>
                </a:cxn>
                <a:cxn ang="0">
                  <a:pos x="441" y="259"/>
                </a:cxn>
                <a:cxn ang="0">
                  <a:pos x="480" y="267"/>
                </a:cxn>
                <a:cxn ang="0">
                  <a:pos x="467" y="256"/>
                </a:cxn>
                <a:cxn ang="0">
                  <a:pos x="512" y="251"/>
                </a:cxn>
                <a:cxn ang="0">
                  <a:pos x="557" y="255"/>
                </a:cxn>
                <a:cxn ang="0">
                  <a:pos x="577" y="280"/>
                </a:cxn>
                <a:cxn ang="0">
                  <a:pos x="592" y="311"/>
                </a:cxn>
                <a:cxn ang="0">
                  <a:pos x="600" y="248"/>
                </a:cxn>
                <a:cxn ang="0">
                  <a:pos x="640" y="219"/>
                </a:cxn>
                <a:cxn ang="0">
                  <a:pos x="683" y="197"/>
                </a:cxn>
                <a:cxn ang="0">
                  <a:pos x="686" y="186"/>
                </a:cxn>
                <a:cxn ang="0">
                  <a:pos x="698" y="173"/>
                </a:cxn>
                <a:cxn ang="0">
                  <a:pos x="693" y="152"/>
                </a:cxn>
                <a:cxn ang="0">
                  <a:pos x="699" y="150"/>
                </a:cxn>
                <a:cxn ang="0">
                  <a:pos x="709" y="139"/>
                </a:cxn>
                <a:cxn ang="0">
                  <a:pos x="735" y="123"/>
                </a:cxn>
                <a:cxn ang="0">
                  <a:pos x="781" y="112"/>
                </a:cxn>
                <a:cxn ang="0">
                  <a:pos x="789" y="107"/>
                </a:cxn>
                <a:cxn ang="0">
                  <a:pos x="807" y="78"/>
                </a:cxn>
                <a:cxn ang="0">
                  <a:pos x="847" y="65"/>
                </a:cxn>
                <a:cxn ang="0">
                  <a:pos x="130" y="186"/>
                </a:cxn>
                <a:cxn ang="0">
                  <a:pos x="168" y="113"/>
                </a:cxn>
                <a:cxn ang="0">
                  <a:pos x="180" y="120"/>
                </a:cxn>
                <a:cxn ang="0">
                  <a:pos x="176" y="171"/>
                </a:cxn>
                <a:cxn ang="0">
                  <a:pos x="191" y="165"/>
                </a:cxn>
                <a:cxn ang="0">
                  <a:pos x="268" y="28"/>
                </a:cxn>
                <a:cxn ang="0">
                  <a:pos x="363" y="72"/>
                </a:cxn>
                <a:cxn ang="0">
                  <a:pos x="364" y="56"/>
                </a:cxn>
                <a:cxn ang="0">
                  <a:pos x="369" y="56"/>
                </a:cxn>
                <a:cxn ang="0">
                  <a:pos x="600" y="293"/>
                </a:cxn>
              </a:cxnLst>
              <a:rect l="0" t="0" r="r" b="b"/>
              <a:pathLst>
                <a:path w="847" h="311">
                  <a:moveTo>
                    <a:pt x="845" y="65"/>
                  </a:moveTo>
                  <a:lnTo>
                    <a:pt x="847" y="64"/>
                  </a:lnTo>
                  <a:lnTo>
                    <a:pt x="847" y="61"/>
                  </a:lnTo>
                  <a:lnTo>
                    <a:pt x="845" y="61"/>
                  </a:lnTo>
                  <a:lnTo>
                    <a:pt x="844" y="61"/>
                  </a:lnTo>
                  <a:lnTo>
                    <a:pt x="840" y="59"/>
                  </a:lnTo>
                  <a:lnTo>
                    <a:pt x="840" y="56"/>
                  </a:lnTo>
                  <a:lnTo>
                    <a:pt x="837" y="54"/>
                  </a:lnTo>
                  <a:lnTo>
                    <a:pt x="840" y="33"/>
                  </a:lnTo>
                  <a:lnTo>
                    <a:pt x="834" y="28"/>
                  </a:lnTo>
                  <a:lnTo>
                    <a:pt x="826" y="32"/>
                  </a:lnTo>
                  <a:lnTo>
                    <a:pt x="823" y="32"/>
                  </a:lnTo>
                  <a:lnTo>
                    <a:pt x="823" y="30"/>
                  </a:lnTo>
                  <a:lnTo>
                    <a:pt x="820" y="28"/>
                  </a:lnTo>
                  <a:lnTo>
                    <a:pt x="816" y="28"/>
                  </a:lnTo>
                  <a:lnTo>
                    <a:pt x="808" y="37"/>
                  </a:lnTo>
                  <a:lnTo>
                    <a:pt x="807" y="41"/>
                  </a:lnTo>
                  <a:lnTo>
                    <a:pt x="802" y="48"/>
                  </a:lnTo>
                  <a:lnTo>
                    <a:pt x="800" y="54"/>
                  </a:lnTo>
                  <a:lnTo>
                    <a:pt x="795" y="57"/>
                  </a:lnTo>
                  <a:lnTo>
                    <a:pt x="795" y="59"/>
                  </a:lnTo>
                  <a:lnTo>
                    <a:pt x="789" y="59"/>
                  </a:lnTo>
                  <a:lnTo>
                    <a:pt x="784" y="61"/>
                  </a:lnTo>
                  <a:lnTo>
                    <a:pt x="781" y="64"/>
                  </a:lnTo>
                  <a:lnTo>
                    <a:pt x="731" y="64"/>
                  </a:lnTo>
                  <a:lnTo>
                    <a:pt x="722" y="69"/>
                  </a:lnTo>
                  <a:lnTo>
                    <a:pt x="717" y="73"/>
                  </a:lnTo>
                  <a:lnTo>
                    <a:pt x="710" y="77"/>
                  </a:lnTo>
                  <a:lnTo>
                    <a:pt x="714" y="78"/>
                  </a:lnTo>
                  <a:lnTo>
                    <a:pt x="710" y="80"/>
                  </a:lnTo>
                  <a:lnTo>
                    <a:pt x="712" y="81"/>
                  </a:lnTo>
                  <a:lnTo>
                    <a:pt x="710" y="85"/>
                  </a:lnTo>
                  <a:lnTo>
                    <a:pt x="699" y="88"/>
                  </a:lnTo>
                  <a:lnTo>
                    <a:pt x="690" y="88"/>
                  </a:lnTo>
                  <a:lnTo>
                    <a:pt x="682" y="86"/>
                  </a:lnTo>
                  <a:lnTo>
                    <a:pt x="669" y="89"/>
                  </a:lnTo>
                  <a:lnTo>
                    <a:pt x="670" y="94"/>
                  </a:lnTo>
                  <a:lnTo>
                    <a:pt x="654" y="102"/>
                  </a:lnTo>
                  <a:lnTo>
                    <a:pt x="643" y="105"/>
                  </a:lnTo>
                  <a:lnTo>
                    <a:pt x="634" y="109"/>
                  </a:lnTo>
                  <a:lnTo>
                    <a:pt x="624" y="112"/>
                  </a:lnTo>
                  <a:lnTo>
                    <a:pt x="614" y="113"/>
                  </a:lnTo>
                  <a:lnTo>
                    <a:pt x="600" y="110"/>
                  </a:lnTo>
                  <a:lnTo>
                    <a:pt x="606" y="105"/>
                  </a:lnTo>
                  <a:lnTo>
                    <a:pt x="606" y="104"/>
                  </a:lnTo>
                  <a:lnTo>
                    <a:pt x="609" y="101"/>
                  </a:lnTo>
                  <a:lnTo>
                    <a:pt x="611" y="99"/>
                  </a:lnTo>
                  <a:lnTo>
                    <a:pt x="616" y="97"/>
                  </a:lnTo>
                  <a:lnTo>
                    <a:pt x="619" y="91"/>
                  </a:lnTo>
                  <a:lnTo>
                    <a:pt x="617" y="89"/>
                  </a:lnTo>
                  <a:lnTo>
                    <a:pt x="617" y="81"/>
                  </a:lnTo>
                  <a:lnTo>
                    <a:pt x="614" y="77"/>
                  </a:lnTo>
                  <a:lnTo>
                    <a:pt x="608" y="78"/>
                  </a:lnTo>
                  <a:lnTo>
                    <a:pt x="603" y="83"/>
                  </a:lnTo>
                  <a:lnTo>
                    <a:pt x="600" y="83"/>
                  </a:lnTo>
                  <a:lnTo>
                    <a:pt x="598" y="81"/>
                  </a:lnTo>
                  <a:lnTo>
                    <a:pt x="601" y="78"/>
                  </a:lnTo>
                  <a:lnTo>
                    <a:pt x="605" y="77"/>
                  </a:lnTo>
                  <a:lnTo>
                    <a:pt x="609" y="72"/>
                  </a:lnTo>
                  <a:lnTo>
                    <a:pt x="609" y="64"/>
                  </a:lnTo>
                  <a:lnTo>
                    <a:pt x="611" y="64"/>
                  </a:lnTo>
                  <a:lnTo>
                    <a:pt x="609" y="61"/>
                  </a:lnTo>
                  <a:lnTo>
                    <a:pt x="598" y="56"/>
                  </a:lnTo>
                  <a:lnTo>
                    <a:pt x="589" y="54"/>
                  </a:lnTo>
                  <a:lnTo>
                    <a:pt x="587" y="56"/>
                  </a:lnTo>
                  <a:lnTo>
                    <a:pt x="589" y="59"/>
                  </a:lnTo>
                  <a:lnTo>
                    <a:pt x="582" y="61"/>
                  </a:lnTo>
                  <a:lnTo>
                    <a:pt x="581" y="65"/>
                  </a:lnTo>
                  <a:lnTo>
                    <a:pt x="577" y="67"/>
                  </a:lnTo>
                  <a:lnTo>
                    <a:pt x="577" y="62"/>
                  </a:lnTo>
                  <a:lnTo>
                    <a:pt x="571" y="65"/>
                  </a:lnTo>
                  <a:lnTo>
                    <a:pt x="568" y="69"/>
                  </a:lnTo>
                  <a:lnTo>
                    <a:pt x="566" y="75"/>
                  </a:lnTo>
                  <a:lnTo>
                    <a:pt x="565" y="75"/>
                  </a:lnTo>
                  <a:lnTo>
                    <a:pt x="561" y="83"/>
                  </a:lnTo>
                  <a:lnTo>
                    <a:pt x="563" y="89"/>
                  </a:lnTo>
                  <a:lnTo>
                    <a:pt x="563" y="91"/>
                  </a:lnTo>
                  <a:lnTo>
                    <a:pt x="561" y="97"/>
                  </a:lnTo>
                  <a:lnTo>
                    <a:pt x="553" y="107"/>
                  </a:lnTo>
                  <a:lnTo>
                    <a:pt x="549" y="109"/>
                  </a:lnTo>
                  <a:lnTo>
                    <a:pt x="545" y="110"/>
                  </a:lnTo>
                  <a:lnTo>
                    <a:pt x="541" y="110"/>
                  </a:lnTo>
                  <a:lnTo>
                    <a:pt x="539" y="109"/>
                  </a:lnTo>
                  <a:lnTo>
                    <a:pt x="537" y="102"/>
                  </a:lnTo>
                  <a:lnTo>
                    <a:pt x="539" y="99"/>
                  </a:lnTo>
                  <a:lnTo>
                    <a:pt x="539" y="89"/>
                  </a:lnTo>
                  <a:lnTo>
                    <a:pt x="544" y="83"/>
                  </a:lnTo>
                  <a:lnTo>
                    <a:pt x="550" y="72"/>
                  </a:lnTo>
                  <a:lnTo>
                    <a:pt x="558" y="62"/>
                  </a:lnTo>
                  <a:lnTo>
                    <a:pt x="557" y="61"/>
                  </a:lnTo>
                  <a:lnTo>
                    <a:pt x="553" y="64"/>
                  </a:lnTo>
                  <a:lnTo>
                    <a:pt x="552" y="67"/>
                  </a:lnTo>
                  <a:lnTo>
                    <a:pt x="542" y="70"/>
                  </a:lnTo>
                  <a:lnTo>
                    <a:pt x="547" y="67"/>
                  </a:lnTo>
                  <a:lnTo>
                    <a:pt x="550" y="62"/>
                  </a:lnTo>
                  <a:lnTo>
                    <a:pt x="561" y="54"/>
                  </a:lnTo>
                  <a:lnTo>
                    <a:pt x="566" y="53"/>
                  </a:lnTo>
                  <a:lnTo>
                    <a:pt x="565" y="56"/>
                  </a:lnTo>
                  <a:lnTo>
                    <a:pt x="573" y="53"/>
                  </a:lnTo>
                  <a:lnTo>
                    <a:pt x="585" y="49"/>
                  </a:lnTo>
                  <a:lnTo>
                    <a:pt x="592" y="51"/>
                  </a:lnTo>
                  <a:lnTo>
                    <a:pt x="595" y="51"/>
                  </a:lnTo>
                  <a:lnTo>
                    <a:pt x="597" y="49"/>
                  </a:lnTo>
                  <a:lnTo>
                    <a:pt x="598" y="51"/>
                  </a:lnTo>
                  <a:lnTo>
                    <a:pt x="605" y="51"/>
                  </a:lnTo>
                  <a:lnTo>
                    <a:pt x="601" y="48"/>
                  </a:lnTo>
                  <a:lnTo>
                    <a:pt x="601" y="43"/>
                  </a:lnTo>
                  <a:lnTo>
                    <a:pt x="593" y="43"/>
                  </a:lnTo>
                  <a:lnTo>
                    <a:pt x="590" y="41"/>
                  </a:lnTo>
                  <a:lnTo>
                    <a:pt x="590" y="38"/>
                  </a:lnTo>
                  <a:lnTo>
                    <a:pt x="576" y="40"/>
                  </a:lnTo>
                  <a:lnTo>
                    <a:pt x="566" y="43"/>
                  </a:lnTo>
                  <a:lnTo>
                    <a:pt x="558" y="43"/>
                  </a:lnTo>
                  <a:lnTo>
                    <a:pt x="555" y="40"/>
                  </a:lnTo>
                  <a:lnTo>
                    <a:pt x="550" y="38"/>
                  </a:lnTo>
                  <a:lnTo>
                    <a:pt x="545" y="38"/>
                  </a:lnTo>
                  <a:lnTo>
                    <a:pt x="542" y="40"/>
                  </a:lnTo>
                  <a:lnTo>
                    <a:pt x="544" y="37"/>
                  </a:lnTo>
                  <a:lnTo>
                    <a:pt x="555" y="30"/>
                  </a:lnTo>
                  <a:lnTo>
                    <a:pt x="553" y="28"/>
                  </a:lnTo>
                  <a:lnTo>
                    <a:pt x="545" y="30"/>
                  </a:lnTo>
                  <a:lnTo>
                    <a:pt x="531" y="38"/>
                  </a:lnTo>
                  <a:lnTo>
                    <a:pt x="513" y="41"/>
                  </a:lnTo>
                  <a:lnTo>
                    <a:pt x="507" y="41"/>
                  </a:lnTo>
                  <a:lnTo>
                    <a:pt x="508" y="38"/>
                  </a:lnTo>
                  <a:lnTo>
                    <a:pt x="507" y="37"/>
                  </a:lnTo>
                  <a:lnTo>
                    <a:pt x="497" y="41"/>
                  </a:lnTo>
                  <a:lnTo>
                    <a:pt x="491" y="41"/>
                  </a:lnTo>
                  <a:lnTo>
                    <a:pt x="504" y="32"/>
                  </a:lnTo>
                  <a:lnTo>
                    <a:pt x="529" y="20"/>
                  </a:lnTo>
                  <a:lnTo>
                    <a:pt x="513" y="19"/>
                  </a:lnTo>
                  <a:lnTo>
                    <a:pt x="505" y="20"/>
                  </a:lnTo>
                  <a:lnTo>
                    <a:pt x="488" y="11"/>
                  </a:lnTo>
                  <a:lnTo>
                    <a:pt x="475" y="12"/>
                  </a:lnTo>
                  <a:lnTo>
                    <a:pt x="468" y="9"/>
                  </a:lnTo>
                  <a:lnTo>
                    <a:pt x="462" y="9"/>
                  </a:lnTo>
                  <a:lnTo>
                    <a:pt x="459" y="0"/>
                  </a:lnTo>
                  <a:lnTo>
                    <a:pt x="456" y="0"/>
                  </a:lnTo>
                  <a:lnTo>
                    <a:pt x="454" y="6"/>
                  </a:lnTo>
                  <a:lnTo>
                    <a:pt x="61" y="8"/>
                  </a:lnTo>
                  <a:lnTo>
                    <a:pt x="63" y="11"/>
                  </a:lnTo>
                  <a:lnTo>
                    <a:pt x="67" y="11"/>
                  </a:lnTo>
                  <a:lnTo>
                    <a:pt x="64" y="12"/>
                  </a:lnTo>
                  <a:lnTo>
                    <a:pt x="64" y="14"/>
                  </a:lnTo>
                  <a:lnTo>
                    <a:pt x="61" y="16"/>
                  </a:lnTo>
                  <a:lnTo>
                    <a:pt x="64" y="17"/>
                  </a:lnTo>
                  <a:lnTo>
                    <a:pt x="63" y="24"/>
                  </a:lnTo>
                  <a:lnTo>
                    <a:pt x="63" y="25"/>
                  </a:lnTo>
                  <a:lnTo>
                    <a:pt x="61" y="24"/>
                  </a:lnTo>
                  <a:lnTo>
                    <a:pt x="59" y="25"/>
                  </a:lnTo>
                  <a:lnTo>
                    <a:pt x="51" y="30"/>
                  </a:lnTo>
                  <a:lnTo>
                    <a:pt x="51" y="32"/>
                  </a:lnTo>
                  <a:lnTo>
                    <a:pt x="50" y="32"/>
                  </a:lnTo>
                  <a:lnTo>
                    <a:pt x="51" y="28"/>
                  </a:lnTo>
                  <a:lnTo>
                    <a:pt x="58" y="24"/>
                  </a:lnTo>
                  <a:lnTo>
                    <a:pt x="58" y="20"/>
                  </a:lnTo>
                  <a:lnTo>
                    <a:pt x="42" y="19"/>
                  </a:lnTo>
                  <a:lnTo>
                    <a:pt x="32" y="16"/>
                  </a:lnTo>
                  <a:lnTo>
                    <a:pt x="32" y="17"/>
                  </a:lnTo>
                  <a:lnTo>
                    <a:pt x="29" y="22"/>
                  </a:lnTo>
                  <a:lnTo>
                    <a:pt x="32" y="28"/>
                  </a:lnTo>
                  <a:lnTo>
                    <a:pt x="32" y="37"/>
                  </a:lnTo>
                  <a:lnTo>
                    <a:pt x="34" y="37"/>
                  </a:lnTo>
                  <a:lnTo>
                    <a:pt x="35" y="37"/>
                  </a:lnTo>
                  <a:lnTo>
                    <a:pt x="32" y="40"/>
                  </a:lnTo>
                  <a:lnTo>
                    <a:pt x="35" y="41"/>
                  </a:lnTo>
                  <a:lnTo>
                    <a:pt x="34" y="45"/>
                  </a:lnTo>
                  <a:lnTo>
                    <a:pt x="32" y="45"/>
                  </a:lnTo>
                  <a:lnTo>
                    <a:pt x="32" y="43"/>
                  </a:lnTo>
                  <a:lnTo>
                    <a:pt x="31" y="46"/>
                  </a:lnTo>
                  <a:lnTo>
                    <a:pt x="32" y="49"/>
                  </a:lnTo>
                  <a:lnTo>
                    <a:pt x="21" y="77"/>
                  </a:lnTo>
                  <a:lnTo>
                    <a:pt x="16" y="86"/>
                  </a:lnTo>
                  <a:lnTo>
                    <a:pt x="16" y="88"/>
                  </a:lnTo>
                  <a:lnTo>
                    <a:pt x="11" y="91"/>
                  </a:lnTo>
                  <a:lnTo>
                    <a:pt x="8" y="96"/>
                  </a:lnTo>
                  <a:lnTo>
                    <a:pt x="8" y="104"/>
                  </a:lnTo>
                  <a:lnTo>
                    <a:pt x="8" y="109"/>
                  </a:lnTo>
                  <a:lnTo>
                    <a:pt x="8" y="117"/>
                  </a:lnTo>
                  <a:lnTo>
                    <a:pt x="5" y="125"/>
                  </a:lnTo>
                  <a:lnTo>
                    <a:pt x="0" y="128"/>
                  </a:lnTo>
                  <a:lnTo>
                    <a:pt x="0" y="130"/>
                  </a:lnTo>
                  <a:lnTo>
                    <a:pt x="5" y="139"/>
                  </a:lnTo>
                  <a:lnTo>
                    <a:pt x="5" y="142"/>
                  </a:lnTo>
                  <a:lnTo>
                    <a:pt x="5" y="150"/>
                  </a:lnTo>
                  <a:lnTo>
                    <a:pt x="11" y="157"/>
                  </a:lnTo>
                  <a:lnTo>
                    <a:pt x="11" y="160"/>
                  </a:lnTo>
                  <a:lnTo>
                    <a:pt x="13" y="162"/>
                  </a:lnTo>
                  <a:lnTo>
                    <a:pt x="16" y="162"/>
                  </a:lnTo>
                  <a:lnTo>
                    <a:pt x="18" y="158"/>
                  </a:lnTo>
                  <a:lnTo>
                    <a:pt x="24" y="160"/>
                  </a:lnTo>
                  <a:lnTo>
                    <a:pt x="19" y="162"/>
                  </a:lnTo>
                  <a:lnTo>
                    <a:pt x="21" y="166"/>
                  </a:lnTo>
                  <a:lnTo>
                    <a:pt x="16" y="163"/>
                  </a:lnTo>
                  <a:lnTo>
                    <a:pt x="16" y="171"/>
                  </a:lnTo>
                  <a:lnTo>
                    <a:pt x="18" y="173"/>
                  </a:lnTo>
                  <a:lnTo>
                    <a:pt x="21" y="173"/>
                  </a:lnTo>
                  <a:lnTo>
                    <a:pt x="23" y="176"/>
                  </a:lnTo>
                  <a:lnTo>
                    <a:pt x="23" y="178"/>
                  </a:lnTo>
                  <a:lnTo>
                    <a:pt x="19" y="179"/>
                  </a:lnTo>
                  <a:lnTo>
                    <a:pt x="19" y="182"/>
                  </a:lnTo>
                  <a:lnTo>
                    <a:pt x="31" y="194"/>
                  </a:lnTo>
                  <a:lnTo>
                    <a:pt x="31" y="195"/>
                  </a:lnTo>
                  <a:lnTo>
                    <a:pt x="34" y="197"/>
                  </a:lnTo>
                  <a:lnTo>
                    <a:pt x="32" y="203"/>
                  </a:lnTo>
                  <a:lnTo>
                    <a:pt x="42" y="206"/>
                  </a:lnTo>
                  <a:lnTo>
                    <a:pt x="45" y="205"/>
                  </a:lnTo>
                  <a:lnTo>
                    <a:pt x="56" y="211"/>
                  </a:lnTo>
                  <a:lnTo>
                    <a:pt x="58" y="210"/>
                  </a:lnTo>
                  <a:lnTo>
                    <a:pt x="59" y="210"/>
                  </a:lnTo>
                  <a:lnTo>
                    <a:pt x="61" y="213"/>
                  </a:lnTo>
                  <a:lnTo>
                    <a:pt x="67" y="215"/>
                  </a:lnTo>
                  <a:lnTo>
                    <a:pt x="75" y="221"/>
                  </a:lnTo>
                  <a:lnTo>
                    <a:pt x="75" y="223"/>
                  </a:lnTo>
                  <a:lnTo>
                    <a:pt x="75" y="229"/>
                  </a:lnTo>
                  <a:lnTo>
                    <a:pt x="88" y="227"/>
                  </a:lnTo>
                  <a:lnTo>
                    <a:pt x="100" y="227"/>
                  </a:lnTo>
                  <a:lnTo>
                    <a:pt x="109" y="227"/>
                  </a:lnTo>
                  <a:lnTo>
                    <a:pt x="122" y="231"/>
                  </a:lnTo>
                  <a:lnTo>
                    <a:pt x="141" y="237"/>
                  </a:lnTo>
                  <a:lnTo>
                    <a:pt x="162" y="242"/>
                  </a:lnTo>
                  <a:lnTo>
                    <a:pt x="202" y="242"/>
                  </a:lnTo>
                  <a:lnTo>
                    <a:pt x="204" y="235"/>
                  </a:lnTo>
                  <a:lnTo>
                    <a:pt x="217" y="235"/>
                  </a:lnTo>
                  <a:lnTo>
                    <a:pt x="228" y="235"/>
                  </a:lnTo>
                  <a:lnTo>
                    <a:pt x="233" y="237"/>
                  </a:lnTo>
                  <a:lnTo>
                    <a:pt x="233" y="240"/>
                  </a:lnTo>
                  <a:lnTo>
                    <a:pt x="236" y="240"/>
                  </a:lnTo>
                  <a:lnTo>
                    <a:pt x="242" y="247"/>
                  </a:lnTo>
                  <a:lnTo>
                    <a:pt x="250" y="250"/>
                  </a:lnTo>
                  <a:lnTo>
                    <a:pt x="250" y="259"/>
                  </a:lnTo>
                  <a:lnTo>
                    <a:pt x="253" y="263"/>
                  </a:lnTo>
                  <a:lnTo>
                    <a:pt x="265" y="267"/>
                  </a:lnTo>
                  <a:lnTo>
                    <a:pt x="270" y="269"/>
                  </a:lnTo>
                  <a:lnTo>
                    <a:pt x="281" y="259"/>
                  </a:lnTo>
                  <a:lnTo>
                    <a:pt x="284" y="259"/>
                  </a:lnTo>
                  <a:lnTo>
                    <a:pt x="298" y="259"/>
                  </a:lnTo>
                  <a:lnTo>
                    <a:pt x="300" y="261"/>
                  </a:lnTo>
                  <a:lnTo>
                    <a:pt x="308" y="267"/>
                  </a:lnTo>
                  <a:lnTo>
                    <a:pt x="311" y="275"/>
                  </a:lnTo>
                  <a:lnTo>
                    <a:pt x="314" y="279"/>
                  </a:lnTo>
                  <a:lnTo>
                    <a:pt x="316" y="282"/>
                  </a:lnTo>
                  <a:lnTo>
                    <a:pt x="321" y="283"/>
                  </a:lnTo>
                  <a:lnTo>
                    <a:pt x="322" y="293"/>
                  </a:lnTo>
                  <a:lnTo>
                    <a:pt x="326" y="298"/>
                  </a:lnTo>
                  <a:lnTo>
                    <a:pt x="329" y="299"/>
                  </a:lnTo>
                  <a:lnTo>
                    <a:pt x="337" y="301"/>
                  </a:lnTo>
                  <a:lnTo>
                    <a:pt x="345" y="303"/>
                  </a:lnTo>
                  <a:lnTo>
                    <a:pt x="350" y="304"/>
                  </a:lnTo>
                  <a:lnTo>
                    <a:pt x="354" y="303"/>
                  </a:lnTo>
                  <a:lnTo>
                    <a:pt x="353" y="301"/>
                  </a:lnTo>
                  <a:lnTo>
                    <a:pt x="351" y="295"/>
                  </a:lnTo>
                  <a:lnTo>
                    <a:pt x="353" y="290"/>
                  </a:lnTo>
                  <a:lnTo>
                    <a:pt x="351" y="288"/>
                  </a:lnTo>
                  <a:lnTo>
                    <a:pt x="356" y="288"/>
                  </a:lnTo>
                  <a:lnTo>
                    <a:pt x="358" y="283"/>
                  </a:lnTo>
                  <a:lnTo>
                    <a:pt x="356" y="282"/>
                  </a:lnTo>
                  <a:lnTo>
                    <a:pt x="359" y="282"/>
                  </a:lnTo>
                  <a:lnTo>
                    <a:pt x="363" y="280"/>
                  </a:lnTo>
                  <a:lnTo>
                    <a:pt x="361" y="280"/>
                  </a:lnTo>
                  <a:lnTo>
                    <a:pt x="361" y="279"/>
                  </a:lnTo>
                  <a:lnTo>
                    <a:pt x="364" y="279"/>
                  </a:lnTo>
                  <a:lnTo>
                    <a:pt x="367" y="275"/>
                  </a:lnTo>
                  <a:lnTo>
                    <a:pt x="371" y="275"/>
                  </a:lnTo>
                  <a:lnTo>
                    <a:pt x="371" y="272"/>
                  </a:lnTo>
                  <a:lnTo>
                    <a:pt x="374" y="272"/>
                  </a:lnTo>
                  <a:lnTo>
                    <a:pt x="374" y="272"/>
                  </a:lnTo>
                  <a:lnTo>
                    <a:pt x="375" y="272"/>
                  </a:lnTo>
                  <a:lnTo>
                    <a:pt x="377" y="272"/>
                  </a:lnTo>
                  <a:lnTo>
                    <a:pt x="377" y="274"/>
                  </a:lnTo>
                  <a:lnTo>
                    <a:pt x="383" y="272"/>
                  </a:lnTo>
                  <a:lnTo>
                    <a:pt x="375" y="275"/>
                  </a:lnTo>
                  <a:lnTo>
                    <a:pt x="379" y="274"/>
                  </a:lnTo>
                  <a:lnTo>
                    <a:pt x="385" y="272"/>
                  </a:lnTo>
                  <a:lnTo>
                    <a:pt x="388" y="271"/>
                  </a:lnTo>
                  <a:lnTo>
                    <a:pt x="391" y="269"/>
                  </a:lnTo>
                  <a:lnTo>
                    <a:pt x="395" y="266"/>
                  </a:lnTo>
                  <a:lnTo>
                    <a:pt x="398" y="259"/>
                  </a:lnTo>
                  <a:lnTo>
                    <a:pt x="399" y="259"/>
                  </a:lnTo>
                  <a:lnTo>
                    <a:pt x="398" y="261"/>
                  </a:lnTo>
                  <a:lnTo>
                    <a:pt x="401" y="261"/>
                  </a:lnTo>
                  <a:lnTo>
                    <a:pt x="398" y="263"/>
                  </a:lnTo>
                  <a:lnTo>
                    <a:pt x="407" y="259"/>
                  </a:lnTo>
                  <a:lnTo>
                    <a:pt x="412" y="259"/>
                  </a:lnTo>
                  <a:lnTo>
                    <a:pt x="422" y="259"/>
                  </a:lnTo>
                  <a:lnTo>
                    <a:pt x="430" y="261"/>
                  </a:lnTo>
                  <a:lnTo>
                    <a:pt x="436" y="261"/>
                  </a:lnTo>
                  <a:lnTo>
                    <a:pt x="438" y="261"/>
                  </a:lnTo>
                  <a:lnTo>
                    <a:pt x="439" y="259"/>
                  </a:lnTo>
                  <a:lnTo>
                    <a:pt x="441" y="259"/>
                  </a:lnTo>
                  <a:lnTo>
                    <a:pt x="449" y="261"/>
                  </a:lnTo>
                  <a:lnTo>
                    <a:pt x="451" y="264"/>
                  </a:lnTo>
                  <a:lnTo>
                    <a:pt x="457" y="266"/>
                  </a:lnTo>
                  <a:lnTo>
                    <a:pt x="459" y="266"/>
                  </a:lnTo>
                  <a:lnTo>
                    <a:pt x="467" y="266"/>
                  </a:lnTo>
                  <a:lnTo>
                    <a:pt x="468" y="263"/>
                  </a:lnTo>
                  <a:lnTo>
                    <a:pt x="472" y="263"/>
                  </a:lnTo>
                  <a:lnTo>
                    <a:pt x="475" y="264"/>
                  </a:lnTo>
                  <a:lnTo>
                    <a:pt x="478" y="267"/>
                  </a:lnTo>
                  <a:lnTo>
                    <a:pt x="480" y="267"/>
                  </a:lnTo>
                  <a:lnTo>
                    <a:pt x="480" y="267"/>
                  </a:lnTo>
                  <a:lnTo>
                    <a:pt x="481" y="266"/>
                  </a:lnTo>
                  <a:lnTo>
                    <a:pt x="475" y="261"/>
                  </a:lnTo>
                  <a:lnTo>
                    <a:pt x="480" y="258"/>
                  </a:lnTo>
                  <a:lnTo>
                    <a:pt x="481" y="255"/>
                  </a:lnTo>
                  <a:lnTo>
                    <a:pt x="480" y="255"/>
                  </a:lnTo>
                  <a:lnTo>
                    <a:pt x="475" y="256"/>
                  </a:lnTo>
                  <a:lnTo>
                    <a:pt x="473" y="256"/>
                  </a:lnTo>
                  <a:lnTo>
                    <a:pt x="473" y="255"/>
                  </a:lnTo>
                  <a:lnTo>
                    <a:pt x="467" y="256"/>
                  </a:lnTo>
                  <a:lnTo>
                    <a:pt x="465" y="255"/>
                  </a:lnTo>
                  <a:lnTo>
                    <a:pt x="467" y="253"/>
                  </a:lnTo>
                  <a:lnTo>
                    <a:pt x="470" y="251"/>
                  </a:lnTo>
                  <a:lnTo>
                    <a:pt x="478" y="253"/>
                  </a:lnTo>
                  <a:lnTo>
                    <a:pt x="488" y="251"/>
                  </a:lnTo>
                  <a:lnTo>
                    <a:pt x="496" y="251"/>
                  </a:lnTo>
                  <a:lnTo>
                    <a:pt x="499" y="251"/>
                  </a:lnTo>
                  <a:lnTo>
                    <a:pt x="504" y="245"/>
                  </a:lnTo>
                  <a:lnTo>
                    <a:pt x="502" y="253"/>
                  </a:lnTo>
                  <a:lnTo>
                    <a:pt x="512" y="251"/>
                  </a:lnTo>
                  <a:lnTo>
                    <a:pt x="516" y="250"/>
                  </a:lnTo>
                  <a:lnTo>
                    <a:pt x="515" y="251"/>
                  </a:lnTo>
                  <a:lnTo>
                    <a:pt x="526" y="250"/>
                  </a:lnTo>
                  <a:lnTo>
                    <a:pt x="528" y="250"/>
                  </a:lnTo>
                  <a:lnTo>
                    <a:pt x="526" y="251"/>
                  </a:lnTo>
                  <a:lnTo>
                    <a:pt x="537" y="256"/>
                  </a:lnTo>
                  <a:lnTo>
                    <a:pt x="541" y="259"/>
                  </a:lnTo>
                  <a:lnTo>
                    <a:pt x="545" y="258"/>
                  </a:lnTo>
                  <a:lnTo>
                    <a:pt x="555" y="256"/>
                  </a:lnTo>
                  <a:lnTo>
                    <a:pt x="557" y="255"/>
                  </a:lnTo>
                  <a:lnTo>
                    <a:pt x="563" y="256"/>
                  </a:lnTo>
                  <a:lnTo>
                    <a:pt x="568" y="259"/>
                  </a:lnTo>
                  <a:lnTo>
                    <a:pt x="568" y="261"/>
                  </a:lnTo>
                  <a:lnTo>
                    <a:pt x="577" y="266"/>
                  </a:lnTo>
                  <a:lnTo>
                    <a:pt x="576" y="271"/>
                  </a:lnTo>
                  <a:lnTo>
                    <a:pt x="574" y="279"/>
                  </a:lnTo>
                  <a:lnTo>
                    <a:pt x="574" y="280"/>
                  </a:lnTo>
                  <a:lnTo>
                    <a:pt x="576" y="280"/>
                  </a:lnTo>
                  <a:lnTo>
                    <a:pt x="576" y="279"/>
                  </a:lnTo>
                  <a:lnTo>
                    <a:pt x="577" y="280"/>
                  </a:lnTo>
                  <a:lnTo>
                    <a:pt x="576" y="287"/>
                  </a:lnTo>
                  <a:lnTo>
                    <a:pt x="579" y="291"/>
                  </a:lnTo>
                  <a:lnTo>
                    <a:pt x="582" y="291"/>
                  </a:lnTo>
                  <a:lnTo>
                    <a:pt x="582" y="295"/>
                  </a:lnTo>
                  <a:lnTo>
                    <a:pt x="584" y="295"/>
                  </a:lnTo>
                  <a:lnTo>
                    <a:pt x="582" y="296"/>
                  </a:lnTo>
                  <a:lnTo>
                    <a:pt x="585" y="301"/>
                  </a:lnTo>
                  <a:lnTo>
                    <a:pt x="590" y="304"/>
                  </a:lnTo>
                  <a:lnTo>
                    <a:pt x="592" y="308"/>
                  </a:lnTo>
                  <a:lnTo>
                    <a:pt x="592" y="311"/>
                  </a:lnTo>
                  <a:lnTo>
                    <a:pt x="597" y="311"/>
                  </a:lnTo>
                  <a:lnTo>
                    <a:pt x="603" y="309"/>
                  </a:lnTo>
                  <a:lnTo>
                    <a:pt x="605" y="311"/>
                  </a:lnTo>
                  <a:lnTo>
                    <a:pt x="609" y="301"/>
                  </a:lnTo>
                  <a:lnTo>
                    <a:pt x="611" y="291"/>
                  </a:lnTo>
                  <a:lnTo>
                    <a:pt x="606" y="280"/>
                  </a:lnTo>
                  <a:lnTo>
                    <a:pt x="608" y="272"/>
                  </a:lnTo>
                  <a:lnTo>
                    <a:pt x="603" y="264"/>
                  </a:lnTo>
                  <a:lnTo>
                    <a:pt x="600" y="258"/>
                  </a:lnTo>
                  <a:lnTo>
                    <a:pt x="600" y="248"/>
                  </a:lnTo>
                  <a:lnTo>
                    <a:pt x="600" y="245"/>
                  </a:lnTo>
                  <a:lnTo>
                    <a:pt x="605" y="240"/>
                  </a:lnTo>
                  <a:lnTo>
                    <a:pt x="605" y="239"/>
                  </a:lnTo>
                  <a:lnTo>
                    <a:pt x="609" y="234"/>
                  </a:lnTo>
                  <a:lnTo>
                    <a:pt x="613" y="232"/>
                  </a:lnTo>
                  <a:lnTo>
                    <a:pt x="613" y="231"/>
                  </a:lnTo>
                  <a:lnTo>
                    <a:pt x="617" y="229"/>
                  </a:lnTo>
                  <a:lnTo>
                    <a:pt x="616" y="226"/>
                  </a:lnTo>
                  <a:lnTo>
                    <a:pt x="625" y="226"/>
                  </a:lnTo>
                  <a:lnTo>
                    <a:pt x="640" y="219"/>
                  </a:lnTo>
                  <a:lnTo>
                    <a:pt x="642" y="216"/>
                  </a:lnTo>
                  <a:lnTo>
                    <a:pt x="651" y="210"/>
                  </a:lnTo>
                  <a:lnTo>
                    <a:pt x="658" y="210"/>
                  </a:lnTo>
                  <a:lnTo>
                    <a:pt x="662" y="208"/>
                  </a:lnTo>
                  <a:lnTo>
                    <a:pt x="670" y="202"/>
                  </a:lnTo>
                  <a:lnTo>
                    <a:pt x="675" y="200"/>
                  </a:lnTo>
                  <a:lnTo>
                    <a:pt x="682" y="200"/>
                  </a:lnTo>
                  <a:lnTo>
                    <a:pt x="686" y="198"/>
                  </a:lnTo>
                  <a:lnTo>
                    <a:pt x="686" y="197"/>
                  </a:lnTo>
                  <a:lnTo>
                    <a:pt x="683" y="197"/>
                  </a:lnTo>
                  <a:lnTo>
                    <a:pt x="686" y="192"/>
                  </a:lnTo>
                  <a:lnTo>
                    <a:pt x="682" y="190"/>
                  </a:lnTo>
                  <a:lnTo>
                    <a:pt x="686" y="190"/>
                  </a:lnTo>
                  <a:lnTo>
                    <a:pt x="690" y="192"/>
                  </a:lnTo>
                  <a:lnTo>
                    <a:pt x="691" y="192"/>
                  </a:lnTo>
                  <a:lnTo>
                    <a:pt x="698" y="189"/>
                  </a:lnTo>
                  <a:lnTo>
                    <a:pt x="698" y="184"/>
                  </a:lnTo>
                  <a:lnTo>
                    <a:pt x="694" y="187"/>
                  </a:lnTo>
                  <a:lnTo>
                    <a:pt x="694" y="184"/>
                  </a:lnTo>
                  <a:lnTo>
                    <a:pt x="686" y="186"/>
                  </a:lnTo>
                  <a:lnTo>
                    <a:pt x="685" y="184"/>
                  </a:lnTo>
                  <a:lnTo>
                    <a:pt x="685" y="182"/>
                  </a:lnTo>
                  <a:lnTo>
                    <a:pt x="686" y="181"/>
                  </a:lnTo>
                  <a:lnTo>
                    <a:pt x="688" y="182"/>
                  </a:lnTo>
                  <a:lnTo>
                    <a:pt x="694" y="181"/>
                  </a:lnTo>
                  <a:lnTo>
                    <a:pt x="698" y="181"/>
                  </a:lnTo>
                  <a:lnTo>
                    <a:pt x="698" y="182"/>
                  </a:lnTo>
                  <a:lnTo>
                    <a:pt x="696" y="178"/>
                  </a:lnTo>
                  <a:lnTo>
                    <a:pt x="698" y="174"/>
                  </a:lnTo>
                  <a:lnTo>
                    <a:pt x="698" y="173"/>
                  </a:lnTo>
                  <a:lnTo>
                    <a:pt x="690" y="171"/>
                  </a:lnTo>
                  <a:lnTo>
                    <a:pt x="690" y="170"/>
                  </a:lnTo>
                  <a:lnTo>
                    <a:pt x="694" y="170"/>
                  </a:lnTo>
                  <a:lnTo>
                    <a:pt x="693" y="168"/>
                  </a:lnTo>
                  <a:lnTo>
                    <a:pt x="694" y="166"/>
                  </a:lnTo>
                  <a:lnTo>
                    <a:pt x="693" y="163"/>
                  </a:lnTo>
                  <a:lnTo>
                    <a:pt x="696" y="158"/>
                  </a:lnTo>
                  <a:lnTo>
                    <a:pt x="694" y="157"/>
                  </a:lnTo>
                  <a:lnTo>
                    <a:pt x="694" y="154"/>
                  </a:lnTo>
                  <a:lnTo>
                    <a:pt x="693" y="152"/>
                  </a:lnTo>
                  <a:lnTo>
                    <a:pt x="694" y="152"/>
                  </a:lnTo>
                  <a:lnTo>
                    <a:pt x="694" y="142"/>
                  </a:lnTo>
                  <a:lnTo>
                    <a:pt x="702" y="139"/>
                  </a:lnTo>
                  <a:lnTo>
                    <a:pt x="704" y="138"/>
                  </a:lnTo>
                  <a:lnTo>
                    <a:pt x="704" y="139"/>
                  </a:lnTo>
                  <a:lnTo>
                    <a:pt x="701" y="142"/>
                  </a:lnTo>
                  <a:lnTo>
                    <a:pt x="701" y="144"/>
                  </a:lnTo>
                  <a:lnTo>
                    <a:pt x="698" y="146"/>
                  </a:lnTo>
                  <a:lnTo>
                    <a:pt x="699" y="147"/>
                  </a:lnTo>
                  <a:lnTo>
                    <a:pt x="699" y="150"/>
                  </a:lnTo>
                  <a:lnTo>
                    <a:pt x="698" y="152"/>
                  </a:lnTo>
                  <a:lnTo>
                    <a:pt x="699" y="155"/>
                  </a:lnTo>
                  <a:lnTo>
                    <a:pt x="702" y="155"/>
                  </a:lnTo>
                  <a:lnTo>
                    <a:pt x="704" y="158"/>
                  </a:lnTo>
                  <a:lnTo>
                    <a:pt x="710" y="158"/>
                  </a:lnTo>
                  <a:lnTo>
                    <a:pt x="710" y="157"/>
                  </a:lnTo>
                  <a:lnTo>
                    <a:pt x="714" y="152"/>
                  </a:lnTo>
                  <a:lnTo>
                    <a:pt x="715" y="152"/>
                  </a:lnTo>
                  <a:lnTo>
                    <a:pt x="714" y="149"/>
                  </a:lnTo>
                  <a:lnTo>
                    <a:pt x="709" y="139"/>
                  </a:lnTo>
                  <a:lnTo>
                    <a:pt x="714" y="141"/>
                  </a:lnTo>
                  <a:lnTo>
                    <a:pt x="719" y="142"/>
                  </a:lnTo>
                  <a:lnTo>
                    <a:pt x="719" y="146"/>
                  </a:lnTo>
                  <a:lnTo>
                    <a:pt x="722" y="144"/>
                  </a:lnTo>
                  <a:lnTo>
                    <a:pt x="730" y="136"/>
                  </a:lnTo>
                  <a:lnTo>
                    <a:pt x="731" y="133"/>
                  </a:lnTo>
                  <a:lnTo>
                    <a:pt x="733" y="133"/>
                  </a:lnTo>
                  <a:lnTo>
                    <a:pt x="736" y="130"/>
                  </a:lnTo>
                  <a:lnTo>
                    <a:pt x="733" y="125"/>
                  </a:lnTo>
                  <a:lnTo>
                    <a:pt x="735" y="123"/>
                  </a:lnTo>
                  <a:lnTo>
                    <a:pt x="738" y="120"/>
                  </a:lnTo>
                  <a:lnTo>
                    <a:pt x="739" y="118"/>
                  </a:lnTo>
                  <a:lnTo>
                    <a:pt x="741" y="118"/>
                  </a:lnTo>
                  <a:lnTo>
                    <a:pt x="751" y="117"/>
                  </a:lnTo>
                  <a:lnTo>
                    <a:pt x="754" y="115"/>
                  </a:lnTo>
                  <a:lnTo>
                    <a:pt x="760" y="115"/>
                  </a:lnTo>
                  <a:lnTo>
                    <a:pt x="768" y="115"/>
                  </a:lnTo>
                  <a:lnTo>
                    <a:pt x="776" y="112"/>
                  </a:lnTo>
                  <a:lnTo>
                    <a:pt x="778" y="109"/>
                  </a:lnTo>
                  <a:lnTo>
                    <a:pt x="781" y="112"/>
                  </a:lnTo>
                  <a:lnTo>
                    <a:pt x="786" y="110"/>
                  </a:lnTo>
                  <a:lnTo>
                    <a:pt x="789" y="112"/>
                  </a:lnTo>
                  <a:lnTo>
                    <a:pt x="794" y="110"/>
                  </a:lnTo>
                  <a:lnTo>
                    <a:pt x="799" y="109"/>
                  </a:lnTo>
                  <a:lnTo>
                    <a:pt x="799" y="105"/>
                  </a:lnTo>
                  <a:lnTo>
                    <a:pt x="797" y="105"/>
                  </a:lnTo>
                  <a:lnTo>
                    <a:pt x="797" y="107"/>
                  </a:lnTo>
                  <a:lnTo>
                    <a:pt x="795" y="109"/>
                  </a:lnTo>
                  <a:lnTo>
                    <a:pt x="791" y="109"/>
                  </a:lnTo>
                  <a:lnTo>
                    <a:pt x="789" y="107"/>
                  </a:lnTo>
                  <a:lnTo>
                    <a:pt x="787" y="104"/>
                  </a:lnTo>
                  <a:lnTo>
                    <a:pt x="784" y="101"/>
                  </a:lnTo>
                  <a:lnTo>
                    <a:pt x="789" y="97"/>
                  </a:lnTo>
                  <a:lnTo>
                    <a:pt x="786" y="93"/>
                  </a:lnTo>
                  <a:lnTo>
                    <a:pt x="787" y="91"/>
                  </a:lnTo>
                  <a:lnTo>
                    <a:pt x="792" y="88"/>
                  </a:lnTo>
                  <a:lnTo>
                    <a:pt x="800" y="80"/>
                  </a:lnTo>
                  <a:lnTo>
                    <a:pt x="803" y="80"/>
                  </a:lnTo>
                  <a:lnTo>
                    <a:pt x="805" y="81"/>
                  </a:lnTo>
                  <a:lnTo>
                    <a:pt x="807" y="78"/>
                  </a:lnTo>
                  <a:lnTo>
                    <a:pt x="808" y="80"/>
                  </a:lnTo>
                  <a:lnTo>
                    <a:pt x="813" y="77"/>
                  </a:lnTo>
                  <a:lnTo>
                    <a:pt x="815" y="78"/>
                  </a:lnTo>
                  <a:lnTo>
                    <a:pt x="820" y="70"/>
                  </a:lnTo>
                  <a:lnTo>
                    <a:pt x="821" y="70"/>
                  </a:lnTo>
                  <a:lnTo>
                    <a:pt x="823" y="73"/>
                  </a:lnTo>
                  <a:lnTo>
                    <a:pt x="828" y="73"/>
                  </a:lnTo>
                  <a:lnTo>
                    <a:pt x="836" y="70"/>
                  </a:lnTo>
                  <a:lnTo>
                    <a:pt x="847" y="67"/>
                  </a:lnTo>
                  <a:lnTo>
                    <a:pt x="847" y="65"/>
                  </a:lnTo>
                  <a:lnTo>
                    <a:pt x="845" y="65"/>
                  </a:lnTo>
                  <a:close/>
                  <a:moveTo>
                    <a:pt x="136" y="189"/>
                  </a:moveTo>
                  <a:lnTo>
                    <a:pt x="133" y="184"/>
                  </a:lnTo>
                  <a:lnTo>
                    <a:pt x="130" y="187"/>
                  </a:lnTo>
                  <a:lnTo>
                    <a:pt x="124" y="186"/>
                  </a:lnTo>
                  <a:lnTo>
                    <a:pt x="122" y="186"/>
                  </a:lnTo>
                  <a:lnTo>
                    <a:pt x="120" y="186"/>
                  </a:lnTo>
                  <a:lnTo>
                    <a:pt x="127" y="184"/>
                  </a:lnTo>
                  <a:lnTo>
                    <a:pt x="128" y="184"/>
                  </a:lnTo>
                  <a:lnTo>
                    <a:pt x="130" y="186"/>
                  </a:lnTo>
                  <a:lnTo>
                    <a:pt x="133" y="184"/>
                  </a:lnTo>
                  <a:lnTo>
                    <a:pt x="138" y="189"/>
                  </a:lnTo>
                  <a:lnTo>
                    <a:pt x="136" y="189"/>
                  </a:lnTo>
                  <a:close/>
                  <a:moveTo>
                    <a:pt x="181" y="125"/>
                  </a:moveTo>
                  <a:lnTo>
                    <a:pt x="178" y="126"/>
                  </a:lnTo>
                  <a:lnTo>
                    <a:pt x="176" y="123"/>
                  </a:lnTo>
                  <a:lnTo>
                    <a:pt x="175" y="125"/>
                  </a:lnTo>
                  <a:lnTo>
                    <a:pt x="172" y="120"/>
                  </a:lnTo>
                  <a:lnTo>
                    <a:pt x="172" y="118"/>
                  </a:lnTo>
                  <a:lnTo>
                    <a:pt x="168" y="113"/>
                  </a:lnTo>
                  <a:lnTo>
                    <a:pt x="168" y="112"/>
                  </a:lnTo>
                  <a:lnTo>
                    <a:pt x="175" y="113"/>
                  </a:lnTo>
                  <a:lnTo>
                    <a:pt x="173" y="117"/>
                  </a:lnTo>
                  <a:lnTo>
                    <a:pt x="176" y="118"/>
                  </a:lnTo>
                  <a:lnTo>
                    <a:pt x="176" y="117"/>
                  </a:lnTo>
                  <a:lnTo>
                    <a:pt x="180" y="115"/>
                  </a:lnTo>
                  <a:lnTo>
                    <a:pt x="183" y="115"/>
                  </a:lnTo>
                  <a:lnTo>
                    <a:pt x="183" y="117"/>
                  </a:lnTo>
                  <a:lnTo>
                    <a:pt x="180" y="118"/>
                  </a:lnTo>
                  <a:lnTo>
                    <a:pt x="180" y="120"/>
                  </a:lnTo>
                  <a:lnTo>
                    <a:pt x="183" y="122"/>
                  </a:lnTo>
                  <a:lnTo>
                    <a:pt x="181" y="125"/>
                  </a:lnTo>
                  <a:close/>
                  <a:moveTo>
                    <a:pt x="191" y="165"/>
                  </a:moveTo>
                  <a:lnTo>
                    <a:pt x="185" y="171"/>
                  </a:lnTo>
                  <a:lnTo>
                    <a:pt x="186" y="171"/>
                  </a:lnTo>
                  <a:lnTo>
                    <a:pt x="186" y="171"/>
                  </a:lnTo>
                  <a:lnTo>
                    <a:pt x="183" y="171"/>
                  </a:lnTo>
                  <a:lnTo>
                    <a:pt x="173" y="174"/>
                  </a:lnTo>
                  <a:lnTo>
                    <a:pt x="173" y="173"/>
                  </a:lnTo>
                  <a:lnTo>
                    <a:pt x="176" y="171"/>
                  </a:lnTo>
                  <a:lnTo>
                    <a:pt x="181" y="171"/>
                  </a:lnTo>
                  <a:lnTo>
                    <a:pt x="185" y="170"/>
                  </a:lnTo>
                  <a:lnTo>
                    <a:pt x="185" y="170"/>
                  </a:lnTo>
                  <a:lnTo>
                    <a:pt x="186" y="168"/>
                  </a:lnTo>
                  <a:lnTo>
                    <a:pt x="186" y="166"/>
                  </a:lnTo>
                  <a:lnTo>
                    <a:pt x="188" y="168"/>
                  </a:lnTo>
                  <a:lnTo>
                    <a:pt x="191" y="165"/>
                  </a:lnTo>
                  <a:lnTo>
                    <a:pt x="193" y="162"/>
                  </a:lnTo>
                  <a:lnTo>
                    <a:pt x="193" y="163"/>
                  </a:lnTo>
                  <a:lnTo>
                    <a:pt x="191" y="165"/>
                  </a:lnTo>
                  <a:close/>
                  <a:moveTo>
                    <a:pt x="289" y="30"/>
                  </a:moveTo>
                  <a:lnTo>
                    <a:pt x="290" y="25"/>
                  </a:lnTo>
                  <a:lnTo>
                    <a:pt x="289" y="24"/>
                  </a:lnTo>
                  <a:lnTo>
                    <a:pt x="284" y="27"/>
                  </a:lnTo>
                  <a:lnTo>
                    <a:pt x="271" y="28"/>
                  </a:lnTo>
                  <a:lnTo>
                    <a:pt x="265" y="32"/>
                  </a:lnTo>
                  <a:lnTo>
                    <a:pt x="265" y="28"/>
                  </a:lnTo>
                  <a:lnTo>
                    <a:pt x="263" y="28"/>
                  </a:lnTo>
                  <a:lnTo>
                    <a:pt x="266" y="28"/>
                  </a:lnTo>
                  <a:lnTo>
                    <a:pt x="268" y="28"/>
                  </a:lnTo>
                  <a:lnTo>
                    <a:pt x="276" y="27"/>
                  </a:lnTo>
                  <a:lnTo>
                    <a:pt x="282" y="27"/>
                  </a:lnTo>
                  <a:lnTo>
                    <a:pt x="281" y="25"/>
                  </a:lnTo>
                  <a:lnTo>
                    <a:pt x="287" y="24"/>
                  </a:lnTo>
                  <a:lnTo>
                    <a:pt x="287" y="22"/>
                  </a:lnTo>
                  <a:lnTo>
                    <a:pt x="292" y="22"/>
                  </a:lnTo>
                  <a:lnTo>
                    <a:pt x="290" y="24"/>
                  </a:lnTo>
                  <a:lnTo>
                    <a:pt x="292" y="25"/>
                  </a:lnTo>
                  <a:lnTo>
                    <a:pt x="289" y="30"/>
                  </a:lnTo>
                  <a:close/>
                  <a:moveTo>
                    <a:pt x="363" y="72"/>
                  </a:moveTo>
                  <a:lnTo>
                    <a:pt x="363" y="73"/>
                  </a:lnTo>
                  <a:lnTo>
                    <a:pt x="361" y="73"/>
                  </a:lnTo>
                  <a:lnTo>
                    <a:pt x="359" y="70"/>
                  </a:lnTo>
                  <a:lnTo>
                    <a:pt x="353" y="70"/>
                  </a:lnTo>
                  <a:lnTo>
                    <a:pt x="359" y="67"/>
                  </a:lnTo>
                  <a:lnTo>
                    <a:pt x="363" y="67"/>
                  </a:lnTo>
                  <a:lnTo>
                    <a:pt x="364" y="65"/>
                  </a:lnTo>
                  <a:lnTo>
                    <a:pt x="366" y="64"/>
                  </a:lnTo>
                  <a:lnTo>
                    <a:pt x="367" y="62"/>
                  </a:lnTo>
                  <a:lnTo>
                    <a:pt x="364" y="56"/>
                  </a:lnTo>
                  <a:lnTo>
                    <a:pt x="367" y="56"/>
                  </a:lnTo>
                  <a:lnTo>
                    <a:pt x="367" y="54"/>
                  </a:lnTo>
                  <a:lnTo>
                    <a:pt x="366" y="49"/>
                  </a:lnTo>
                  <a:lnTo>
                    <a:pt x="367" y="43"/>
                  </a:lnTo>
                  <a:lnTo>
                    <a:pt x="366" y="41"/>
                  </a:lnTo>
                  <a:lnTo>
                    <a:pt x="369" y="43"/>
                  </a:lnTo>
                  <a:lnTo>
                    <a:pt x="367" y="49"/>
                  </a:lnTo>
                  <a:lnTo>
                    <a:pt x="367" y="53"/>
                  </a:lnTo>
                  <a:lnTo>
                    <a:pt x="369" y="53"/>
                  </a:lnTo>
                  <a:lnTo>
                    <a:pt x="369" y="56"/>
                  </a:lnTo>
                  <a:lnTo>
                    <a:pt x="367" y="57"/>
                  </a:lnTo>
                  <a:lnTo>
                    <a:pt x="369" y="59"/>
                  </a:lnTo>
                  <a:lnTo>
                    <a:pt x="367" y="65"/>
                  </a:lnTo>
                  <a:lnTo>
                    <a:pt x="361" y="72"/>
                  </a:lnTo>
                  <a:lnTo>
                    <a:pt x="363" y="72"/>
                  </a:lnTo>
                  <a:close/>
                  <a:moveTo>
                    <a:pt x="603" y="290"/>
                  </a:moveTo>
                  <a:lnTo>
                    <a:pt x="605" y="290"/>
                  </a:lnTo>
                  <a:lnTo>
                    <a:pt x="606" y="293"/>
                  </a:lnTo>
                  <a:lnTo>
                    <a:pt x="603" y="295"/>
                  </a:lnTo>
                  <a:lnTo>
                    <a:pt x="600" y="293"/>
                  </a:lnTo>
                  <a:lnTo>
                    <a:pt x="600" y="291"/>
                  </a:lnTo>
                  <a:lnTo>
                    <a:pt x="603" y="29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56" name="Freeform 826">
              <a:extLst>
                <a:ext uri="{FF2B5EF4-FFF2-40B4-BE49-F238E27FC236}">
                  <a16:creationId xmlns:a16="http://schemas.microsoft.com/office/drawing/2014/main" id="{ECF74969-590C-61A4-B96B-0670E620FA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57276" y="-3052791"/>
              <a:ext cx="1570289" cy="810296"/>
            </a:xfrm>
            <a:custGeom>
              <a:avLst/>
              <a:gdLst/>
              <a:ahLst/>
              <a:cxnLst>
                <a:cxn ang="0">
                  <a:pos x="1115" y="410"/>
                </a:cxn>
                <a:cxn ang="0">
                  <a:pos x="1102" y="396"/>
                </a:cxn>
                <a:cxn ang="0">
                  <a:pos x="1080" y="364"/>
                </a:cxn>
                <a:cxn ang="0">
                  <a:pos x="1051" y="320"/>
                </a:cxn>
                <a:cxn ang="0">
                  <a:pos x="1032" y="314"/>
                </a:cxn>
                <a:cxn ang="0">
                  <a:pos x="972" y="327"/>
                </a:cxn>
                <a:cxn ang="0">
                  <a:pos x="964" y="280"/>
                </a:cxn>
                <a:cxn ang="0">
                  <a:pos x="905" y="255"/>
                </a:cxn>
                <a:cxn ang="0">
                  <a:pos x="876" y="301"/>
                </a:cxn>
                <a:cxn ang="0">
                  <a:pos x="828" y="413"/>
                </a:cxn>
                <a:cxn ang="0">
                  <a:pos x="789" y="461"/>
                </a:cxn>
                <a:cxn ang="0">
                  <a:pos x="692" y="364"/>
                </a:cxn>
                <a:cxn ang="0">
                  <a:pos x="643" y="283"/>
                </a:cxn>
                <a:cxn ang="0">
                  <a:pos x="685" y="226"/>
                </a:cxn>
                <a:cxn ang="0">
                  <a:pos x="751" y="206"/>
                </a:cxn>
                <a:cxn ang="0">
                  <a:pos x="807" y="157"/>
                </a:cxn>
                <a:cxn ang="0">
                  <a:pos x="860" y="97"/>
                </a:cxn>
                <a:cxn ang="0">
                  <a:pos x="801" y="97"/>
                </a:cxn>
                <a:cxn ang="0">
                  <a:pos x="736" y="102"/>
                </a:cxn>
                <a:cxn ang="0">
                  <a:pos x="720" y="35"/>
                </a:cxn>
                <a:cxn ang="0">
                  <a:pos x="671" y="48"/>
                </a:cxn>
                <a:cxn ang="0">
                  <a:pos x="695" y="88"/>
                </a:cxn>
                <a:cxn ang="0">
                  <a:pos x="656" y="115"/>
                </a:cxn>
                <a:cxn ang="0">
                  <a:pos x="647" y="118"/>
                </a:cxn>
                <a:cxn ang="0">
                  <a:pos x="549" y="110"/>
                </a:cxn>
                <a:cxn ang="0">
                  <a:pos x="533" y="101"/>
                </a:cxn>
                <a:cxn ang="0">
                  <a:pos x="496" y="134"/>
                </a:cxn>
                <a:cxn ang="0">
                  <a:pos x="408" y="121"/>
                </a:cxn>
                <a:cxn ang="0">
                  <a:pos x="305" y="81"/>
                </a:cxn>
                <a:cxn ang="0">
                  <a:pos x="263" y="56"/>
                </a:cxn>
                <a:cxn ang="0">
                  <a:pos x="235" y="62"/>
                </a:cxn>
                <a:cxn ang="0">
                  <a:pos x="137" y="94"/>
                </a:cxn>
                <a:cxn ang="0">
                  <a:pos x="81" y="327"/>
                </a:cxn>
                <a:cxn ang="0">
                  <a:pos x="111" y="416"/>
                </a:cxn>
                <a:cxn ang="0">
                  <a:pos x="135" y="466"/>
                </a:cxn>
                <a:cxn ang="0">
                  <a:pos x="174" y="481"/>
                </a:cxn>
                <a:cxn ang="0">
                  <a:pos x="591" y="485"/>
                </a:cxn>
                <a:cxn ang="0">
                  <a:pos x="656" y="509"/>
                </a:cxn>
                <a:cxn ang="0">
                  <a:pos x="727" y="529"/>
                </a:cxn>
                <a:cxn ang="0">
                  <a:pos x="772" y="556"/>
                </a:cxn>
                <a:cxn ang="0">
                  <a:pos x="764" y="586"/>
                </a:cxn>
                <a:cxn ang="0">
                  <a:pos x="916" y="548"/>
                </a:cxn>
                <a:cxn ang="0">
                  <a:pos x="1023" y="497"/>
                </a:cxn>
                <a:cxn ang="0">
                  <a:pos x="998" y="474"/>
                </a:cxn>
                <a:cxn ang="0">
                  <a:pos x="300" y="200"/>
                </a:cxn>
                <a:cxn ang="0">
                  <a:pos x="303" y="166"/>
                </a:cxn>
                <a:cxn ang="0">
                  <a:pos x="348" y="149"/>
                </a:cxn>
                <a:cxn ang="0">
                  <a:pos x="385" y="275"/>
                </a:cxn>
                <a:cxn ang="0">
                  <a:pos x="360" y="271"/>
                </a:cxn>
                <a:cxn ang="0">
                  <a:pos x="384" y="248"/>
                </a:cxn>
                <a:cxn ang="0">
                  <a:pos x="414" y="259"/>
                </a:cxn>
                <a:cxn ang="0">
                  <a:pos x="453" y="314"/>
                </a:cxn>
                <a:cxn ang="0">
                  <a:pos x="578" y="352"/>
                </a:cxn>
                <a:cxn ang="0">
                  <a:pos x="515" y="434"/>
                </a:cxn>
                <a:cxn ang="0">
                  <a:pos x="526" y="421"/>
                </a:cxn>
                <a:cxn ang="0">
                  <a:pos x="538" y="458"/>
                </a:cxn>
                <a:cxn ang="0">
                  <a:pos x="565" y="457"/>
                </a:cxn>
                <a:cxn ang="0">
                  <a:pos x="555" y="410"/>
                </a:cxn>
                <a:cxn ang="0">
                  <a:pos x="676" y="487"/>
                </a:cxn>
                <a:cxn ang="0">
                  <a:pos x="964" y="452"/>
                </a:cxn>
                <a:cxn ang="0">
                  <a:pos x="1020" y="416"/>
                </a:cxn>
              </a:cxnLst>
              <a:rect l="0" t="0" r="r" b="b"/>
              <a:pathLst>
                <a:path w="1155" h="596">
                  <a:moveTo>
                    <a:pt x="1153" y="439"/>
                  </a:moveTo>
                  <a:lnTo>
                    <a:pt x="1153" y="436"/>
                  </a:lnTo>
                  <a:lnTo>
                    <a:pt x="1149" y="436"/>
                  </a:lnTo>
                  <a:lnTo>
                    <a:pt x="1152" y="434"/>
                  </a:lnTo>
                  <a:lnTo>
                    <a:pt x="1150" y="431"/>
                  </a:lnTo>
                  <a:lnTo>
                    <a:pt x="1152" y="429"/>
                  </a:lnTo>
                  <a:lnTo>
                    <a:pt x="1152" y="428"/>
                  </a:lnTo>
                  <a:lnTo>
                    <a:pt x="1147" y="428"/>
                  </a:lnTo>
                  <a:lnTo>
                    <a:pt x="1145" y="424"/>
                  </a:lnTo>
                  <a:lnTo>
                    <a:pt x="1152" y="426"/>
                  </a:lnTo>
                  <a:lnTo>
                    <a:pt x="1155" y="424"/>
                  </a:lnTo>
                  <a:lnTo>
                    <a:pt x="1155" y="423"/>
                  </a:lnTo>
                  <a:lnTo>
                    <a:pt x="1150" y="420"/>
                  </a:lnTo>
                  <a:lnTo>
                    <a:pt x="1153" y="418"/>
                  </a:lnTo>
                  <a:lnTo>
                    <a:pt x="1144" y="416"/>
                  </a:lnTo>
                  <a:lnTo>
                    <a:pt x="1144" y="415"/>
                  </a:lnTo>
                  <a:lnTo>
                    <a:pt x="1139" y="415"/>
                  </a:lnTo>
                  <a:lnTo>
                    <a:pt x="1133" y="421"/>
                  </a:lnTo>
                  <a:lnTo>
                    <a:pt x="1133" y="416"/>
                  </a:lnTo>
                  <a:lnTo>
                    <a:pt x="1134" y="415"/>
                  </a:lnTo>
                  <a:lnTo>
                    <a:pt x="1134" y="407"/>
                  </a:lnTo>
                  <a:lnTo>
                    <a:pt x="1125" y="407"/>
                  </a:lnTo>
                  <a:lnTo>
                    <a:pt x="1118" y="408"/>
                  </a:lnTo>
                  <a:lnTo>
                    <a:pt x="1115" y="410"/>
                  </a:lnTo>
                  <a:lnTo>
                    <a:pt x="1089" y="424"/>
                  </a:lnTo>
                  <a:lnTo>
                    <a:pt x="1091" y="420"/>
                  </a:lnTo>
                  <a:lnTo>
                    <a:pt x="1080" y="416"/>
                  </a:lnTo>
                  <a:lnTo>
                    <a:pt x="1080" y="415"/>
                  </a:lnTo>
                  <a:lnTo>
                    <a:pt x="1084" y="415"/>
                  </a:lnTo>
                  <a:lnTo>
                    <a:pt x="1092" y="418"/>
                  </a:lnTo>
                  <a:lnTo>
                    <a:pt x="1097" y="413"/>
                  </a:lnTo>
                  <a:lnTo>
                    <a:pt x="1102" y="412"/>
                  </a:lnTo>
                  <a:lnTo>
                    <a:pt x="1105" y="410"/>
                  </a:lnTo>
                  <a:lnTo>
                    <a:pt x="1117" y="408"/>
                  </a:lnTo>
                  <a:lnTo>
                    <a:pt x="1126" y="404"/>
                  </a:lnTo>
                  <a:lnTo>
                    <a:pt x="1133" y="404"/>
                  </a:lnTo>
                  <a:lnTo>
                    <a:pt x="1134" y="400"/>
                  </a:lnTo>
                  <a:lnTo>
                    <a:pt x="1133" y="399"/>
                  </a:lnTo>
                  <a:lnTo>
                    <a:pt x="1126" y="397"/>
                  </a:lnTo>
                  <a:lnTo>
                    <a:pt x="1128" y="396"/>
                  </a:lnTo>
                  <a:lnTo>
                    <a:pt x="1126" y="394"/>
                  </a:lnTo>
                  <a:lnTo>
                    <a:pt x="1121" y="397"/>
                  </a:lnTo>
                  <a:lnTo>
                    <a:pt x="1115" y="396"/>
                  </a:lnTo>
                  <a:lnTo>
                    <a:pt x="1113" y="396"/>
                  </a:lnTo>
                  <a:lnTo>
                    <a:pt x="1113" y="391"/>
                  </a:lnTo>
                  <a:lnTo>
                    <a:pt x="1110" y="392"/>
                  </a:lnTo>
                  <a:lnTo>
                    <a:pt x="1110" y="389"/>
                  </a:lnTo>
                  <a:lnTo>
                    <a:pt x="1102" y="396"/>
                  </a:lnTo>
                  <a:lnTo>
                    <a:pt x="1107" y="391"/>
                  </a:lnTo>
                  <a:lnTo>
                    <a:pt x="1104" y="389"/>
                  </a:lnTo>
                  <a:lnTo>
                    <a:pt x="1104" y="388"/>
                  </a:lnTo>
                  <a:lnTo>
                    <a:pt x="1100" y="389"/>
                  </a:lnTo>
                  <a:lnTo>
                    <a:pt x="1096" y="388"/>
                  </a:lnTo>
                  <a:lnTo>
                    <a:pt x="1092" y="389"/>
                  </a:lnTo>
                  <a:lnTo>
                    <a:pt x="1096" y="386"/>
                  </a:lnTo>
                  <a:lnTo>
                    <a:pt x="1094" y="383"/>
                  </a:lnTo>
                  <a:lnTo>
                    <a:pt x="1096" y="380"/>
                  </a:lnTo>
                  <a:lnTo>
                    <a:pt x="1092" y="381"/>
                  </a:lnTo>
                  <a:lnTo>
                    <a:pt x="1091" y="378"/>
                  </a:lnTo>
                  <a:lnTo>
                    <a:pt x="1083" y="378"/>
                  </a:lnTo>
                  <a:lnTo>
                    <a:pt x="1084" y="376"/>
                  </a:lnTo>
                  <a:lnTo>
                    <a:pt x="1083" y="372"/>
                  </a:lnTo>
                  <a:lnTo>
                    <a:pt x="1075" y="373"/>
                  </a:lnTo>
                  <a:lnTo>
                    <a:pt x="1076" y="370"/>
                  </a:lnTo>
                  <a:lnTo>
                    <a:pt x="1078" y="372"/>
                  </a:lnTo>
                  <a:lnTo>
                    <a:pt x="1075" y="368"/>
                  </a:lnTo>
                  <a:lnTo>
                    <a:pt x="1078" y="367"/>
                  </a:lnTo>
                  <a:lnTo>
                    <a:pt x="1078" y="365"/>
                  </a:lnTo>
                  <a:lnTo>
                    <a:pt x="1073" y="364"/>
                  </a:lnTo>
                  <a:lnTo>
                    <a:pt x="1070" y="362"/>
                  </a:lnTo>
                  <a:lnTo>
                    <a:pt x="1070" y="360"/>
                  </a:lnTo>
                  <a:lnTo>
                    <a:pt x="1080" y="364"/>
                  </a:lnTo>
                  <a:lnTo>
                    <a:pt x="1078" y="360"/>
                  </a:lnTo>
                  <a:lnTo>
                    <a:pt x="1084" y="357"/>
                  </a:lnTo>
                  <a:lnTo>
                    <a:pt x="1084" y="354"/>
                  </a:lnTo>
                  <a:lnTo>
                    <a:pt x="1078" y="354"/>
                  </a:lnTo>
                  <a:lnTo>
                    <a:pt x="1080" y="352"/>
                  </a:lnTo>
                  <a:lnTo>
                    <a:pt x="1078" y="349"/>
                  </a:lnTo>
                  <a:lnTo>
                    <a:pt x="1072" y="351"/>
                  </a:lnTo>
                  <a:lnTo>
                    <a:pt x="1080" y="346"/>
                  </a:lnTo>
                  <a:lnTo>
                    <a:pt x="1075" y="341"/>
                  </a:lnTo>
                  <a:lnTo>
                    <a:pt x="1070" y="341"/>
                  </a:lnTo>
                  <a:lnTo>
                    <a:pt x="1073" y="338"/>
                  </a:lnTo>
                  <a:lnTo>
                    <a:pt x="1072" y="336"/>
                  </a:lnTo>
                  <a:lnTo>
                    <a:pt x="1062" y="338"/>
                  </a:lnTo>
                  <a:lnTo>
                    <a:pt x="1070" y="335"/>
                  </a:lnTo>
                  <a:lnTo>
                    <a:pt x="1068" y="333"/>
                  </a:lnTo>
                  <a:lnTo>
                    <a:pt x="1072" y="331"/>
                  </a:lnTo>
                  <a:lnTo>
                    <a:pt x="1072" y="330"/>
                  </a:lnTo>
                  <a:lnTo>
                    <a:pt x="1059" y="330"/>
                  </a:lnTo>
                  <a:lnTo>
                    <a:pt x="1068" y="327"/>
                  </a:lnTo>
                  <a:lnTo>
                    <a:pt x="1067" y="325"/>
                  </a:lnTo>
                  <a:lnTo>
                    <a:pt x="1068" y="323"/>
                  </a:lnTo>
                  <a:lnTo>
                    <a:pt x="1064" y="323"/>
                  </a:lnTo>
                  <a:lnTo>
                    <a:pt x="1065" y="319"/>
                  </a:lnTo>
                  <a:lnTo>
                    <a:pt x="1051" y="320"/>
                  </a:lnTo>
                  <a:lnTo>
                    <a:pt x="1054" y="319"/>
                  </a:lnTo>
                  <a:lnTo>
                    <a:pt x="1060" y="319"/>
                  </a:lnTo>
                  <a:lnTo>
                    <a:pt x="1064" y="317"/>
                  </a:lnTo>
                  <a:lnTo>
                    <a:pt x="1064" y="315"/>
                  </a:lnTo>
                  <a:lnTo>
                    <a:pt x="1060" y="315"/>
                  </a:lnTo>
                  <a:lnTo>
                    <a:pt x="1060" y="312"/>
                  </a:lnTo>
                  <a:lnTo>
                    <a:pt x="1059" y="314"/>
                  </a:lnTo>
                  <a:lnTo>
                    <a:pt x="1056" y="312"/>
                  </a:lnTo>
                  <a:lnTo>
                    <a:pt x="1059" y="309"/>
                  </a:lnTo>
                  <a:lnTo>
                    <a:pt x="1054" y="309"/>
                  </a:lnTo>
                  <a:lnTo>
                    <a:pt x="1056" y="307"/>
                  </a:lnTo>
                  <a:lnTo>
                    <a:pt x="1052" y="306"/>
                  </a:lnTo>
                  <a:lnTo>
                    <a:pt x="1054" y="303"/>
                  </a:lnTo>
                  <a:lnTo>
                    <a:pt x="1049" y="303"/>
                  </a:lnTo>
                  <a:lnTo>
                    <a:pt x="1052" y="299"/>
                  </a:lnTo>
                  <a:lnTo>
                    <a:pt x="1052" y="296"/>
                  </a:lnTo>
                  <a:lnTo>
                    <a:pt x="1049" y="296"/>
                  </a:lnTo>
                  <a:lnTo>
                    <a:pt x="1051" y="295"/>
                  </a:lnTo>
                  <a:lnTo>
                    <a:pt x="1051" y="295"/>
                  </a:lnTo>
                  <a:lnTo>
                    <a:pt x="1046" y="293"/>
                  </a:lnTo>
                  <a:lnTo>
                    <a:pt x="1035" y="306"/>
                  </a:lnTo>
                  <a:lnTo>
                    <a:pt x="1038" y="311"/>
                  </a:lnTo>
                  <a:lnTo>
                    <a:pt x="1033" y="315"/>
                  </a:lnTo>
                  <a:lnTo>
                    <a:pt x="1032" y="314"/>
                  </a:lnTo>
                  <a:lnTo>
                    <a:pt x="1032" y="317"/>
                  </a:lnTo>
                  <a:lnTo>
                    <a:pt x="1032" y="319"/>
                  </a:lnTo>
                  <a:lnTo>
                    <a:pt x="1028" y="319"/>
                  </a:lnTo>
                  <a:lnTo>
                    <a:pt x="1028" y="320"/>
                  </a:lnTo>
                  <a:lnTo>
                    <a:pt x="1028" y="322"/>
                  </a:lnTo>
                  <a:lnTo>
                    <a:pt x="1027" y="323"/>
                  </a:lnTo>
                  <a:lnTo>
                    <a:pt x="1023" y="322"/>
                  </a:lnTo>
                  <a:lnTo>
                    <a:pt x="1027" y="325"/>
                  </a:lnTo>
                  <a:lnTo>
                    <a:pt x="1023" y="331"/>
                  </a:lnTo>
                  <a:lnTo>
                    <a:pt x="1025" y="328"/>
                  </a:lnTo>
                  <a:lnTo>
                    <a:pt x="1025" y="325"/>
                  </a:lnTo>
                  <a:lnTo>
                    <a:pt x="1020" y="323"/>
                  </a:lnTo>
                  <a:lnTo>
                    <a:pt x="1015" y="330"/>
                  </a:lnTo>
                  <a:lnTo>
                    <a:pt x="1001" y="335"/>
                  </a:lnTo>
                  <a:lnTo>
                    <a:pt x="999" y="338"/>
                  </a:lnTo>
                  <a:lnTo>
                    <a:pt x="999" y="330"/>
                  </a:lnTo>
                  <a:lnTo>
                    <a:pt x="996" y="333"/>
                  </a:lnTo>
                  <a:lnTo>
                    <a:pt x="998" y="328"/>
                  </a:lnTo>
                  <a:lnTo>
                    <a:pt x="991" y="338"/>
                  </a:lnTo>
                  <a:lnTo>
                    <a:pt x="991" y="336"/>
                  </a:lnTo>
                  <a:lnTo>
                    <a:pt x="993" y="331"/>
                  </a:lnTo>
                  <a:lnTo>
                    <a:pt x="991" y="322"/>
                  </a:lnTo>
                  <a:lnTo>
                    <a:pt x="980" y="323"/>
                  </a:lnTo>
                  <a:lnTo>
                    <a:pt x="972" y="327"/>
                  </a:lnTo>
                  <a:lnTo>
                    <a:pt x="966" y="325"/>
                  </a:lnTo>
                  <a:lnTo>
                    <a:pt x="972" y="323"/>
                  </a:lnTo>
                  <a:lnTo>
                    <a:pt x="971" y="320"/>
                  </a:lnTo>
                  <a:lnTo>
                    <a:pt x="974" y="320"/>
                  </a:lnTo>
                  <a:lnTo>
                    <a:pt x="975" y="323"/>
                  </a:lnTo>
                  <a:lnTo>
                    <a:pt x="982" y="320"/>
                  </a:lnTo>
                  <a:lnTo>
                    <a:pt x="982" y="317"/>
                  </a:lnTo>
                  <a:lnTo>
                    <a:pt x="979" y="317"/>
                  </a:lnTo>
                  <a:lnTo>
                    <a:pt x="983" y="314"/>
                  </a:lnTo>
                  <a:lnTo>
                    <a:pt x="977" y="314"/>
                  </a:lnTo>
                  <a:lnTo>
                    <a:pt x="982" y="307"/>
                  </a:lnTo>
                  <a:lnTo>
                    <a:pt x="980" y="304"/>
                  </a:lnTo>
                  <a:lnTo>
                    <a:pt x="975" y="301"/>
                  </a:lnTo>
                  <a:lnTo>
                    <a:pt x="977" y="299"/>
                  </a:lnTo>
                  <a:lnTo>
                    <a:pt x="982" y="298"/>
                  </a:lnTo>
                  <a:lnTo>
                    <a:pt x="980" y="291"/>
                  </a:lnTo>
                  <a:lnTo>
                    <a:pt x="980" y="287"/>
                  </a:lnTo>
                  <a:lnTo>
                    <a:pt x="985" y="283"/>
                  </a:lnTo>
                  <a:lnTo>
                    <a:pt x="983" y="279"/>
                  </a:lnTo>
                  <a:lnTo>
                    <a:pt x="982" y="279"/>
                  </a:lnTo>
                  <a:lnTo>
                    <a:pt x="982" y="280"/>
                  </a:lnTo>
                  <a:lnTo>
                    <a:pt x="975" y="282"/>
                  </a:lnTo>
                  <a:lnTo>
                    <a:pt x="974" y="279"/>
                  </a:lnTo>
                  <a:lnTo>
                    <a:pt x="964" y="280"/>
                  </a:lnTo>
                  <a:lnTo>
                    <a:pt x="963" y="277"/>
                  </a:lnTo>
                  <a:lnTo>
                    <a:pt x="956" y="277"/>
                  </a:lnTo>
                  <a:lnTo>
                    <a:pt x="958" y="275"/>
                  </a:lnTo>
                  <a:lnTo>
                    <a:pt x="955" y="274"/>
                  </a:lnTo>
                  <a:lnTo>
                    <a:pt x="953" y="271"/>
                  </a:lnTo>
                  <a:lnTo>
                    <a:pt x="958" y="267"/>
                  </a:lnTo>
                  <a:lnTo>
                    <a:pt x="955" y="266"/>
                  </a:lnTo>
                  <a:lnTo>
                    <a:pt x="950" y="269"/>
                  </a:lnTo>
                  <a:lnTo>
                    <a:pt x="950" y="267"/>
                  </a:lnTo>
                  <a:lnTo>
                    <a:pt x="951" y="266"/>
                  </a:lnTo>
                  <a:lnTo>
                    <a:pt x="950" y="263"/>
                  </a:lnTo>
                  <a:lnTo>
                    <a:pt x="950" y="261"/>
                  </a:lnTo>
                  <a:lnTo>
                    <a:pt x="947" y="259"/>
                  </a:lnTo>
                  <a:lnTo>
                    <a:pt x="945" y="263"/>
                  </a:lnTo>
                  <a:lnTo>
                    <a:pt x="942" y="263"/>
                  </a:lnTo>
                  <a:lnTo>
                    <a:pt x="947" y="258"/>
                  </a:lnTo>
                  <a:lnTo>
                    <a:pt x="945" y="256"/>
                  </a:lnTo>
                  <a:lnTo>
                    <a:pt x="930" y="248"/>
                  </a:lnTo>
                  <a:lnTo>
                    <a:pt x="918" y="253"/>
                  </a:lnTo>
                  <a:lnTo>
                    <a:pt x="918" y="255"/>
                  </a:lnTo>
                  <a:lnTo>
                    <a:pt x="913" y="255"/>
                  </a:lnTo>
                  <a:lnTo>
                    <a:pt x="913" y="255"/>
                  </a:lnTo>
                  <a:lnTo>
                    <a:pt x="913" y="253"/>
                  </a:lnTo>
                  <a:lnTo>
                    <a:pt x="905" y="255"/>
                  </a:lnTo>
                  <a:lnTo>
                    <a:pt x="906" y="253"/>
                  </a:lnTo>
                  <a:lnTo>
                    <a:pt x="897" y="250"/>
                  </a:lnTo>
                  <a:lnTo>
                    <a:pt x="881" y="248"/>
                  </a:lnTo>
                  <a:lnTo>
                    <a:pt x="881" y="246"/>
                  </a:lnTo>
                  <a:lnTo>
                    <a:pt x="870" y="255"/>
                  </a:lnTo>
                  <a:lnTo>
                    <a:pt x="870" y="259"/>
                  </a:lnTo>
                  <a:lnTo>
                    <a:pt x="870" y="264"/>
                  </a:lnTo>
                  <a:lnTo>
                    <a:pt x="874" y="267"/>
                  </a:lnTo>
                  <a:lnTo>
                    <a:pt x="879" y="264"/>
                  </a:lnTo>
                  <a:lnTo>
                    <a:pt x="878" y="267"/>
                  </a:lnTo>
                  <a:lnTo>
                    <a:pt x="873" y="272"/>
                  </a:lnTo>
                  <a:lnTo>
                    <a:pt x="873" y="274"/>
                  </a:lnTo>
                  <a:lnTo>
                    <a:pt x="865" y="282"/>
                  </a:lnTo>
                  <a:lnTo>
                    <a:pt x="865" y="283"/>
                  </a:lnTo>
                  <a:lnTo>
                    <a:pt x="866" y="285"/>
                  </a:lnTo>
                  <a:lnTo>
                    <a:pt x="874" y="285"/>
                  </a:lnTo>
                  <a:lnTo>
                    <a:pt x="870" y="287"/>
                  </a:lnTo>
                  <a:lnTo>
                    <a:pt x="871" y="288"/>
                  </a:lnTo>
                  <a:lnTo>
                    <a:pt x="868" y="293"/>
                  </a:lnTo>
                  <a:lnTo>
                    <a:pt x="871" y="298"/>
                  </a:lnTo>
                  <a:lnTo>
                    <a:pt x="871" y="299"/>
                  </a:lnTo>
                  <a:lnTo>
                    <a:pt x="868" y="299"/>
                  </a:lnTo>
                  <a:lnTo>
                    <a:pt x="868" y="301"/>
                  </a:lnTo>
                  <a:lnTo>
                    <a:pt x="876" y="301"/>
                  </a:lnTo>
                  <a:lnTo>
                    <a:pt x="873" y="304"/>
                  </a:lnTo>
                  <a:lnTo>
                    <a:pt x="871" y="307"/>
                  </a:lnTo>
                  <a:lnTo>
                    <a:pt x="876" y="309"/>
                  </a:lnTo>
                  <a:lnTo>
                    <a:pt x="871" y="311"/>
                  </a:lnTo>
                  <a:lnTo>
                    <a:pt x="866" y="309"/>
                  </a:lnTo>
                  <a:lnTo>
                    <a:pt x="865" y="311"/>
                  </a:lnTo>
                  <a:lnTo>
                    <a:pt x="865" y="315"/>
                  </a:lnTo>
                  <a:lnTo>
                    <a:pt x="850" y="319"/>
                  </a:lnTo>
                  <a:lnTo>
                    <a:pt x="849" y="323"/>
                  </a:lnTo>
                  <a:lnTo>
                    <a:pt x="849" y="325"/>
                  </a:lnTo>
                  <a:lnTo>
                    <a:pt x="857" y="333"/>
                  </a:lnTo>
                  <a:lnTo>
                    <a:pt x="865" y="335"/>
                  </a:lnTo>
                  <a:lnTo>
                    <a:pt x="868" y="359"/>
                  </a:lnTo>
                  <a:lnTo>
                    <a:pt x="868" y="372"/>
                  </a:lnTo>
                  <a:lnTo>
                    <a:pt x="873" y="367"/>
                  </a:lnTo>
                  <a:lnTo>
                    <a:pt x="874" y="373"/>
                  </a:lnTo>
                  <a:lnTo>
                    <a:pt x="876" y="373"/>
                  </a:lnTo>
                  <a:lnTo>
                    <a:pt x="871" y="375"/>
                  </a:lnTo>
                  <a:lnTo>
                    <a:pt x="866" y="375"/>
                  </a:lnTo>
                  <a:lnTo>
                    <a:pt x="852" y="388"/>
                  </a:lnTo>
                  <a:lnTo>
                    <a:pt x="849" y="391"/>
                  </a:lnTo>
                  <a:lnTo>
                    <a:pt x="820" y="404"/>
                  </a:lnTo>
                  <a:lnTo>
                    <a:pt x="825" y="405"/>
                  </a:lnTo>
                  <a:lnTo>
                    <a:pt x="828" y="413"/>
                  </a:lnTo>
                  <a:lnTo>
                    <a:pt x="828" y="433"/>
                  </a:lnTo>
                  <a:lnTo>
                    <a:pt x="828" y="433"/>
                  </a:lnTo>
                  <a:lnTo>
                    <a:pt x="826" y="434"/>
                  </a:lnTo>
                  <a:lnTo>
                    <a:pt x="828" y="437"/>
                  </a:lnTo>
                  <a:lnTo>
                    <a:pt x="831" y="442"/>
                  </a:lnTo>
                  <a:lnTo>
                    <a:pt x="837" y="442"/>
                  </a:lnTo>
                  <a:lnTo>
                    <a:pt x="836" y="442"/>
                  </a:lnTo>
                  <a:lnTo>
                    <a:pt x="831" y="442"/>
                  </a:lnTo>
                  <a:lnTo>
                    <a:pt x="825" y="449"/>
                  </a:lnTo>
                  <a:lnTo>
                    <a:pt x="821" y="449"/>
                  </a:lnTo>
                  <a:lnTo>
                    <a:pt x="825" y="453"/>
                  </a:lnTo>
                  <a:lnTo>
                    <a:pt x="823" y="457"/>
                  </a:lnTo>
                  <a:lnTo>
                    <a:pt x="821" y="458"/>
                  </a:lnTo>
                  <a:lnTo>
                    <a:pt x="820" y="458"/>
                  </a:lnTo>
                  <a:lnTo>
                    <a:pt x="820" y="455"/>
                  </a:lnTo>
                  <a:lnTo>
                    <a:pt x="817" y="452"/>
                  </a:lnTo>
                  <a:lnTo>
                    <a:pt x="813" y="453"/>
                  </a:lnTo>
                  <a:lnTo>
                    <a:pt x="812" y="455"/>
                  </a:lnTo>
                  <a:lnTo>
                    <a:pt x="810" y="465"/>
                  </a:lnTo>
                  <a:lnTo>
                    <a:pt x="810" y="465"/>
                  </a:lnTo>
                  <a:lnTo>
                    <a:pt x="810" y="465"/>
                  </a:lnTo>
                  <a:lnTo>
                    <a:pt x="809" y="461"/>
                  </a:lnTo>
                  <a:lnTo>
                    <a:pt x="799" y="457"/>
                  </a:lnTo>
                  <a:lnTo>
                    <a:pt x="789" y="461"/>
                  </a:lnTo>
                  <a:lnTo>
                    <a:pt x="799" y="455"/>
                  </a:lnTo>
                  <a:lnTo>
                    <a:pt x="797" y="450"/>
                  </a:lnTo>
                  <a:lnTo>
                    <a:pt x="789" y="444"/>
                  </a:lnTo>
                  <a:lnTo>
                    <a:pt x="778" y="445"/>
                  </a:lnTo>
                  <a:lnTo>
                    <a:pt x="788" y="442"/>
                  </a:lnTo>
                  <a:lnTo>
                    <a:pt x="778" y="431"/>
                  </a:lnTo>
                  <a:lnTo>
                    <a:pt x="780" y="426"/>
                  </a:lnTo>
                  <a:lnTo>
                    <a:pt x="781" y="424"/>
                  </a:lnTo>
                  <a:lnTo>
                    <a:pt x="781" y="415"/>
                  </a:lnTo>
                  <a:lnTo>
                    <a:pt x="781" y="410"/>
                  </a:lnTo>
                  <a:lnTo>
                    <a:pt x="786" y="397"/>
                  </a:lnTo>
                  <a:lnTo>
                    <a:pt x="785" y="392"/>
                  </a:lnTo>
                  <a:lnTo>
                    <a:pt x="783" y="394"/>
                  </a:lnTo>
                  <a:lnTo>
                    <a:pt x="775" y="391"/>
                  </a:lnTo>
                  <a:lnTo>
                    <a:pt x="744" y="391"/>
                  </a:lnTo>
                  <a:lnTo>
                    <a:pt x="738" y="399"/>
                  </a:lnTo>
                  <a:lnTo>
                    <a:pt x="744" y="389"/>
                  </a:lnTo>
                  <a:lnTo>
                    <a:pt x="736" y="384"/>
                  </a:lnTo>
                  <a:lnTo>
                    <a:pt x="724" y="380"/>
                  </a:lnTo>
                  <a:lnTo>
                    <a:pt x="716" y="378"/>
                  </a:lnTo>
                  <a:lnTo>
                    <a:pt x="714" y="378"/>
                  </a:lnTo>
                  <a:lnTo>
                    <a:pt x="709" y="370"/>
                  </a:lnTo>
                  <a:lnTo>
                    <a:pt x="698" y="364"/>
                  </a:lnTo>
                  <a:lnTo>
                    <a:pt x="692" y="364"/>
                  </a:lnTo>
                  <a:lnTo>
                    <a:pt x="682" y="360"/>
                  </a:lnTo>
                  <a:lnTo>
                    <a:pt x="676" y="356"/>
                  </a:lnTo>
                  <a:lnTo>
                    <a:pt x="671" y="356"/>
                  </a:lnTo>
                  <a:lnTo>
                    <a:pt x="653" y="360"/>
                  </a:lnTo>
                  <a:lnTo>
                    <a:pt x="653" y="359"/>
                  </a:lnTo>
                  <a:lnTo>
                    <a:pt x="647" y="362"/>
                  </a:lnTo>
                  <a:lnTo>
                    <a:pt x="651" y="357"/>
                  </a:lnTo>
                  <a:lnTo>
                    <a:pt x="653" y="351"/>
                  </a:lnTo>
                  <a:lnTo>
                    <a:pt x="651" y="348"/>
                  </a:lnTo>
                  <a:lnTo>
                    <a:pt x="651" y="341"/>
                  </a:lnTo>
                  <a:lnTo>
                    <a:pt x="650" y="333"/>
                  </a:lnTo>
                  <a:lnTo>
                    <a:pt x="650" y="327"/>
                  </a:lnTo>
                  <a:lnTo>
                    <a:pt x="635" y="327"/>
                  </a:lnTo>
                  <a:lnTo>
                    <a:pt x="632" y="331"/>
                  </a:lnTo>
                  <a:lnTo>
                    <a:pt x="634" y="327"/>
                  </a:lnTo>
                  <a:lnTo>
                    <a:pt x="632" y="327"/>
                  </a:lnTo>
                  <a:lnTo>
                    <a:pt x="629" y="322"/>
                  </a:lnTo>
                  <a:lnTo>
                    <a:pt x="626" y="322"/>
                  </a:lnTo>
                  <a:lnTo>
                    <a:pt x="629" y="319"/>
                  </a:lnTo>
                  <a:lnTo>
                    <a:pt x="634" y="303"/>
                  </a:lnTo>
                  <a:lnTo>
                    <a:pt x="637" y="291"/>
                  </a:lnTo>
                  <a:lnTo>
                    <a:pt x="639" y="291"/>
                  </a:lnTo>
                  <a:lnTo>
                    <a:pt x="642" y="285"/>
                  </a:lnTo>
                  <a:lnTo>
                    <a:pt x="643" y="283"/>
                  </a:lnTo>
                  <a:lnTo>
                    <a:pt x="648" y="279"/>
                  </a:lnTo>
                  <a:lnTo>
                    <a:pt x="643" y="274"/>
                  </a:lnTo>
                  <a:lnTo>
                    <a:pt x="650" y="272"/>
                  </a:lnTo>
                  <a:lnTo>
                    <a:pt x="658" y="267"/>
                  </a:lnTo>
                  <a:lnTo>
                    <a:pt x="661" y="264"/>
                  </a:lnTo>
                  <a:lnTo>
                    <a:pt x="661" y="263"/>
                  </a:lnTo>
                  <a:lnTo>
                    <a:pt x="664" y="263"/>
                  </a:lnTo>
                  <a:lnTo>
                    <a:pt x="669" y="256"/>
                  </a:lnTo>
                  <a:lnTo>
                    <a:pt x="671" y="255"/>
                  </a:lnTo>
                  <a:lnTo>
                    <a:pt x="674" y="259"/>
                  </a:lnTo>
                  <a:lnTo>
                    <a:pt x="674" y="253"/>
                  </a:lnTo>
                  <a:lnTo>
                    <a:pt x="676" y="248"/>
                  </a:lnTo>
                  <a:lnTo>
                    <a:pt x="685" y="246"/>
                  </a:lnTo>
                  <a:lnTo>
                    <a:pt x="680" y="246"/>
                  </a:lnTo>
                  <a:lnTo>
                    <a:pt x="679" y="243"/>
                  </a:lnTo>
                  <a:lnTo>
                    <a:pt x="680" y="242"/>
                  </a:lnTo>
                  <a:lnTo>
                    <a:pt x="693" y="242"/>
                  </a:lnTo>
                  <a:lnTo>
                    <a:pt x="703" y="240"/>
                  </a:lnTo>
                  <a:lnTo>
                    <a:pt x="706" y="238"/>
                  </a:lnTo>
                  <a:lnTo>
                    <a:pt x="706" y="232"/>
                  </a:lnTo>
                  <a:lnTo>
                    <a:pt x="704" y="227"/>
                  </a:lnTo>
                  <a:lnTo>
                    <a:pt x="701" y="227"/>
                  </a:lnTo>
                  <a:lnTo>
                    <a:pt x="693" y="222"/>
                  </a:lnTo>
                  <a:lnTo>
                    <a:pt x="685" y="226"/>
                  </a:lnTo>
                  <a:lnTo>
                    <a:pt x="688" y="222"/>
                  </a:lnTo>
                  <a:lnTo>
                    <a:pt x="685" y="221"/>
                  </a:lnTo>
                  <a:lnTo>
                    <a:pt x="682" y="222"/>
                  </a:lnTo>
                  <a:lnTo>
                    <a:pt x="682" y="221"/>
                  </a:lnTo>
                  <a:lnTo>
                    <a:pt x="674" y="216"/>
                  </a:lnTo>
                  <a:lnTo>
                    <a:pt x="674" y="219"/>
                  </a:lnTo>
                  <a:lnTo>
                    <a:pt x="672" y="219"/>
                  </a:lnTo>
                  <a:lnTo>
                    <a:pt x="669" y="218"/>
                  </a:lnTo>
                  <a:lnTo>
                    <a:pt x="672" y="214"/>
                  </a:lnTo>
                  <a:lnTo>
                    <a:pt x="688" y="221"/>
                  </a:lnTo>
                  <a:lnTo>
                    <a:pt x="698" y="219"/>
                  </a:lnTo>
                  <a:lnTo>
                    <a:pt x="698" y="222"/>
                  </a:lnTo>
                  <a:lnTo>
                    <a:pt x="708" y="227"/>
                  </a:lnTo>
                  <a:lnTo>
                    <a:pt x="716" y="222"/>
                  </a:lnTo>
                  <a:lnTo>
                    <a:pt x="719" y="219"/>
                  </a:lnTo>
                  <a:lnTo>
                    <a:pt x="717" y="218"/>
                  </a:lnTo>
                  <a:lnTo>
                    <a:pt x="719" y="216"/>
                  </a:lnTo>
                  <a:lnTo>
                    <a:pt x="722" y="216"/>
                  </a:lnTo>
                  <a:lnTo>
                    <a:pt x="722" y="211"/>
                  </a:lnTo>
                  <a:lnTo>
                    <a:pt x="732" y="216"/>
                  </a:lnTo>
                  <a:lnTo>
                    <a:pt x="732" y="214"/>
                  </a:lnTo>
                  <a:lnTo>
                    <a:pt x="736" y="214"/>
                  </a:lnTo>
                  <a:lnTo>
                    <a:pt x="746" y="211"/>
                  </a:lnTo>
                  <a:lnTo>
                    <a:pt x="751" y="206"/>
                  </a:lnTo>
                  <a:lnTo>
                    <a:pt x="751" y="203"/>
                  </a:lnTo>
                  <a:lnTo>
                    <a:pt x="754" y="202"/>
                  </a:lnTo>
                  <a:lnTo>
                    <a:pt x="764" y="192"/>
                  </a:lnTo>
                  <a:lnTo>
                    <a:pt x="767" y="187"/>
                  </a:lnTo>
                  <a:lnTo>
                    <a:pt x="740" y="184"/>
                  </a:lnTo>
                  <a:lnTo>
                    <a:pt x="730" y="174"/>
                  </a:lnTo>
                  <a:lnTo>
                    <a:pt x="727" y="173"/>
                  </a:lnTo>
                  <a:lnTo>
                    <a:pt x="728" y="170"/>
                  </a:lnTo>
                  <a:lnTo>
                    <a:pt x="736" y="170"/>
                  </a:lnTo>
                  <a:lnTo>
                    <a:pt x="746" y="174"/>
                  </a:lnTo>
                  <a:lnTo>
                    <a:pt x="754" y="184"/>
                  </a:lnTo>
                  <a:lnTo>
                    <a:pt x="765" y="182"/>
                  </a:lnTo>
                  <a:lnTo>
                    <a:pt x="783" y="165"/>
                  </a:lnTo>
                  <a:lnTo>
                    <a:pt x="785" y="162"/>
                  </a:lnTo>
                  <a:lnTo>
                    <a:pt x="783" y="160"/>
                  </a:lnTo>
                  <a:lnTo>
                    <a:pt x="777" y="158"/>
                  </a:lnTo>
                  <a:lnTo>
                    <a:pt x="777" y="157"/>
                  </a:lnTo>
                  <a:lnTo>
                    <a:pt x="780" y="153"/>
                  </a:lnTo>
                  <a:lnTo>
                    <a:pt x="788" y="155"/>
                  </a:lnTo>
                  <a:lnTo>
                    <a:pt x="796" y="152"/>
                  </a:lnTo>
                  <a:lnTo>
                    <a:pt x="796" y="160"/>
                  </a:lnTo>
                  <a:lnTo>
                    <a:pt x="805" y="162"/>
                  </a:lnTo>
                  <a:lnTo>
                    <a:pt x="805" y="157"/>
                  </a:lnTo>
                  <a:lnTo>
                    <a:pt x="807" y="157"/>
                  </a:lnTo>
                  <a:lnTo>
                    <a:pt x="815" y="163"/>
                  </a:lnTo>
                  <a:lnTo>
                    <a:pt x="813" y="155"/>
                  </a:lnTo>
                  <a:lnTo>
                    <a:pt x="812" y="152"/>
                  </a:lnTo>
                  <a:lnTo>
                    <a:pt x="812" y="150"/>
                  </a:lnTo>
                  <a:lnTo>
                    <a:pt x="813" y="149"/>
                  </a:lnTo>
                  <a:lnTo>
                    <a:pt x="823" y="157"/>
                  </a:lnTo>
                  <a:lnTo>
                    <a:pt x="826" y="153"/>
                  </a:lnTo>
                  <a:lnTo>
                    <a:pt x="831" y="152"/>
                  </a:lnTo>
                  <a:lnTo>
                    <a:pt x="846" y="141"/>
                  </a:lnTo>
                  <a:lnTo>
                    <a:pt x="850" y="139"/>
                  </a:lnTo>
                  <a:lnTo>
                    <a:pt x="852" y="136"/>
                  </a:lnTo>
                  <a:lnTo>
                    <a:pt x="852" y="131"/>
                  </a:lnTo>
                  <a:lnTo>
                    <a:pt x="854" y="129"/>
                  </a:lnTo>
                  <a:lnTo>
                    <a:pt x="846" y="118"/>
                  </a:lnTo>
                  <a:lnTo>
                    <a:pt x="849" y="109"/>
                  </a:lnTo>
                  <a:lnTo>
                    <a:pt x="844" y="112"/>
                  </a:lnTo>
                  <a:lnTo>
                    <a:pt x="846" y="109"/>
                  </a:lnTo>
                  <a:lnTo>
                    <a:pt x="844" y="109"/>
                  </a:lnTo>
                  <a:lnTo>
                    <a:pt x="846" y="107"/>
                  </a:lnTo>
                  <a:lnTo>
                    <a:pt x="842" y="102"/>
                  </a:lnTo>
                  <a:lnTo>
                    <a:pt x="844" y="101"/>
                  </a:lnTo>
                  <a:lnTo>
                    <a:pt x="849" y="101"/>
                  </a:lnTo>
                  <a:lnTo>
                    <a:pt x="852" y="104"/>
                  </a:lnTo>
                  <a:lnTo>
                    <a:pt x="860" y="97"/>
                  </a:lnTo>
                  <a:lnTo>
                    <a:pt x="860" y="93"/>
                  </a:lnTo>
                  <a:lnTo>
                    <a:pt x="854" y="91"/>
                  </a:lnTo>
                  <a:lnTo>
                    <a:pt x="862" y="85"/>
                  </a:lnTo>
                  <a:lnTo>
                    <a:pt x="858" y="81"/>
                  </a:lnTo>
                  <a:lnTo>
                    <a:pt x="850" y="81"/>
                  </a:lnTo>
                  <a:lnTo>
                    <a:pt x="852" y="80"/>
                  </a:lnTo>
                  <a:lnTo>
                    <a:pt x="850" y="78"/>
                  </a:lnTo>
                  <a:lnTo>
                    <a:pt x="847" y="75"/>
                  </a:lnTo>
                  <a:lnTo>
                    <a:pt x="849" y="73"/>
                  </a:lnTo>
                  <a:lnTo>
                    <a:pt x="849" y="67"/>
                  </a:lnTo>
                  <a:lnTo>
                    <a:pt x="836" y="69"/>
                  </a:lnTo>
                  <a:lnTo>
                    <a:pt x="825" y="64"/>
                  </a:lnTo>
                  <a:lnTo>
                    <a:pt x="813" y="65"/>
                  </a:lnTo>
                  <a:lnTo>
                    <a:pt x="810" y="70"/>
                  </a:lnTo>
                  <a:lnTo>
                    <a:pt x="810" y="77"/>
                  </a:lnTo>
                  <a:lnTo>
                    <a:pt x="810" y="80"/>
                  </a:lnTo>
                  <a:lnTo>
                    <a:pt x="812" y="85"/>
                  </a:lnTo>
                  <a:lnTo>
                    <a:pt x="818" y="86"/>
                  </a:lnTo>
                  <a:lnTo>
                    <a:pt x="818" y="88"/>
                  </a:lnTo>
                  <a:lnTo>
                    <a:pt x="813" y="88"/>
                  </a:lnTo>
                  <a:lnTo>
                    <a:pt x="810" y="93"/>
                  </a:lnTo>
                  <a:lnTo>
                    <a:pt x="817" y="94"/>
                  </a:lnTo>
                  <a:lnTo>
                    <a:pt x="807" y="94"/>
                  </a:lnTo>
                  <a:lnTo>
                    <a:pt x="801" y="97"/>
                  </a:lnTo>
                  <a:lnTo>
                    <a:pt x="799" y="107"/>
                  </a:lnTo>
                  <a:lnTo>
                    <a:pt x="793" y="117"/>
                  </a:lnTo>
                  <a:lnTo>
                    <a:pt x="786" y="123"/>
                  </a:lnTo>
                  <a:lnTo>
                    <a:pt x="783" y="131"/>
                  </a:lnTo>
                  <a:lnTo>
                    <a:pt x="777" y="131"/>
                  </a:lnTo>
                  <a:lnTo>
                    <a:pt x="775" y="134"/>
                  </a:lnTo>
                  <a:lnTo>
                    <a:pt x="772" y="136"/>
                  </a:lnTo>
                  <a:lnTo>
                    <a:pt x="762" y="117"/>
                  </a:lnTo>
                  <a:lnTo>
                    <a:pt x="764" y="112"/>
                  </a:lnTo>
                  <a:lnTo>
                    <a:pt x="764" y="109"/>
                  </a:lnTo>
                  <a:lnTo>
                    <a:pt x="767" y="104"/>
                  </a:lnTo>
                  <a:lnTo>
                    <a:pt x="767" y="109"/>
                  </a:lnTo>
                  <a:lnTo>
                    <a:pt x="772" y="107"/>
                  </a:lnTo>
                  <a:lnTo>
                    <a:pt x="770" y="91"/>
                  </a:lnTo>
                  <a:lnTo>
                    <a:pt x="765" y="88"/>
                  </a:lnTo>
                  <a:lnTo>
                    <a:pt x="762" y="80"/>
                  </a:lnTo>
                  <a:lnTo>
                    <a:pt x="756" y="81"/>
                  </a:lnTo>
                  <a:lnTo>
                    <a:pt x="749" y="88"/>
                  </a:lnTo>
                  <a:lnTo>
                    <a:pt x="748" y="96"/>
                  </a:lnTo>
                  <a:lnTo>
                    <a:pt x="746" y="96"/>
                  </a:lnTo>
                  <a:lnTo>
                    <a:pt x="744" y="102"/>
                  </a:lnTo>
                  <a:lnTo>
                    <a:pt x="741" y="105"/>
                  </a:lnTo>
                  <a:lnTo>
                    <a:pt x="740" y="107"/>
                  </a:lnTo>
                  <a:lnTo>
                    <a:pt x="736" y="102"/>
                  </a:lnTo>
                  <a:lnTo>
                    <a:pt x="741" y="94"/>
                  </a:lnTo>
                  <a:lnTo>
                    <a:pt x="738" y="85"/>
                  </a:lnTo>
                  <a:lnTo>
                    <a:pt x="732" y="78"/>
                  </a:lnTo>
                  <a:lnTo>
                    <a:pt x="736" y="80"/>
                  </a:lnTo>
                  <a:lnTo>
                    <a:pt x="740" y="77"/>
                  </a:lnTo>
                  <a:lnTo>
                    <a:pt x="740" y="73"/>
                  </a:lnTo>
                  <a:lnTo>
                    <a:pt x="738" y="75"/>
                  </a:lnTo>
                  <a:lnTo>
                    <a:pt x="732" y="73"/>
                  </a:lnTo>
                  <a:lnTo>
                    <a:pt x="733" y="70"/>
                  </a:lnTo>
                  <a:lnTo>
                    <a:pt x="725" y="73"/>
                  </a:lnTo>
                  <a:lnTo>
                    <a:pt x="722" y="69"/>
                  </a:lnTo>
                  <a:lnTo>
                    <a:pt x="717" y="69"/>
                  </a:lnTo>
                  <a:lnTo>
                    <a:pt x="717" y="67"/>
                  </a:lnTo>
                  <a:lnTo>
                    <a:pt x="720" y="65"/>
                  </a:lnTo>
                  <a:lnTo>
                    <a:pt x="728" y="60"/>
                  </a:lnTo>
                  <a:lnTo>
                    <a:pt x="722" y="57"/>
                  </a:lnTo>
                  <a:lnTo>
                    <a:pt x="724" y="54"/>
                  </a:lnTo>
                  <a:lnTo>
                    <a:pt x="735" y="56"/>
                  </a:lnTo>
                  <a:lnTo>
                    <a:pt x="732" y="49"/>
                  </a:lnTo>
                  <a:lnTo>
                    <a:pt x="730" y="51"/>
                  </a:lnTo>
                  <a:lnTo>
                    <a:pt x="728" y="41"/>
                  </a:lnTo>
                  <a:lnTo>
                    <a:pt x="724" y="40"/>
                  </a:lnTo>
                  <a:lnTo>
                    <a:pt x="724" y="36"/>
                  </a:lnTo>
                  <a:lnTo>
                    <a:pt x="720" y="35"/>
                  </a:lnTo>
                  <a:lnTo>
                    <a:pt x="724" y="25"/>
                  </a:lnTo>
                  <a:lnTo>
                    <a:pt x="724" y="20"/>
                  </a:lnTo>
                  <a:lnTo>
                    <a:pt x="717" y="12"/>
                  </a:lnTo>
                  <a:lnTo>
                    <a:pt x="717" y="11"/>
                  </a:lnTo>
                  <a:lnTo>
                    <a:pt x="719" y="6"/>
                  </a:lnTo>
                  <a:lnTo>
                    <a:pt x="714" y="8"/>
                  </a:lnTo>
                  <a:lnTo>
                    <a:pt x="712" y="4"/>
                  </a:lnTo>
                  <a:lnTo>
                    <a:pt x="709" y="8"/>
                  </a:lnTo>
                  <a:lnTo>
                    <a:pt x="709" y="4"/>
                  </a:lnTo>
                  <a:lnTo>
                    <a:pt x="708" y="4"/>
                  </a:lnTo>
                  <a:lnTo>
                    <a:pt x="709" y="1"/>
                  </a:lnTo>
                  <a:lnTo>
                    <a:pt x="701" y="0"/>
                  </a:lnTo>
                  <a:lnTo>
                    <a:pt x="690" y="11"/>
                  </a:lnTo>
                  <a:lnTo>
                    <a:pt x="693" y="16"/>
                  </a:lnTo>
                  <a:lnTo>
                    <a:pt x="690" y="22"/>
                  </a:lnTo>
                  <a:lnTo>
                    <a:pt x="687" y="17"/>
                  </a:lnTo>
                  <a:lnTo>
                    <a:pt x="680" y="22"/>
                  </a:lnTo>
                  <a:lnTo>
                    <a:pt x="680" y="28"/>
                  </a:lnTo>
                  <a:lnTo>
                    <a:pt x="676" y="35"/>
                  </a:lnTo>
                  <a:lnTo>
                    <a:pt x="679" y="41"/>
                  </a:lnTo>
                  <a:lnTo>
                    <a:pt x="680" y="40"/>
                  </a:lnTo>
                  <a:lnTo>
                    <a:pt x="679" y="43"/>
                  </a:lnTo>
                  <a:lnTo>
                    <a:pt x="677" y="43"/>
                  </a:lnTo>
                  <a:lnTo>
                    <a:pt x="671" y="48"/>
                  </a:lnTo>
                  <a:lnTo>
                    <a:pt x="669" y="57"/>
                  </a:lnTo>
                  <a:lnTo>
                    <a:pt x="674" y="62"/>
                  </a:lnTo>
                  <a:lnTo>
                    <a:pt x="674" y="64"/>
                  </a:lnTo>
                  <a:lnTo>
                    <a:pt x="674" y="65"/>
                  </a:lnTo>
                  <a:lnTo>
                    <a:pt x="684" y="67"/>
                  </a:lnTo>
                  <a:lnTo>
                    <a:pt x="684" y="69"/>
                  </a:lnTo>
                  <a:lnTo>
                    <a:pt x="688" y="72"/>
                  </a:lnTo>
                  <a:lnTo>
                    <a:pt x="690" y="70"/>
                  </a:lnTo>
                  <a:lnTo>
                    <a:pt x="693" y="77"/>
                  </a:lnTo>
                  <a:lnTo>
                    <a:pt x="703" y="73"/>
                  </a:lnTo>
                  <a:lnTo>
                    <a:pt x="703" y="78"/>
                  </a:lnTo>
                  <a:lnTo>
                    <a:pt x="701" y="81"/>
                  </a:lnTo>
                  <a:lnTo>
                    <a:pt x="698" y="81"/>
                  </a:lnTo>
                  <a:lnTo>
                    <a:pt x="701" y="77"/>
                  </a:lnTo>
                  <a:lnTo>
                    <a:pt x="695" y="78"/>
                  </a:lnTo>
                  <a:lnTo>
                    <a:pt x="692" y="85"/>
                  </a:lnTo>
                  <a:lnTo>
                    <a:pt x="692" y="86"/>
                  </a:lnTo>
                  <a:lnTo>
                    <a:pt x="690" y="89"/>
                  </a:lnTo>
                  <a:lnTo>
                    <a:pt x="687" y="89"/>
                  </a:lnTo>
                  <a:lnTo>
                    <a:pt x="684" y="96"/>
                  </a:lnTo>
                  <a:lnTo>
                    <a:pt x="692" y="96"/>
                  </a:lnTo>
                  <a:lnTo>
                    <a:pt x="696" y="91"/>
                  </a:lnTo>
                  <a:lnTo>
                    <a:pt x="693" y="93"/>
                  </a:lnTo>
                  <a:lnTo>
                    <a:pt x="695" y="88"/>
                  </a:lnTo>
                  <a:lnTo>
                    <a:pt x="698" y="89"/>
                  </a:lnTo>
                  <a:lnTo>
                    <a:pt x="696" y="99"/>
                  </a:lnTo>
                  <a:lnTo>
                    <a:pt x="698" y="99"/>
                  </a:lnTo>
                  <a:lnTo>
                    <a:pt x="690" y="105"/>
                  </a:lnTo>
                  <a:lnTo>
                    <a:pt x="687" y="109"/>
                  </a:lnTo>
                  <a:lnTo>
                    <a:pt x="680" y="113"/>
                  </a:lnTo>
                  <a:lnTo>
                    <a:pt x="668" y="113"/>
                  </a:lnTo>
                  <a:lnTo>
                    <a:pt x="669" y="117"/>
                  </a:lnTo>
                  <a:lnTo>
                    <a:pt x="664" y="123"/>
                  </a:lnTo>
                  <a:lnTo>
                    <a:pt x="669" y="128"/>
                  </a:lnTo>
                  <a:lnTo>
                    <a:pt x="668" y="133"/>
                  </a:lnTo>
                  <a:lnTo>
                    <a:pt x="666" y="136"/>
                  </a:lnTo>
                  <a:lnTo>
                    <a:pt x="663" y="134"/>
                  </a:lnTo>
                  <a:lnTo>
                    <a:pt x="664" y="131"/>
                  </a:lnTo>
                  <a:lnTo>
                    <a:pt x="656" y="134"/>
                  </a:lnTo>
                  <a:lnTo>
                    <a:pt x="658" y="129"/>
                  </a:lnTo>
                  <a:lnTo>
                    <a:pt x="655" y="131"/>
                  </a:lnTo>
                  <a:lnTo>
                    <a:pt x="655" y="128"/>
                  </a:lnTo>
                  <a:lnTo>
                    <a:pt x="659" y="125"/>
                  </a:lnTo>
                  <a:lnTo>
                    <a:pt x="658" y="121"/>
                  </a:lnTo>
                  <a:lnTo>
                    <a:pt x="661" y="117"/>
                  </a:lnTo>
                  <a:lnTo>
                    <a:pt x="664" y="109"/>
                  </a:lnTo>
                  <a:lnTo>
                    <a:pt x="656" y="112"/>
                  </a:lnTo>
                  <a:lnTo>
                    <a:pt x="656" y="115"/>
                  </a:lnTo>
                  <a:lnTo>
                    <a:pt x="653" y="115"/>
                  </a:lnTo>
                  <a:lnTo>
                    <a:pt x="653" y="113"/>
                  </a:lnTo>
                  <a:lnTo>
                    <a:pt x="656" y="107"/>
                  </a:lnTo>
                  <a:lnTo>
                    <a:pt x="651" y="109"/>
                  </a:lnTo>
                  <a:lnTo>
                    <a:pt x="653" y="107"/>
                  </a:lnTo>
                  <a:lnTo>
                    <a:pt x="648" y="102"/>
                  </a:lnTo>
                  <a:lnTo>
                    <a:pt x="645" y="102"/>
                  </a:lnTo>
                  <a:lnTo>
                    <a:pt x="647" y="105"/>
                  </a:lnTo>
                  <a:lnTo>
                    <a:pt x="640" y="101"/>
                  </a:lnTo>
                  <a:lnTo>
                    <a:pt x="639" y="102"/>
                  </a:lnTo>
                  <a:lnTo>
                    <a:pt x="642" y="105"/>
                  </a:lnTo>
                  <a:lnTo>
                    <a:pt x="634" y="105"/>
                  </a:lnTo>
                  <a:lnTo>
                    <a:pt x="632" y="107"/>
                  </a:lnTo>
                  <a:lnTo>
                    <a:pt x="629" y="105"/>
                  </a:lnTo>
                  <a:lnTo>
                    <a:pt x="632" y="110"/>
                  </a:lnTo>
                  <a:lnTo>
                    <a:pt x="632" y="113"/>
                  </a:lnTo>
                  <a:lnTo>
                    <a:pt x="631" y="112"/>
                  </a:lnTo>
                  <a:lnTo>
                    <a:pt x="634" y="120"/>
                  </a:lnTo>
                  <a:lnTo>
                    <a:pt x="635" y="120"/>
                  </a:lnTo>
                  <a:lnTo>
                    <a:pt x="635" y="118"/>
                  </a:lnTo>
                  <a:lnTo>
                    <a:pt x="637" y="117"/>
                  </a:lnTo>
                  <a:lnTo>
                    <a:pt x="642" y="117"/>
                  </a:lnTo>
                  <a:lnTo>
                    <a:pt x="642" y="118"/>
                  </a:lnTo>
                  <a:lnTo>
                    <a:pt x="647" y="118"/>
                  </a:lnTo>
                  <a:lnTo>
                    <a:pt x="645" y="125"/>
                  </a:lnTo>
                  <a:lnTo>
                    <a:pt x="642" y="126"/>
                  </a:lnTo>
                  <a:lnTo>
                    <a:pt x="632" y="121"/>
                  </a:lnTo>
                  <a:lnTo>
                    <a:pt x="629" y="113"/>
                  </a:lnTo>
                  <a:lnTo>
                    <a:pt x="626" y="115"/>
                  </a:lnTo>
                  <a:lnTo>
                    <a:pt x="629" y="121"/>
                  </a:lnTo>
                  <a:lnTo>
                    <a:pt x="619" y="123"/>
                  </a:lnTo>
                  <a:lnTo>
                    <a:pt x="615" y="120"/>
                  </a:lnTo>
                  <a:lnTo>
                    <a:pt x="603" y="120"/>
                  </a:lnTo>
                  <a:lnTo>
                    <a:pt x="597" y="123"/>
                  </a:lnTo>
                  <a:lnTo>
                    <a:pt x="592" y="123"/>
                  </a:lnTo>
                  <a:lnTo>
                    <a:pt x="587" y="125"/>
                  </a:lnTo>
                  <a:lnTo>
                    <a:pt x="581" y="123"/>
                  </a:lnTo>
                  <a:lnTo>
                    <a:pt x="576" y="125"/>
                  </a:lnTo>
                  <a:lnTo>
                    <a:pt x="571" y="123"/>
                  </a:lnTo>
                  <a:lnTo>
                    <a:pt x="565" y="115"/>
                  </a:lnTo>
                  <a:lnTo>
                    <a:pt x="566" y="112"/>
                  </a:lnTo>
                  <a:lnTo>
                    <a:pt x="563" y="112"/>
                  </a:lnTo>
                  <a:lnTo>
                    <a:pt x="562" y="113"/>
                  </a:lnTo>
                  <a:lnTo>
                    <a:pt x="558" y="113"/>
                  </a:lnTo>
                  <a:lnTo>
                    <a:pt x="558" y="115"/>
                  </a:lnTo>
                  <a:lnTo>
                    <a:pt x="557" y="115"/>
                  </a:lnTo>
                  <a:lnTo>
                    <a:pt x="547" y="113"/>
                  </a:lnTo>
                  <a:lnTo>
                    <a:pt x="549" y="110"/>
                  </a:lnTo>
                  <a:lnTo>
                    <a:pt x="538" y="104"/>
                  </a:lnTo>
                  <a:lnTo>
                    <a:pt x="542" y="102"/>
                  </a:lnTo>
                  <a:lnTo>
                    <a:pt x="539" y="97"/>
                  </a:lnTo>
                  <a:lnTo>
                    <a:pt x="541" y="96"/>
                  </a:lnTo>
                  <a:lnTo>
                    <a:pt x="534" y="89"/>
                  </a:lnTo>
                  <a:lnTo>
                    <a:pt x="512" y="97"/>
                  </a:lnTo>
                  <a:lnTo>
                    <a:pt x="504" y="99"/>
                  </a:lnTo>
                  <a:lnTo>
                    <a:pt x="494" y="107"/>
                  </a:lnTo>
                  <a:lnTo>
                    <a:pt x="494" y="110"/>
                  </a:lnTo>
                  <a:lnTo>
                    <a:pt x="498" y="110"/>
                  </a:lnTo>
                  <a:lnTo>
                    <a:pt x="498" y="112"/>
                  </a:lnTo>
                  <a:lnTo>
                    <a:pt x="504" y="113"/>
                  </a:lnTo>
                  <a:lnTo>
                    <a:pt x="509" y="112"/>
                  </a:lnTo>
                  <a:lnTo>
                    <a:pt x="506" y="109"/>
                  </a:lnTo>
                  <a:lnTo>
                    <a:pt x="512" y="105"/>
                  </a:lnTo>
                  <a:lnTo>
                    <a:pt x="515" y="109"/>
                  </a:lnTo>
                  <a:lnTo>
                    <a:pt x="522" y="105"/>
                  </a:lnTo>
                  <a:lnTo>
                    <a:pt x="523" y="109"/>
                  </a:lnTo>
                  <a:lnTo>
                    <a:pt x="523" y="105"/>
                  </a:lnTo>
                  <a:lnTo>
                    <a:pt x="523" y="102"/>
                  </a:lnTo>
                  <a:lnTo>
                    <a:pt x="526" y="102"/>
                  </a:lnTo>
                  <a:lnTo>
                    <a:pt x="525" y="101"/>
                  </a:lnTo>
                  <a:lnTo>
                    <a:pt x="536" y="97"/>
                  </a:lnTo>
                  <a:lnTo>
                    <a:pt x="533" y="101"/>
                  </a:lnTo>
                  <a:lnTo>
                    <a:pt x="534" y="102"/>
                  </a:lnTo>
                  <a:lnTo>
                    <a:pt x="531" y="102"/>
                  </a:lnTo>
                  <a:lnTo>
                    <a:pt x="531" y="104"/>
                  </a:lnTo>
                  <a:lnTo>
                    <a:pt x="528" y="109"/>
                  </a:lnTo>
                  <a:lnTo>
                    <a:pt x="526" y="107"/>
                  </a:lnTo>
                  <a:lnTo>
                    <a:pt x="525" y="110"/>
                  </a:lnTo>
                  <a:lnTo>
                    <a:pt x="507" y="115"/>
                  </a:lnTo>
                  <a:lnTo>
                    <a:pt x="506" y="118"/>
                  </a:lnTo>
                  <a:lnTo>
                    <a:pt x="507" y="118"/>
                  </a:lnTo>
                  <a:lnTo>
                    <a:pt x="501" y="123"/>
                  </a:lnTo>
                  <a:lnTo>
                    <a:pt x="504" y="126"/>
                  </a:lnTo>
                  <a:lnTo>
                    <a:pt x="504" y="128"/>
                  </a:lnTo>
                  <a:lnTo>
                    <a:pt x="502" y="133"/>
                  </a:lnTo>
                  <a:lnTo>
                    <a:pt x="504" y="139"/>
                  </a:lnTo>
                  <a:lnTo>
                    <a:pt x="507" y="139"/>
                  </a:lnTo>
                  <a:lnTo>
                    <a:pt x="504" y="141"/>
                  </a:lnTo>
                  <a:lnTo>
                    <a:pt x="506" y="144"/>
                  </a:lnTo>
                  <a:lnTo>
                    <a:pt x="498" y="145"/>
                  </a:lnTo>
                  <a:lnTo>
                    <a:pt x="496" y="149"/>
                  </a:lnTo>
                  <a:lnTo>
                    <a:pt x="494" y="145"/>
                  </a:lnTo>
                  <a:lnTo>
                    <a:pt x="491" y="141"/>
                  </a:lnTo>
                  <a:lnTo>
                    <a:pt x="499" y="139"/>
                  </a:lnTo>
                  <a:lnTo>
                    <a:pt x="498" y="134"/>
                  </a:lnTo>
                  <a:lnTo>
                    <a:pt x="496" y="134"/>
                  </a:lnTo>
                  <a:lnTo>
                    <a:pt x="494" y="131"/>
                  </a:lnTo>
                  <a:lnTo>
                    <a:pt x="491" y="133"/>
                  </a:lnTo>
                  <a:lnTo>
                    <a:pt x="493" y="128"/>
                  </a:lnTo>
                  <a:lnTo>
                    <a:pt x="491" y="126"/>
                  </a:lnTo>
                  <a:lnTo>
                    <a:pt x="488" y="133"/>
                  </a:lnTo>
                  <a:lnTo>
                    <a:pt x="486" y="131"/>
                  </a:lnTo>
                  <a:lnTo>
                    <a:pt x="488" y="128"/>
                  </a:lnTo>
                  <a:lnTo>
                    <a:pt x="488" y="126"/>
                  </a:lnTo>
                  <a:lnTo>
                    <a:pt x="488" y="123"/>
                  </a:lnTo>
                  <a:lnTo>
                    <a:pt x="478" y="123"/>
                  </a:lnTo>
                  <a:lnTo>
                    <a:pt x="480" y="121"/>
                  </a:lnTo>
                  <a:lnTo>
                    <a:pt x="478" y="118"/>
                  </a:lnTo>
                  <a:lnTo>
                    <a:pt x="477" y="120"/>
                  </a:lnTo>
                  <a:lnTo>
                    <a:pt x="477" y="118"/>
                  </a:lnTo>
                  <a:lnTo>
                    <a:pt x="477" y="115"/>
                  </a:lnTo>
                  <a:lnTo>
                    <a:pt x="462" y="123"/>
                  </a:lnTo>
                  <a:lnTo>
                    <a:pt x="459" y="123"/>
                  </a:lnTo>
                  <a:lnTo>
                    <a:pt x="461" y="120"/>
                  </a:lnTo>
                  <a:lnTo>
                    <a:pt x="459" y="120"/>
                  </a:lnTo>
                  <a:lnTo>
                    <a:pt x="456" y="123"/>
                  </a:lnTo>
                  <a:lnTo>
                    <a:pt x="451" y="123"/>
                  </a:lnTo>
                  <a:lnTo>
                    <a:pt x="449" y="125"/>
                  </a:lnTo>
                  <a:lnTo>
                    <a:pt x="413" y="123"/>
                  </a:lnTo>
                  <a:lnTo>
                    <a:pt x="408" y="121"/>
                  </a:lnTo>
                  <a:lnTo>
                    <a:pt x="403" y="118"/>
                  </a:lnTo>
                  <a:lnTo>
                    <a:pt x="406" y="117"/>
                  </a:lnTo>
                  <a:lnTo>
                    <a:pt x="408" y="112"/>
                  </a:lnTo>
                  <a:lnTo>
                    <a:pt x="413" y="110"/>
                  </a:lnTo>
                  <a:lnTo>
                    <a:pt x="425" y="110"/>
                  </a:lnTo>
                  <a:lnTo>
                    <a:pt x="427" y="104"/>
                  </a:lnTo>
                  <a:lnTo>
                    <a:pt x="424" y="107"/>
                  </a:lnTo>
                  <a:lnTo>
                    <a:pt x="425" y="102"/>
                  </a:lnTo>
                  <a:lnTo>
                    <a:pt x="419" y="94"/>
                  </a:lnTo>
                  <a:lnTo>
                    <a:pt x="417" y="96"/>
                  </a:lnTo>
                  <a:lnTo>
                    <a:pt x="416" y="91"/>
                  </a:lnTo>
                  <a:lnTo>
                    <a:pt x="401" y="91"/>
                  </a:lnTo>
                  <a:lnTo>
                    <a:pt x="405" y="94"/>
                  </a:lnTo>
                  <a:lnTo>
                    <a:pt x="405" y="96"/>
                  </a:lnTo>
                  <a:lnTo>
                    <a:pt x="401" y="93"/>
                  </a:lnTo>
                  <a:lnTo>
                    <a:pt x="384" y="91"/>
                  </a:lnTo>
                  <a:lnTo>
                    <a:pt x="372" y="83"/>
                  </a:lnTo>
                  <a:lnTo>
                    <a:pt x="350" y="78"/>
                  </a:lnTo>
                  <a:lnTo>
                    <a:pt x="348" y="73"/>
                  </a:lnTo>
                  <a:lnTo>
                    <a:pt x="337" y="67"/>
                  </a:lnTo>
                  <a:lnTo>
                    <a:pt x="320" y="67"/>
                  </a:lnTo>
                  <a:lnTo>
                    <a:pt x="315" y="77"/>
                  </a:lnTo>
                  <a:lnTo>
                    <a:pt x="312" y="80"/>
                  </a:lnTo>
                  <a:lnTo>
                    <a:pt x="305" y="81"/>
                  </a:lnTo>
                  <a:lnTo>
                    <a:pt x="297" y="80"/>
                  </a:lnTo>
                  <a:lnTo>
                    <a:pt x="299" y="78"/>
                  </a:lnTo>
                  <a:lnTo>
                    <a:pt x="307" y="70"/>
                  </a:lnTo>
                  <a:lnTo>
                    <a:pt x="300" y="70"/>
                  </a:lnTo>
                  <a:lnTo>
                    <a:pt x="305" y="60"/>
                  </a:lnTo>
                  <a:lnTo>
                    <a:pt x="305" y="59"/>
                  </a:lnTo>
                  <a:lnTo>
                    <a:pt x="302" y="59"/>
                  </a:lnTo>
                  <a:lnTo>
                    <a:pt x="303" y="60"/>
                  </a:lnTo>
                  <a:lnTo>
                    <a:pt x="300" y="64"/>
                  </a:lnTo>
                  <a:lnTo>
                    <a:pt x="299" y="60"/>
                  </a:lnTo>
                  <a:lnTo>
                    <a:pt x="294" y="62"/>
                  </a:lnTo>
                  <a:lnTo>
                    <a:pt x="294" y="64"/>
                  </a:lnTo>
                  <a:lnTo>
                    <a:pt x="292" y="69"/>
                  </a:lnTo>
                  <a:lnTo>
                    <a:pt x="292" y="70"/>
                  </a:lnTo>
                  <a:lnTo>
                    <a:pt x="287" y="73"/>
                  </a:lnTo>
                  <a:lnTo>
                    <a:pt x="289" y="75"/>
                  </a:lnTo>
                  <a:lnTo>
                    <a:pt x="283" y="78"/>
                  </a:lnTo>
                  <a:lnTo>
                    <a:pt x="279" y="80"/>
                  </a:lnTo>
                  <a:lnTo>
                    <a:pt x="271" y="73"/>
                  </a:lnTo>
                  <a:lnTo>
                    <a:pt x="270" y="54"/>
                  </a:lnTo>
                  <a:lnTo>
                    <a:pt x="262" y="46"/>
                  </a:lnTo>
                  <a:lnTo>
                    <a:pt x="259" y="51"/>
                  </a:lnTo>
                  <a:lnTo>
                    <a:pt x="259" y="54"/>
                  </a:lnTo>
                  <a:lnTo>
                    <a:pt x="263" y="56"/>
                  </a:lnTo>
                  <a:lnTo>
                    <a:pt x="255" y="59"/>
                  </a:lnTo>
                  <a:lnTo>
                    <a:pt x="252" y="64"/>
                  </a:lnTo>
                  <a:lnTo>
                    <a:pt x="239" y="70"/>
                  </a:lnTo>
                  <a:lnTo>
                    <a:pt x="243" y="67"/>
                  </a:lnTo>
                  <a:lnTo>
                    <a:pt x="244" y="64"/>
                  </a:lnTo>
                  <a:lnTo>
                    <a:pt x="223" y="72"/>
                  </a:lnTo>
                  <a:lnTo>
                    <a:pt x="209" y="86"/>
                  </a:lnTo>
                  <a:lnTo>
                    <a:pt x="212" y="78"/>
                  </a:lnTo>
                  <a:lnTo>
                    <a:pt x="212" y="78"/>
                  </a:lnTo>
                  <a:lnTo>
                    <a:pt x="206" y="81"/>
                  </a:lnTo>
                  <a:lnTo>
                    <a:pt x="206" y="80"/>
                  </a:lnTo>
                  <a:lnTo>
                    <a:pt x="204" y="81"/>
                  </a:lnTo>
                  <a:lnTo>
                    <a:pt x="204" y="80"/>
                  </a:lnTo>
                  <a:lnTo>
                    <a:pt x="201" y="80"/>
                  </a:lnTo>
                  <a:lnTo>
                    <a:pt x="201" y="81"/>
                  </a:lnTo>
                  <a:lnTo>
                    <a:pt x="194" y="86"/>
                  </a:lnTo>
                  <a:lnTo>
                    <a:pt x="185" y="89"/>
                  </a:lnTo>
                  <a:lnTo>
                    <a:pt x="183" y="89"/>
                  </a:lnTo>
                  <a:lnTo>
                    <a:pt x="183" y="88"/>
                  </a:lnTo>
                  <a:lnTo>
                    <a:pt x="188" y="85"/>
                  </a:lnTo>
                  <a:lnTo>
                    <a:pt x="188" y="86"/>
                  </a:lnTo>
                  <a:lnTo>
                    <a:pt x="201" y="77"/>
                  </a:lnTo>
                  <a:lnTo>
                    <a:pt x="214" y="75"/>
                  </a:lnTo>
                  <a:lnTo>
                    <a:pt x="235" y="62"/>
                  </a:lnTo>
                  <a:lnTo>
                    <a:pt x="239" y="60"/>
                  </a:lnTo>
                  <a:lnTo>
                    <a:pt x="238" y="56"/>
                  </a:lnTo>
                  <a:lnTo>
                    <a:pt x="230" y="60"/>
                  </a:lnTo>
                  <a:lnTo>
                    <a:pt x="225" y="57"/>
                  </a:lnTo>
                  <a:lnTo>
                    <a:pt x="220" y="60"/>
                  </a:lnTo>
                  <a:lnTo>
                    <a:pt x="215" y="65"/>
                  </a:lnTo>
                  <a:lnTo>
                    <a:pt x="212" y="64"/>
                  </a:lnTo>
                  <a:lnTo>
                    <a:pt x="199" y="72"/>
                  </a:lnTo>
                  <a:lnTo>
                    <a:pt x="194" y="70"/>
                  </a:lnTo>
                  <a:lnTo>
                    <a:pt x="188" y="73"/>
                  </a:lnTo>
                  <a:lnTo>
                    <a:pt x="186" y="78"/>
                  </a:lnTo>
                  <a:lnTo>
                    <a:pt x="183" y="80"/>
                  </a:lnTo>
                  <a:lnTo>
                    <a:pt x="174" y="81"/>
                  </a:lnTo>
                  <a:lnTo>
                    <a:pt x="161" y="89"/>
                  </a:lnTo>
                  <a:lnTo>
                    <a:pt x="164" y="99"/>
                  </a:lnTo>
                  <a:lnTo>
                    <a:pt x="164" y="102"/>
                  </a:lnTo>
                  <a:lnTo>
                    <a:pt x="161" y="104"/>
                  </a:lnTo>
                  <a:lnTo>
                    <a:pt x="158" y="96"/>
                  </a:lnTo>
                  <a:lnTo>
                    <a:pt x="148" y="94"/>
                  </a:lnTo>
                  <a:lnTo>
                    <a:pt x="150" y="101"/>
                  </a:lnTo>
                  <a:lnTo>
                    <a:pt x="148" y="101"/>
                  </a:lnTo>
                  <a:lnTo>
                    <a:pt x="142" y="96"/>
                  </a:lnTo>
                  <a:lnTo>
                    <a:pt x="135" y="96"/>
                  </a:lnTo>
                  <a:lnTo>
                    <a:pt x="137" y="94"/>
                  </a:lnTo>
                  <a:lnTo>
                    <a:pt x="122" y="93"/>
                  </a:lnTo>
                  <a:lnTo>
                    <a:pt x="114" y="85"/>
                  </a:lnTo>
                  <a:lnTo>
                    <a:pt x="111" y="85"/>
                  </a:lnTo>
                  <a:lnTo>
                    <a:pt x="105" y="75"/>
                  </a:lnTo>
                  <a:lnTo>
                    <a:pt x="84" y="72"/>
                  </a:lnTo>
                  <a:lnTo>
                    <a:pt x="0" y="299"/>
                  </a:lnTo>
                  <a:lnTo>
                    <a:pt x="5" y="301"/>
                  </a:lnTo>
                  <a:lnTo>
                    <a:pt x="8" y="299"/>
                  </a:lnTo>
                  <a:lnTo>
                    <a:pt x="13" y="301"/>
                  </a:lnTo>
                  <a:lnTo>
                    <a:pt x="16" y="299"/>
                  </a:lnTo>
                  <a:lnTo>
                    <a:pt x="26" y="298"/>
                  </a:lnTo>
                  <a:lnTo>
                    <a:pt x="23" y="304"/>
                  </a:lnTo>
                  <a:lnTo>
                    <a:pt x="32" y="315"/>
                  </a:lnTo>
                  <a:lnTo>
                    <a:pt x="37" y="314"/>
                  </a:lnTo>
                  <a:lnTo>
                    <a:pt x="36" y="312"/>
                  </a:lnTo>
                  <a:lnTo>
                    <a:pt x="39" y="314"/>
                  </a:lnTo>
                  <a:lnTo>
                    <a:pt x="32" y="317"/>
                  </a:lnTo>
                  <a:lnTo>
                    <a:pt x="37" y="320"/>
                  </a:lnTo>
                  <a:lnTo>
                    <a:pt x="39" y="327"/>
                  </a:lnTo>
                  <a:lnTo>
                    <a:pt x="52" y="322"/>
                  </a:lnTo>
                  <a:lnTo>
                    <a:pt x="60" y="314"/>
                  </a:lnTo>
                  <a:lnTo>
                    <a:pt x="73" y="309"/>
                  </a:lnTo>
                  <a:lnTo>
                    <a:pt x="81" y="323"/>
                  </a:lnTo>
                  <a:lnTo>
                    <a:pt x="81" y="327"/>
                  </a:lnTo>
                  <a:lnTo>
                    <a:pt x="87" y="331"/>
                  </a:lnTo>
                  <a:lnTo>
                    <a:pt x="98" y="359"/>
                  </a:lnTo>
                  <a:lnTo>
                    <a:pt x="97" y="360"/>
                  </a:lnTo>
                  <a:lnTo>
                    <a:pt x="100" y="362"/>
                  </a:lnTo>
                  <a:lnTo>
                    <a:pt x="100" y="370"/>
                  </a:lnTo>
                  <a:lnTo>
                    <a:pt x="103" y="372"/>
                  </a:lnTo>
                  <a:lnTo>
                    <a:pt x="113" y="373"/>
                  </a:lnTo>
                  <a:lnTo>
                    <a:pt x="122" y="380"/>
                  </a:lnTo>
                  <a:lnTo>
                    <a:pt x="124" y="381"/>
                  </a:lnTo>
                  <a:lnTo>
                    <a:pt x="121" y="386"/>
                  </a:lnTo>
                  <a:lnTo>
                    <a:pt x="119" y="394"/>
                  </a:lnTo>
                  <a:lnTo>
                    <a:pt x="117" y="396"/>
                  </a:lnTo>
                  <a:lnTo>
                    <a:pt x="116" y="397"/>
                  </a:lnTo>
                  <a:lnTo>
                    <a:pt x="117" y="399"/>
                  </a:lnTo>
                  <a:lnTo>
                    <a:pt x="114" y="402"/>
                  </a:lnTo>
                  <a:lnTo>
                    <a:pt x="114" y="404"/>
                  </a:lnTo>
                  <a:lnTo>
                    <a:pt x="111" y="404"/>
                  </a:lnTo>
                  <a:lnTo>
                    <a:pt x="109" y="407"/>
                  </a:lnTo>
                  <a:lnTo>
                    <a:pt x="108" y="408"/>
                  </a:lnTo>
                  <a:lnTo>
                    <a:pt x="109" y="412"/>
                  </a:lnTo>
                  <a:lnTo>
                    <a:pt x="114" y="412"/>
                  </a:lnTo>
                  <a:lnTo>
                    <a:pt x="114" y="413"/>
                  </a:lnTo>
                  <a:lnTo>
                    <a:pt x="111" y="415"/>
                  </a:lnTo>
                  <a:lnTo>
                    <a:pt x="111" y="416"/>
                  </a:lnTo>
                  <a:lnTo>
                    <a:pt x="119" y="424"/>
                  </a:lnTo>
                  <a:lnTo>
                    <a:pt x="122" y="424"/>
                  </a:lnTo>
                  <a:lnTo>
                    <a:pt x="121" y="429"/>
                  </a:lnTo>
                  <a:lnTo>
                    <a:pt x="117" y="433"/>
                  </a:lnTo>
                  <a:lnTo>
                    <a:pt x="121" y="437"/>
                  </a:lnTo>
                  <a:lnTo>
                    <a:pt x="121" y="441"/>
                  </a:lnTo>
                  <a:lnTo>
                    <a:pt x="129" y="441"/>
                  </a:lnTo>
                  <a:lnTo>
                    <a:pt x="127" y="444"/>
                  </a:lnTo>
                  <a:lnTo>
                    <a:pt x="132" y="442"/>
                  </a:lnTo>
                  <a:lnTo>
                    <a:pt x="132" y="445"/>
                  </a:lnTo>
                  <a:lnTo>
                    <a:pt x="130" y="449"/>
                  </a:lnTo>
                  <a:lnTo>
                    <a:pt x="132" y="449"/>
                  </a:lnTo>
                  <a:lnTo>
                    <a:pt x="130" y="455"/>
                  </a:lnTo>
                  <a:lnTo>
                    <a:pt x="132" y="455"/>
                  </a:lnTo>
                  <a:lnTo>
                    <a:pt x="135" y="453"/>
                  </a:lnTo>
                  <a:lnTo>
                    <a:pt x="137" y="455"/>
                  </a:lnTo>
                  <a:lnTo>
                    <a:pt x="134" y="457"/>
                  </a:lnTo>
                  <a:lnTo>
                    <a:pt x="137" y="457"/>
                  </a:lnTo>
                  <a:lnTo>
                    <a:pt x="130" y="458"/>
                  </a:lnTo>
                  <a:lnTo>
                    <a:pt x="129" y="460"/>
                  </a:lnTo>
                  <a:lnTo>
                    <a:pt x="134" y="460"/>
                  </a:lnTo>
                  <a:lnTo>
                    <a:pt x="129" y="461"/>
                  </a:lnTo>
                  <a:lnTo>
                    <a:pt x="129" y="463"/>
                  </a:lnTo>
                  <a:lnTo>
                    <a:pt x="135" y="466"/>
                  </a:lnTo>
                  <a:lnTo>
                    <a:pt x="137" y="466"/>
                  </a:lnTo>
                  <a:lnTo>
                    <a:pt x="137" y="465"/>
                  </a:lnTo>
                  <a:lnTo>
                    <a:pt x="142" y="466"/>
                  </a:lnTo>
                  <a:lnTo>
                    <a:pt x="145" y="465"/>
                  </a:lnTo>
                  <a:lnTo>
                    <a:pt x="148" y="465"/>
                  </a:lnTo>
                  <a:lnTo>
                    <a:pt x="150" y="466"/>
                  </a:lnTo>
                  <a:lnTo>
                    <a:pt x="146" y="468"/>
                  </a:lnTo>
                  <a:lnTo>
                    <a:pt x="150" y="468"/>
                  </a:lnTo>
                  <a:lnTo>
                    <a:pt x="148" y="469"/>
                  </a:lnTo>
                  <a:lnTo>
                    <a:pt x="151" y="469"/>
                  </a:lnTo>
                  <a:lnTo>
                    <a:pt x="143" y="471"/>
                  </a:lnTo>
                  <a:lnTo>
                    <a:pt x="145" y="473"/>
                  </a:lnTo>
                  <a:lnTo>
                    <a:pt x="153" y="473"/>
                  </a:lnTo>
                  <a:lnTo>
                    <a:pt x="154" y="473"/>
                  </a:lnTo>
                  <a:lnTo>
                    <a:pt x="159" y="473"/>
                  </a:lnTo>
                  <a:lnTo>
                    <a:pt x="164" y="473"/>
                  </a:lnTo>
                  <a:lnTo>
                    <a:pt x="164" y="474"/>
                  </a:lnTo>
                  <a:lnTo>
                    <a:pt x="169" y="474"/>
                  </a:lnTo>
                  <a:lnTo>
                    <a:pt x="167" y="477"/>
                  </a:lnTo>
                  <a:lnTo>
                    <a:pt x="164" y="479"/>
                  </a:lnTo>
                  <a:lnTo>
                    <a:pt x="164" y="481"/>
                  </a:lnTo>
                  <a:lnTo>
                    <a:pt x="169" y="484"/>
                  </a:lnTo>
                  <a:lnTo>
                    <a:pt x="172" y="484"/>
                  </a:lnTo>
                  <a:lnTo>
                    <a:pt x="174" y="481"/>
                  </a:lnTo>
                  <a:lnTo>
                    <a:pt x="175" y="482"/>
                  </a:lnTo>
                  <a:lnTo>
                    <a:pt x="177" y="481"/>
                  </a:lnTo>
                  <a:lnTo>
                    <a:pt x="177" y="485"/>
                  </a:lnTo>
                  <a:lnTo>
                    <a:pt x="180" y="485"/>
                  </a:lnTo>
                  <a:lnTo>
                    <a:pt x="178" y="489"/>
                  </a:lnTo>
                  <a:lnTo>
                    <a:pt x="180" y="490"/>
                  </a:lnTo>
                  <a:lnTo>
                    <a:pt x="185" y="485"/>
                  </a:lnTo>
                  <a:lnTo>
                    <a:pt x="186" y="485"/>
                  </a:lnTo>
                  <a:lnTo>
                    <a:pt x="183" y="492"/>
                  </a:lnTo>
                  <a:lnTo>
                    <a:pt x="191" y="492"/>
                  </a:lnTo>
                  <a:lnTo>
                    <a:pt x="191" y="493"/>
                  </a:lnTo>
                  <a:lnTo>
                    <a:pt x="185" y="493"/>
                  </a:lnTo>
                  <a:lnTo>
                    <a:pt x="185" y="495"/>
                  </a:lnTo>
                  <a:lnTo>
                    <a:pt x="188" y="497"/>
                  </a:lnTo>
                  <a:lnTo>
                    <a:pt x="188" y="497"/>
                  </a:lnTo>
                  <a:lnTo>
                    <a:pt x="581" y="495"/>
                  </a:lnTo>
                  <a:lnTo>
                    <a:pt x="581" y="493"/>
                  </a:lnTo>
                  <a:lnTo>
                    <a:pt x="583" y="493"/>
                  </a:lnTo>
                  <a:lnTo>
                    <a:pt x="583" y="493"/>
                  </a:lnTo>
                  <a:lnTo>
                    <a:pt x="586" y="489"/>
                  </a:lnTo>
                  <a:lnTo>
                    <a:pt x="587" y="490"/>
                  </a:lnTo>
                  <a:lnTo>
                    <a:pt x="587" y="489"/>
                  </a:lnTo>
                  <a:lnTo>
                    <a:pt x="592" y="487"/>
                  </a:lnTo>
                  <a:lnTo>
                    <a:pt x="591" y="485"/>
                  </a:lnTo>
                  <a:lnTo>
                    <a:pt x="584" y="489"/>
                  </a:lnTo>
                  <a:lnTo>
                    <a:pt x="586" y="487"/>
                  </a:lnTo>
                  <a:lnTo>
                    <a:pt x="584" y="485"/>
                  </a:lnTo>
                  <a:lnTo>
                    <a:pt x="594" y="484"/>
                  </a:lnTo>
                  <a:lnTo>
                    <a:pt x="592" y="481"/>
                  </a:lnTo>
                  <a:lnTo>
                    <a:pt x="594" y="479"/>
                  </a:lnTo>
                  <a:lnTo>
                    <a:pt x="595" y="484"/>
                  </a:lnTo>
                  <a:lnTo>
                    <a:pt x="597" y="484"/>
                  </a:lnTo>
                  <a:lnTo>
                    <a:pt x="600" y="492"/>
                  </a:lnTo>
                  <a:lnTo>
                    <a:pt x="595" y="487"/>
                  </a:lnTo>
                  <a:lnTo>
                    <a:pt x="592" y="489"/>
                  </a:lnTo>
                  <a:lnTo>
                    <a:pt x="591" y="490"/>
                  </a:lnTo>
                  <a:lnTo>
                    <a:pt x="592" y="492"/>
                  </a:lnTo>
                  <a:lnTo>
                    <a:pt x="595" y="492"/>
                  </a:lnTo>
                  <a:lnTo>
                    <a:pt x="599" y="493"/>
                  </a:lnTo>
                  <a:lnTo>
                    <a:pt x="595" y="493"/>
                  </a:lnTo>
                  <a:lnTo>
                    <a:pt x="589" y="497"/>
                  </a:lnTo>
                  <a:lnTo>
                    <a:pt x="589" y="498"/>
                  </a:lnTo>
                  <a:lnTo>
                    <a:pt x="595" y="498"/>
                  </a:lnTo>
                  <a:lnTo>
                    <a:pt x="602" y="501"/>
                  </a:lnTo>
                  <a:lnTo>
                    <a:pt x="615" y="500"/>
                  </a:lnTo>
                  <a:lnTo>
                    <a:pt x="632" y="509"/>
                  </a:lnTo>
                  <a:lnTo>
                    <a:pt x="640" y="508"/>
                  </a:lnTo>
                  <a:lnTo>
                    <a:pt x="656" y="509"/>
                  </a:lnTo>
                  <a:lnTo>
                    <a:pt x="661" y="508"/>
                  </a:lnTo>
                  <a:lnTo>
                    <a:pt x="671" y="501"/>
                  </a:lnTo>
                  <a:lnTo>
                    <a:pt x="669" y="505"/>
                  </a:lnTo>
                  <a:lnTo>
                    <a:pt x="671" y="503"/>
                  </a:lnTo>
                  <a:lnTo>
                    <a:pt x="677" y="497"/>
                  </a:lnTo>
                  <a:lnTo>
                    <a:pt x="674" y="501"/>
                  </a:lnTo>
                  <a:lnTo>
                    <a:pt x="676" y="503"/>
                  </a:lnTo>
                  <a:lnTo>
                    <a:pt x="680" y="500"/>
                  </a:lnTo>
                  <a:lnTo>
                    <a:pt x="680" y="495"/>
                  </a:lnTo>
                  <a:lnTo>
                    <a:pt x="684" y="495"/>
                  </a:lnTo>
                  <a:lnTo>
                    <a:pt x="692" y="497"/>
                  </a:lnTo>
                  <a:lnTo>
                    <a:pt x="695" y="505"/>
                  </a:lnTo>
                  <a:lnTo>
                    <a:pt x="696" y="498"/>
                  </a:lnTo>
                  <a:lnTo>
                    <a:pt x="706" y="498"/>
                  </a:lnTo>
                  <a:lnTo>
                    <a:pt x="711" y="509"/>
                  </a:lnTo>
                  <a:lnTo>
                    <a:pt x="712" y="511"/>
                  </a:lnTo>
                  <a:lnTo>
                    <a:pt x="725" y="509"/>
                  </a:lnTo>
                  <a:lnTo>
                    <a:pt x="722" y="514"/>
                  </a:lnTo>
                  <a:lnTo>
                    <a:pt x="727" y="519"/>
                  </a:lnTo>
                  <a:lnTo>
                    <a:pt x="724" y="522"/>
                  </a:lnTo>
                  <a:lnTo>
                    <a:pt x="725" y="526"/>
                  </a:lnTo>
                  <a:lnTo>
                    <a:pt x="728" y="526"/>
                  </a:lnTo>
                  <a:lnTo>
                    <a:pt x="725" y="527"/>
                  </a:lnTo>
                  <a:lnTo>
                    <a:pt x="727" y="529"/>
                  </a:lnTo>
                  <a:lnTo>
                    <a:pt x="725" y="532"/>
                  </a:lnTo>
                  <a:lnTo>
                    <a:pt x="728" y="532"/>
                  </a:lnTo>
                  <a:lnTo>
                    <a:pt x="728" y="530"/>
                  </a:lnTo>
                  <a:lnTo>
                    <a:pt x="730" y="535"/>
                  </a:lnTo>
                  <a:lnTo>
                    <a:pt x="736" y="534"/>
                  </a:lnTo>
                  <a:lnTo>
                    <a:pt x="746" y="537"/>
                  </a:lnTo>
                  <a:lnTo>
                    <a:pt x="749" y="535"/>
                  </a:lnTo>
                  <a:lnTo>
                    <a:pt x="767" y="538"/>
                  </a:lnTo>
                  <a:lnTo>
                    <a:pt x="767" y="540"/>
                  </a:lnTo>
                  <a:lnTo>
                    <a:pt x="777" y="540"/>
                  </a:lnTo>
                  <a:lnTo>
                    <a:pt x="780" y="542"/>
                  </a:lnTo>
                  <a:lnTo>
                    <a:pt x="780" y="545"/>
                  </a:lnTo>
                  <a:lnTo>
                    <a:pt x="783" y="546"/>
                  </a:lnTo>
                  <a:lnTo>
                    <a:pt x="786" y="548"/>
                  </a:lnTo>
                  <a:lnTo>
                    <a:pt x="786" y="551"/>
                  </a:lnTo>
                  <a:lnTo>
                    <a:pt x="791" y="554"/>
                  </a:lnTo>
                  <a:lnTo>
                    <a:pt x="791" y="556"/>
                  </a:lnTo>
                  <a:lnTo>
                    <a:pt x="785" y="554"/>
                  </a:lnTo>
                  <a:lnTo>
                    <a:pt x="785" y="559"/>
                  </a:lnTo>
                  <a:lnTo>
                    <a:pt x="785" y="559"/>
                  </a:lnTo>
                  <a:lnTo>
                    <a:pt x="777" y="559"/>
                  </a:lnTo>
                  <a:lnTo>
                    <a:pt x="775" y="556"/>
                  </a:lnTo>
                  <a:lnTo>
                    <a:pt x="772" y="559"/>
                  </a:lnTo>
                  <a:lnTo>
                    <a:pt x="772" y="556"/>
                  </a:lnTo>
                  <a:lnTo>
                    <a:pt x="770" y="556"/>
                  </a:lnTo>
                  <a:lnTo>
                    <a:pt x="772" y="553"/>
                  </a:lnTo>
                  <a:lnTo>
                    <a:pt x="769" y="554"/>
                  </a:lnTo>
                  <a:lnTo>
                    <a:pt x="767" y="550"/>
                  </a:lnTo>
                  <a:lnTo>
                    <a:pt x="764" y="550"/>
                  </a:lnTo>
                  <a:lnTo>
                    <a:pt x="765" y="553"/>
                  </a:lnTo>
                  <a:lnTo>
                    <a:pt x="765" y="558"/>
                  </a:lnTo>
                  <a:lnTo>
                    <a:pt x="759" y="566"/>
                  </a:lnTo>
                  <a:lnTo>
                    <a:pt x="757" y="574"/>
                  </a:lnTo>
                  <a:lnTo>
                    <a:pt x="756" y="577"/>
                  </a:lnTo>
                  <a:lnTo>
                    <a:pt x="748" y="580"/>
                  </a:lnTo>
                  <a:lnTo>
                    <a:pt x="746" y="580"/>
                  </a:lnTo>
                  <a:lnTo>
                    <a:pt x="743" y="586"/>
                  </a:lnTo>
                  <a:lnTo>
                    <a:pt x="744" y="588"/>
                  </a:lnTo>
                  <a:lnTo>
                    <a:pt x="743" y="590"/>
                  </a:lnTo>
                  <a:lnTo>
                    <a:pt x="740" y="591"/>
                  </a:lnTo>
                  <a:lnTo>
                    <a:pt x="736" y="590"/>
                  </a:lnTo>
                  <a:lnTo>
                    <a:pt x="733" y="593"/>
                  </a:lnTo>
                  <a:lnTo>
                    <a:pt x="733" y="594"/>
                  </a:lnTo>
                  <a:lnTo>
                    <a:pt x="743" y="596"/>
                  </a:lnTo>
                  <a:lnTo>
                    <a:pt x="749" y="591"/>
                  </a:lnTo>
                  <a:lnTo>
                    <a:pt x="752" y="591"/>
                  </a:lnTo>
                  <a:lnTo>
                    <a:pt x="757" y="588"/>
                  </a:lnTo>
                  <a:lnTo>
                    <a:pt x="764" y="586"/>
                  </a:lnTo>
                  <a:lnTo>
                    <a:pt x="772" y="586"/>
                  </a:lnTo>
                  <a:lnTo>
                    <a:pt x="777" y="585"/>
                  </a:lnTo>
                  <a:lnTo>
                    <a:pt x="785" y="583"/>
                  </a:lnTo>
                  <a:lnTo>
                    <a:pt x="791" y="583"/>
                  </a:lnTo>
                  <a:lnTo>
                    <a:pt x="797" y="583"/>
                  </a:lnTo>
                  <a:lnTo>
                    <a:pt x="796" y="578"/>
                  </a:lnTo>
                  <a:lnTo>
                    <a:pt x="793" y="578"/>
                  </a:lnTo>
                  <a:lnTo>
                    <a:pt x="791" y="578"/>
                  </a:lnTo>
                  <a:lnTo>
                    <a:pt x="785" y="577"/>
                  </a:lnTo>
                  <a:lnTo>
                    <a:pt x="796" y="570"/>
                  </a:lnTo>
                  <a:lnTo>
                    <a:pt x="810" y="567"/>
                  </a:lnTo>
                  <a:lnTo>
                    <a:pt x="820" y="567"/>
                  </a:lnTo>
                  <a:lnTo>
                    <a:pt x="826" y="569"/>
                  </a:lnTo>
                  <a:lnTo>
                    <a:pt x="825" y="566"/>
                  </a:lnTo>
                  <a:lnTo>
                    <a:pt x="828" y="564"/>
                  </a:lnTo>
                  <a:lnTo>
                    <a:pt x="828" y="566"/>
                  </a:lnTo>
                  <a:lnTo>
                    <a:pt x="842" y="562"/>
                  </a:lnTo>
                  <a:lnTo>
                    <a:pt x="849" y="558"/>
                  </a:lnTo>
                  <a:lnTo>
                    <a:pt x="858" y="553"/>
                  </a:lnTo>
                  <a:lnTo>
                    <a:pt x="858" y="553"/>
                  </a:lnTo>
                  <a:lnTo>
                    <a:pt x="895" y="553"/>
                  </a:lnTo>
                  <a:lnTo>
                    <a:pt x="908" y="553"/>
                  </a:lnTo>
                  <a:lnTo>
                    <a:pt x="911" y="550"/>
                  </a:lnTo>
                  <a:lnTo>
                    <a:pt x="916" y="548"/>
                  </a:lnTo>
                  <a:lnTo>
                    <a:pt x="922" y="548"/>
                  </a:lnTo>
                  <a:lnTo>
                    <a:pt x="922" y="546"/>
                  </a:lnTo>
                  <a:lnTo>
                    <a:pt x="927" y="543"/>
                  </a:lnTo>
                  <a:lnTo>
                    <a:pt x="929" y="537"/>
                  </a:lnTo>
                  <a:lnTo>
                    <a:pt x="934" y="530"/>
                  </a:lnTo>
                  <a:lnTo>
                    <a:pt x="935" y="526"/>
                  </a:lnTo>
                  <a:lnTo>
                    <a:pt x="943" y="517"/>
                  </a:lnTo>
                  <a:lnTo>
                    <a:pt x="947" y="517"/>
                  </a:lnTo>
                  <a:lnTo>
                    <a:pt x="950" y="519"/>
                  </a:lnTo>
                  <a:lnTo>
                    <a:pt x="956" y="517"/>
                  </a:lnTo>
                  <a:lnTo>
                    <a:pt x="959" y="514"/>
                  </a:lnTo>
                  <a:lnTo>
                    <a:pt x="961" y="509"/>
                  </a:lnTo>
                  <a:lnTo>
                    <a:pt x="964" y="509"/>
                  </a:lnTo>
                  <a:lnTo>
                    <a:pt x="966" y="508"/>
                  </a:lnTo>
                  <a:lnTo>
                    <a:pt x="972" y="508"/>
                  </a:lnTo>
                  <a:lnTo>
                    <a:pt x="975" y="511"/>
                  </a:lnTo>
                  <a:lnTo>
                    <a:pt x="982" y="509"/>
                  </a:lnTo>
                  <a:lnTo>
                    <a:pt x="983" y="508"/>
                  </a:lnTo>
                  <a:lnTo>
                    <a:pt x="991" y="508"/>
                  </a:lnTo>
                  <a:lnTo>
                    <a:pt x="999" y="509"/>
                  </a:lnTo>
                  <a:lnTo>
                    <a:pt x="999" y="505"/>
                  </a:lnTo>
                  <a:lnTo>
                    <a:pt x="1007" y="506"/>
                  </a:lnTo>
                  <a:lnTo>
                    <a:pt x="1022" y="500"/>
                  </a:lnTo>
                  <a:lnTo>
                    <a:pt x="1023" y="497"/>
                  </a:lnTo>
                  <a:lnTo>
                    <a:pt x="1022" y="495"/>
                  </a:lnTo>
                  <a:lnTo>
                    <a:pt x="1023" y="495"/>
                  </a:lnTo>
                  <a:lnTo>
                    <a:pt x="1022" y="493"/>
                  </a:lnTo>
                  <a:lnTo>
                    <a:pt x="1012" y="489"/>
                  </a:lnTo>
                  <a:lnTo>
                    <a:pt x="1006" y="489"/>
                  </a:lnTo>
                  <a:lnTo>
                    <a:pt x="991" y="490"/>
                  </a:lnTo>
                  <a:lnTo>
                    <a:pt x="956" y="501"/>
                  </a:lnTo>
                  <a:lnTo>
                    <a:pt x="945" y="508"/>
                  </a:lnTo>
                  <a:lnTo>
                    <a:pt x="942" y="513"/>
                  </a:lnTo>
                  <a:lnTo>
                    <a:pt x="926" y="524"/>
                  </a:lnTo>
                  <a:lnTo>
                    <a:pt x="919" y="526"/>
                  </a:lnTo>
                  <a:lnTo>
                    <a:pt x="935" y="516"/>
                  </a:lnTo>
                  <a:lnTo>
                    <a:pt x="942" y="508"/>
                  </a:lnTo>
                  <a:lnTo>
                    <a:pt x="942" y="505"/>
                  </a:lnTo>
                  <a:lnTo>
                    <a:pt x="948" y="503"/>
                  </a:lnTo>
                  <a:lnTo>
                    <a:pt x="958" y="495"/>
                  </a:lnTo>
                  <a:lnTo>
                    <a:pt x="966" y="490"/>
                  </a:lnTo>
                  <a:lnTo>
                    <a:pt x="971" y="489"/>
                  </a:lnTo>
                  <a:lnTo>
                    <a:pt x="982" y="487"/>
                  </a:lnTo>
                  <a:lnTo>
                    <a:pt x="985" y="481"/>
                  </a:lnTo>
                  <a:lnTo>
                    <a:pt x="990" y="476"/>
                  </a:lnTo>
                  <a:lnTo>
                    <a:pt x="993" y="476"/>
                  </a:lnTo>
                  <a:lnTo>
                    <a:pt x="996" y="476"/>
                  </a:lnTo>
                  <a:lnTo>
                    <a:pt x="998" y="474"/>
                  </a:lnTo>
                  <a:lnTo>
                    <a:pt x="1023" y="473"/>
                  </a:lnTo>
                  <a:lnTo>
                    <a:pt x="1060" y="473"/>
                  </a:lnTo>
                  <a:lnTo>
                    <a:pt x="1064" y="476"/>
                  </a:lnTo>
                  <a:lnTo>
                    <a:pt x="1083" y="473"/>
                  </a:lnTo>
                  <a:lnTo>
                    <a:pt x="1086" y="469"/>
                  </a:lnTo>
                  <a:lnTo>
                    <a:pt x="1084" y="473"/>
                  </a:lnTo>
                  <a:lnTo>
                    <a:pt x="1088" y="473"/>
                  </a:lnTo>
                  <a:lnTo>
                    <a:pt x="1094" y="469"/>
                  </a:lnTo>
                  <a:lnTo>
                    <a:pt x="1096" y="468"/>
                  </a:lnTo>
                  <a:lnTo>
                    <a:pt x="1105" y="460"/>
                  </a:lnTo>
                  <a:lnTo>
                    <a:pt x="1105" y="460"/>
                  </a:lnTo>
                  <a:lnTo>
                    <a:pt x="1113" y="457"/>
                  </a:lnTo>
                  <a:lnTo>
                    <a:pt x="1129" y="453"/>
                  </a:lnTo>
                  <a:lnTo>
                    <a:pt x="1134" y="453"/>
                  </a:lnTo>
                  <a:lnTo>
                    <a:pt x="1137" y="452"/>
                  </a:lnTo>
                  <a:lnTo>
                    <a:pt x="1153" y="442"/>
                  </a:lnTo>
                  <a:lnTo>
                    <a:pt x="1149" y="437"/>
                  </a:lnTo>
                  <a:lnTo>
                    <a:pt x="1153" y="439"/>
                  </a:lnTo>
                  <a:close/>
                  <a:moveTo>
                    <a:pt x="329" y="186"/>
                  </a:moveTo>
                  <a:lnTo>
                    <a:pt x="329" y="187"/>
                  </a:lnTo>
                  <a:lnTo>
                    <a:pt x="324" y="187"/>
                  </a:lnTo>
                  <a:lnTo>
                    <a:pt x="323" y="189"/>
                  </a:lnTo>
                  <a:lnTo>
                    <a:pt x="323" y="190"/>
                  </a:lnTo>
                  <a:lnTo>
                    <a:pt x="300" y="200"/>
                  </a:lnTo>
                  <a:lnTo>
                    <a:pt x="300" y="197"/>
                  </a:lnTo>
                  <a:lnTo>
                    <a:pt x="308" y="194"/>
                  </a:lnTo>
                  <a:lnTo>
                    <a:pt x="310" y="192"/>
                  </a:lnTo>
                  <a:lnTo>
                    <a:pt x="315" y="189"/>
                  </a:lnTo>
                  <a:lnTo>
                    <a:pt x="318" y="186"/>
                  </a:lnTo>
                  <a:lnTo>
                    <a:pt x="318" y="181"/>
                  </a:lnTo>
                  <a:lnTo>
                    <a:pt x="312" y="182"/>
                  </a:lnTo>
                  <a:lnTo>
                    <a:pt x="303" y="186"/>
                  </a:lnTo>
                  <a:lnTo>
                    <a:pt x="300" y="192"/>
                  </a:lnTo>
                  <a:lnTo>
                    <a:pt x="292" y="197"/>
                  </a:lnTo>
                  <a:lnTo>
                    <a:pt x="281" y="195"/>
                  </a:lnTo>
                  <a:lnTo>
                    <a:pt x="275" y="190"/>
                  </a:lnTo>
                  <a:lnTo>
                    <a:pt x="283" y="189"/>
                  </a:lnTo>
                  <a:lnTo>
                    <a:pt x="286" y="186"/>
                  </a:lnTo>
                  <a:lnTo>
                    <a:pt x="286" y="184"/>
                  </a:lnTo>
                  <a:lnTo>
                    <a:pt x="295" y="179"/>
                  </a:lnTo>
                  <a:lnTo>
                    <a:pt x="297" y="176"/>
                  </a:lnTo>
                  <a:lnTo>
                    <a:pt x="294" y="173"/>
                  </a:lnTo>
                  <a:lnTo>
                    <a:pt x="294" y="171"/>
                  </a:lnTo>
                  <a:lnTo>
                    <a:pt x="308" y="173"/>
                  </a:lnTo>
                  <a:lnTo>
                    <a:pt x="312" y="171"/>
                  </a:lnTo>
                  <a:lnTo>
                    <a:pt x="312" y="170"/>
                  </a:lnTo>
                  <a:lnTo>
                    <a:pt x="307" y="170"/>
                  </a:lnTo>
                  <a:lnTo>
                    <a:pt x="303" y="166"/>
                  </a:lnTo>
                  <a:lnTo>
                    <a:pt x="289" y="165"/>
                  </a:lnTo>
                  <a:lnTo>
                    <a:pt x="287" y="168"/>
                  </a:lnTo>
                  <a:lnTo>
                    <a:pt x="286" y="170"/>
                  </a:lnTo>
                  <a:lnTo>
                    <a:pt x="284" y="166"/>
                  </a:lnTo>
                  <a:lnTo>
                    <a:pt x="278" y="168"/>
                  </a:lnTo>
                  <a:lnTo>
                    <a:pt x="273" y="168"/>
                  </a:lnTo>
                  <a:lnTo>
                    <a:pt x="273" y="166"/>
                  </a:lnTo>
                  <a:lnTo>
                    <a:pt x="268" y="166"/>
                  </a:lnTo>
                  <a:lnTo>
                    <a:pt x="265" y="171"/>
                  </a:lnTo>
                  <a:lnTo>
                    <a:pt x="263" y="170"/>
                  </a:lnTo>
                  <a:lnTo>
                    <a:pt x="262" y="173"/>
                  </a:lnTo>
                  <a:lnTo>
                    <a:pt x="260" y="168"/>
                  </a:lnTo>
                  <a:lnTo>
                    <a:pt x="263" y="163"/>
                  </a:lnTo>
                  <a:lnTo>
                    <a:pt x="270" y="163"/>
                  </a:lnTo>
                  <a:lnTo>
                    <a:pt x="273" y="162"/>
                  </a:lnTo>
                  <a:lnTo>
                    <a:pt x="278" y="163"/>
                  </a:lnTo>
                  <a:lnTo>
                    <a:pt x="291" y="157"/>
                  </a:lnTo>
                  <a:lnTo>
                    <a:pt x="292" y="158"/>
                  </a:lnTo>
                  <a:lnTo>
                    <a:pt x="307" y="157"/>
                  </a:lnTo>
                  <a:lnTo>
                    <a:pt x="316" y="153"/>
                  </a:lnTo>
                  <a:lnTo>
                    <a:pt x="321" y="150"/>
                  </a:lnTo>
                  <a:lnTo>
                    <a:pt x="329" y="149"/>
                  </a:lnTo>
                  <a:lnTo>
                    <a:pt x="337" y="144"/>
                  </a:lnTo>
                  <a:lnTo>
                    <a:pt x="348" y="149"/>
                  </a:lnTo>
                  <a:lnTo>
                    <a:pt x="328" y="157"/>
                  </a:lnTo>
                  <a:lnTo>
                    <a:pt x="329" y="158"/>
                  </a:lnTo>
                  <a:lnTo>
                    <a:pt x="326" y="160"/>
                  </a:lnTo>
                  <a:lnTo>
                    <a:pt x="328" y="162"/>
                  </a:lnTo>
                  <a:lnTo>
                    <a:pt x="350" y="162"/>
                  </a:lnTo>
                  <a:lnTo>
                    <a:pt x="361" y="153"/>
                  </a:lnTo>
                  <a:lnTo>
                    <a:pt x="366" y="153"/>
                  </a:lnTo>
                  <a:lnTo>
                    <a:pt x="363" y="160"/>
                  </a:lnTo>
                  <a:lnTo>
                    <a:pt x="366" y="157"/>
                  </a:lnTo>
                  <a:lnTo>
                    <a:pt x="360" y="163"/>
                  </a:lnTo>
                  <a:lnTo>
                    <a:pt x="361" y="165"/>
                  </a:lnTo>
                  <a:lnTo>
                    <a:pt x="347" y="178"/>
                  </a:lnTo>
                  <a:lnTo>
                    <a:pt x="352" y="176"/>
                  </a:lnTo>
                  <a:lnTo>
                    <a:pt x="355" y="178"/>
                  </a:lnTo>
                  <a:lnTo>
                    <a:pt x="344" y="179"/>
                  </a:lnTo>
                  <a:lnTo>
                    <a:pt x="339" y="176"/>
                  </a:lnTo>
                  <a:lnTo>
                    <a:pt x="332" y="176"/>
                  </a:lnTo>
                  <a:lnTo>
                    <a:pt x="326" y="182"/>
                  </a:lnTo>
                  <a:lnTo>
                    <a:pt x="329" y="186"/>
                  </a:lnTo>
                  <a:close/>
                  <a:moveTo>
                    <a:pt x="411" y="264"/>
                  </a:moveTo>
                  <a:lnTo>
                    <a:pt x="400" y="271"/>
                  </a:lnTo>
                  <a:lnTo>
                    <a:pt x="393" y="274"/>
                  </a:lnTo>
                  <a:lnTo>
                    <a:pt x="388" y="272"/>
                  </a:lnTo>
                  <a:lnTo>
                    <a:pt x="385" y="275"/>
                  </a:lnTo>
                  <a:lnTo>
                    <a:pt x="382" y="277"/>
                  </a:lnTo>
                  <a:lnTo>
                    <a:pt x="377" y="282"/>
                  </a:lnTo>
                  <a:lnTo>
                    <a:pt x="371" y="282"/>
                  </a:lnTo>
                  <a:lnTo>
                    <a:pt x="355" y="287"/>
                  </a:lnTo>
                  <a:lnTo>
                    <a:pt x="350" y="287"/>
                  </a:lnTo>
                  <a:lnTo>
                    <a:pt x="344" y="287"/>
                  </a:lnTo>
                  <a:lnTo>
                    <a:pt x="340" y="283"/>
                  </a:lnTo>
                  <a:lnTo>
                    <a:pt x="329" y="279"/>
                  </a:lnTo>
                  <a:lnTo>
                    <a:pt x="326" y="275"/>
                  </a:lnTo>
                  <a:lnTo>
                    <a:pt x="321" y="275"/>
                  </a:lnTo>
                  <a:lnTo>
                    <a:pt x="321" y="277"/>
                  </a:lnTo>
                  <a:lnTo>
                    <a:pt x="315" y="275"/>
                  </a:lnTo>
                  <a:lnTo>
                    <a:pt x="320" y="271"/>
                  </a:lnTo>
                  <a:lnTo>
                    <a:pt x="323" y="271"/>
                  </a:lnTo>
                  <a:lnTo>
                    <a:pt x="334" y="277"/>
                  </a:lnTo>
                  <a:lnTo>
                    <a:pt x="340" y="277"/>
                  </a:lnTo>
                  <a:lnTo>
                    <a:pt x="342" y="274"/>
                  </a:lnTo>
                  <a:lnTo>
                    <a:pt x="344" y="274"/>
                  </a:lnTo>
                  <a:lnTo>
                    <a:pt x="352" y="279"/>
                  </a:lnTo>
                  <a:lnTo>
                    <a:pt x="355" y="277"/>
                  </a:lnTo>
                  <a:lnTo>
                    <a:pt x="353" y="274"/>
                  </a:lnTo>
                  <a:lnTo>
                    <a:pt x="353" y="274"/>
                  </a:lnTo>
                  <a:lnTo>
                    <a:pt x="361" y="272"/>
                  </a:lnTo>
                  <a:lnTo>
                    <a:pt x="360" y="271"/>
                  </a:lnTo>
                  <a:lnTo>
                    <a:pt x="364" y="267"/>
                  </a:lnTo>
                  <a:lnTo>
                    <a:pt x="363" y="266"/>
                  </a:lnTo>
                  <a:lnTo>
                    <a:pt x="364" y="266"/>
                  </a:lnTo>
                  <a:lnTo>
                    <a:pt x="372" y="266"/>
                  </a:lnTo>
                  <a:lnTo>
                    <a:pt x="371" y="263"/>
                  </a:lnTo>
                  <a:lnTo>
                    <a:pt x="374" y="263"/>
                  </a:lnTo>
                  <a:lnTo>
                    <a:pt x="376" y="259"/>
                  </a:lnTo>
                  <a:lnTo>
                    <a:pt x="368" y="259"/>
                  </a:lnTo>
                  <a:lnTo>
                    <a:pt x="371" y="256"/>
                  </a:lnTo>
                  <a:lnTo>
                    <a:pt x="368" y="256"/>
                  </a:lnTo>
                  <a:lnTo>
                    <a:pt x="366" y="251"/>
                  </a:lnTo>
                  <a:lnTo>
                    <a:pt x="361" y="250"/>
                  </a:lnTo>
                  <a:lnTo>
                    <a:pt x="361" y="248"/>
                  </a:lnTo>
                  <a:lnTo>
                    <a:pt x="358" y="245"/>
                  </a:lnTo>
                  <a:lnTo>
                    <a:pt x="358" y="242"/>
                  </a:lnTo>
                  <a:lnTo>
                    <a:pt x="355" y="240"/>
                  </a:lnTo>
                  <a:lnTo>
                    <a:pt x="364" y="240"/>
                  </a:lnTo>
                  <a:lnTo>
                    <a:pt x="364" y="238"/>
                  </a:lnTo>
                  <a:lnTo>
                    <a:pt x="363" y="243"/>
                  </a:lnTo>
                  <a:lnTo>
                    <a:pt x="364" y="245"/>
                  </a:lnTo>
                  <a:lnTo>
                    <a:pt x="376" y="253"/>
                  </a:lnTo>
                  <a:lnTo>
                    <a:pt x="380" y="250"/>
                  </a:lnTo>
                  <a:lnTo>
                    <a:pt x="380" y="243"/>
                  </a:lnTo>
                  <a:lnTo>
                    <a:pt x="384" y="248"/>
                  </a:lnTo>
                  <a:lnTo>
                    <a:pt x="382" y="253"/>
                  </a:lnTo>
                  <a:lnTo>
                    <a:pt x="384" y="256"/>
                  </a:lnTo>
                  <a:lnTo>
                    <a:pt x="388" y="258"/>
                  </a:lnTo>
                  <a:lnTo>
                    <a:pt x="392" y="255"/>
                  </a:lnTo>
                  <a:lnTo>
                    <a:pt x="392" y="255"/>
                  </a:lnTo>
                  <a:lnTo>
                    <a:pt x="390" y="259"/>
                  </a:lnTo>
                  <a:lnTo>
                    <a:pt x="393" y="261"/>
                  </a:lnTo>
                  <a:lnTo>
                    <a:pt x="403" y="259"/>
                  </a:lnTo>
                  <a:lnTo>
                    <a:pt x="413" y="253"/>
                  </a:lnTo>
                  <a:lnTo>
                    <a:pt x="417" y="246"/>
                  </a:lnTo>
                  <a:lnTo>
                    <a:pt x="429" y="243"/>
                  </a:lnTo>
                  <a:lnTo>
                    <a:pt x="441" y="242"/>
                  </a:lnTo>
                  <a:lnTo>
                    <a:pt x="451" y="243"/>
                  </a:lnTo>
                  <a:lnTo>
                    <a:pt x="453" y="245"/>
                  </a:lnTo>
                  <a:lnTo>
                    <a:pt x="448" y="250"/>
                  </a:lnTo>
                  <a:lnTo>
                    <a:pt x="443" y="245"/>
                  </a:lnTo>
                  <a:lnTo>
                    <a:pt x="440" y="246"/>
                  </a:lnTo>
                  <a:lnTo>
                    <a:pt x="435" y="248"/>
                  </a:lnTo>
                  <a:lnTo>
                    <a:pt x="441" y="250"/>
                  </a:lnTo>
                  <a:lnTo>
                    <a:pt x="441" y="251"/>
                  </a:lnTo>
                  <a:lnTo>
                    <a:pt x="432" y="253"/>
                  </a:lnTo>
                  <a:lnTo>
                    <a:pt x="425" y="250"/>
                  </a:lnTo>
                  <a:lnTo>
                    <a:pt x="425" y="255"/>
                  </a:lnTo>
                  <a:lnTo>
                    <a:pt x="414" y="259"/>
                  </a:lnTo>
                  <a:lnTo>
                    <a:pt x="411" y="264"/>
                  </a:lnTo>
                  <a:close/>
                  <a:moveTo>
                    <a:pt x="454" y="320"/>
                  </a:moveTo>
                  <a:lnTo>
                    <a:pt x="445" y="320"/>
                  </a:lnTo>
                  <a:lnTo>
                    <a:pt x="432" y="320"/>
                  </a:lnTo>
                  <a:lnTo>
                    <a:pt x="416" y="325"/>
                  </a:lnTo>
                  <a:lnTo>
                    <a:pt x="416" y="328"/>
                  </a:lnTo>
                  <a:lnTo>
                    <a:pt x="414" y="330"/>
                  </a:lnTo>
                  <a:lnTo>
                    <a:pt x="405" y="330"/>
                  </a:lnTo>
                  <a:lnTo>
                    <a:pt x="401" y="328"/>
                  </a:lnTo>
                  <a:lnTo>
                    <a:pt x="403" y="327"/>
                  </a:lnTo>
                  <a:lnTo>
                    <a:pt x="406" y="325"/>
                  </a:lnTo>
                  <a:lnTo>
                    <a:pt x="414" y="320"/>
                  </a:lnTo>
                  <a:lnTo>
                    <a:pt x="416" y="320"/>
                  </a:lnTo>
                  <a:lnTo>
                    <a:pt x="424" y="314"/>
                  </a:lnTo>
                  <a:lnTo>
                    <a:pt x="427" y="311"/>
                  </a:lnTo>
                  <a:lnTo>
                    <a:pt x="433" y="309"/>
                  </a:lnTo>
                  <a:lnTo>
                    <a:pt x="432" y="306"/>
                  </a:lnTo>
                  <a:lnTo>
                    <a:pt x="435" y="304"/>
                  </a:lnTo>
                  <a:lnTo>
                    <a:pt x="445" y="306"/>
                  </a:lnTo>
                  <a:lnTo>
                    <a:pt x="435" y="309"/>
                  </a:lnTo>
                  <a:lnTo>
                    <a:pt x="433" y="312"/>
                  </a:lnTo>
                  <a:lnTo>
                    <a:pt x="441" y="312"/>
                  </a:lnTo>
                  <a:lnTo>
                    <a:pt x="438" y="315"/>
                  </a:lnTo>
                  <a:lnTo>
                    <a:pt x="453" y="314"/>
                  </a:lnTo>
                  <a:lnTo>
                    <a:pt x="456" y="315"/>
                  </a:lnTo>
                  <a:lnTo>
                    <a:pt x="470" y="317"/>
                  </a:lnTo>
                  <a:lnTo>
                    <a:pt x="454" y="320"/>
                  </a:lnTo>
                  <a:close/>
                  <a:moveTo>
                    <a:pt x="589" y="352"/>
                  </a:moveTo>
                  <a:lnTo>
                    <a:pt x="589" y="354"/>
                  </a:lnTo>
                  <a:lnTo>
                    <a:pt x="586" y="356"/>
                  </a:lnTo>
                  <a:lnTo>
                    <a:pt x="584" y="352"/>
                  </a:lnTo>
                  <a:lnTo>
                    <a:pt x="589" y="352"/>
                  </a:lnTo>
                  <a:close/>
                  <a:moveTo>
                    <a:pt x="557" y="360"/>
                  </a:moveTo>
                  <a:lnTo>
                    <a:pt x="558" y="362"/>
                  </a:lnTo>
                  <a:lnTo>
                    <a:pt x="562" y="359"/>
                  </a:lnTo>
                  <a:lnTo>
                    <a:pt x="560" y="362"/>
                  </a:lnTo>
                  <a:lnTo>
                    <a:pt x="563" y="360"/>
                  </a:lnTo>
                  <a:lnTo>
                    <a:pt x="563" y="359"/>
                  </a:lnTo>
                  <a:lnTo>
                    <a:pt x="565" y="359"/>
                  </a:lnTo>
                  <a:lnTo>
                    <a:pt x="566" y="357"/>
                  </a:lnTo>
                  <a:lnTo>
                    <a:pt x="566" y="356"/>
                  </a:lnTo>
                  <a:lnTo>
                    <a:pt x="570" y="354"/>
                  </a:lnTo>
                  <a:lnTo>
                    <a:pt x="570" y="351"/>
                  </a:lnTo>
                  <a:lnTo>
                    <a:pt x="573" y="349"/>
                  </a:lnTo>
                  <a:lnTo>
                    <a:pt x="576" y="348"/>
                  </a:lnTo>
                  <a:lnTo>
                    <a:pt x="573" y="351"/>
                  </a:lnTo>
                  <a:lnTo>
                    <a:pt x="575" y="352"/>
                  </a:lnTo>
                  <a:lnTo>
                    <a:pt x="578" y="352"/>
                  </a:lnTo>
                  <a:lnTo>
                    <a:pt x="571" y="359"/>
                  </a:lnTo>
                  <a:lnTo>
                    <a:pt x="566" y="359"/>
                  </a:lnTo>
                  <a:lnTo>
                    <a:pt x="562" y="364"/>
                  </a:lnTo>
                  <a:lnTo>
                    <a:pt x="560" y="362"/>
                  </a:lnTo>
                  <a:lnTo>
                    <a:pt x="557" y="365"/>
                  </a:lnTo>
                  <a:lnTo>
                    <a:pt x="554" y="365"/>
                  </a:lnTo>
                  <a:lnTo>
                    <a:pt x="552" y="367"/>
                  </a:lnTo>
                  <a:lnTo>
                    <a:pt x="550" y="367"/>
                  </a:lnTo>
                  <a:lnTo>
                    <a:pt x="550" y="365"/>
                  </a:lnTo>
                  <a:lnTo>
                    <a:pt x="557" y="360"/>
                  </a:lnTo>
                  <a:close/>
                  <a:moveTo>
                    <a:pt x="523" y="453"/>
                  </a:moveTo>
                  <a:lnTo>
                    <a:pt x="523" y="444"/>
                  </a:lnTo>
                  <a:lnTo>
                    <a:pt x="526" y="439"/>
                  </a:lnTo>
                  <a:lnTo>
                    <a:pt x="528" y="434"/>
                  </a:lnTo>
                  <a:lnTo>
                    <a:pt x="525" y="433"/>
                  </a:lnTo>
                  <a:lnTo>
                    <a:pt x="525" y="437"/>
                  </a:lnTo>
                  <a:lnTo>
                    <a:pt x="523" y="437"/>
                  </a:lnTo>
                  <a:lnTo>
                    <a:pt x="523" y="431"/>
                  </a:lnTo>
                  <a:lnTo>
                    <a:pt x="522" y="431"/>
                  </a:lnTo>
                  <a:lnTo>
                    <a:pt x="520" y="433"/>
                  </a:lnTo>
                  <a:lnTo>
                    <a:pt x="520" y="433"/>
                  </a:lnTo>
                  <a:lnTo>
                    <a:pt x="518" y="436"/>
                  </a:lnTo>
                  <a:lnTo>
                    <a:pt x="517" y="436"/>
                  </a:lnTo>
                  <a:lnTo>
                    <a:pt x="515" y="434"/>
                  </a:lnTo>
                  <a:lnTo>
                    <a:pt x="515" y="431"/>
                  </a:lnTo>
                  <a:lnTo>
                    <a:pt x="514" y="429"/>
                  </a:lnTo>
                  <a:lnTo>
                    <a:pt x="523" y="428"/>
                  </a:lnTo>
                  <a:lnTo>
                    <a:pt x="534" y="433"/>
                  </a:lnTo>
                  <a:lnTo>
                    <a:pt x="533" y="439"/>
                  </a:lnTo>
                  <a:lnTo>
                    <a:pt x="528" y="444"/>
                  </a:lnTo>
                  <a:lnTo>
                    <a:pt x="528" y="450"/>
                  </a:lnTo>
                  <a:lnTo>
                    <a:pt x="530" y="450"/>
                  </a:lnTo>
                  <a:lnTo>
                    <a:pt x="530" y="453"/>
                  </a:lnTo>
                  <a:lnTo>
                    <a:pt x="526" y="455"/>
                  </a:lnTo>
                  <a:lnTo>
                    <a:pt x="525" y="452"/>
                  </a:lnTo>
                  <a:lnTo>
                    <a:pt x="523" y="453"/>
                  </a:lnTo>
                  <a:close/>
                  <a:moveTo>
                    <a:pt x="523" y="461"/>
                  </a:moveTo>
                  <a:lnTo>
                    <a:pt x="523" y="457"/>
                  </a:lnTo>
                  <a:lnTo>
                    <a:pt x="525" y="457"/>
                  </a:lnTo>
                  <a:lnTo>
                    <a:pt x="528" y="461"/>
                  </a:lnTo>
                  <a:lnTo>
                    <a:pt x="523" y="461"/>
                  </a:lnTo>
                  <a:close/>
                  <a:moveTo>
                    <a:pt x="536" y="428"/>
                  </a:moveTo>
                  <a:lnTo>
                    <a:pt x="531" y="429"/>
                  </a:lnTo>
                  <a:lnTo>
                    <a:pt x="525" y="428"/>
                  </a:lnTo>
                  <a:lnTo>
                    <a:pt x="525" y="426"/>
                  </a:lnTo>
                  <a:lnTo>
                    <a:pt x="523" y="426"/>
                  </a:lnTo>
                  <a:lnTo>
                    <a:pt x="518" y="423"/>
                  </a:lnTo>
                  <a:lnTo>
                    <a:pt x="526" y="421"/>
                  </a:lnTo>
                  <a:lnTo>
                    <a:pt x="531" y="421"/>
                  </a:lnTo>
                  <a:lnTo>
                    <a:pt x="533" y="424"/>
                  </a:lnTo>
                  <a:lnTo>
                    <a:pt x="531" y="426"/>
                  </a:lnTo>
                  <a:lnTo>
                    <a:pt x="539" y="424"/>
                  </a:lnTo>
                  <a:lnTo>
                    <a:pt x="541" y="429"/>
                  </a:lnTo>
                  <a:lnTo>
                    <a:pt x="538" y="431"/>
                  </a:lnTo>
                  <a:lnTo>
                    <a:pt x="536" y="429"/>
                  </a:lnTo>
                  <a:lnTo>
                    <a:pt x="536" y="428"/>
                  </a:lnTo>
                  <a:close/>
                  <a:moveTo>
                    <a:pt x="539" y="477"/>
                  </a:moveTo>
                  <a:lnTo>
                    <a:pt x="538" y="468"/>
                  </a:lnTo>
                  <a:lnTo>
                    <a:pt x="536" y="463"/>
                  </a:lnTo>
                  <a:lnTo>
                    <a:pt x="536" y="460"/>
                  </a:lnTo>
                  <a:lnTo>
                    <a:pt x="534" y="458"/>
                  </a:lnTo>
                  <a:lnTo>
                    <a:pt x="536" y="455"/>
                  </a:lnTo>
                  <a:lnTo>
                    <a:pt x="534" y="455"/>
                  </a:lnTo>
                  <a:lnTo>
                    <a:pt x="533" y="453"/>
                  </a:lnTo>
                  <a:lnTo>
                    <a:pt x="531" y="453"/>
                  </a:lnTo>
                  <a:lnTo>
                    <a:pt x="530" y="457"/>
                  </a:lnTo>
                  <a:lnTo>
                    <a:pt x="530" y="453"/>
                  </a:lnTo>
                  <a:lnTo>
                    <a:pt x="533" y="450"/>
                  </a:lnTo>
                  <a:lnTo>
                    <a:pt x="534" y="453"/>
                  </a:lnTo>
                  <a:lnTo>
                    <a:pt x="536" y="453"/>
                  </a:lnTo>
                  <a:lnTo>
                    <a:pt x="536" y="452"/>
                  </a:lnTo>
                  <a:lnTo>
                    <a:pt x="538" y="458"/>
                  </a:lnTo>
                  <a:lnTo>
                    <a:pt x="539" y="453"/>
                  </a:lnTo>
                  <a:lnTo>
                    <a:pt x="541" y="453"/>
                  </a:lnTo>
                  <a:lnTo>
                    <a:pt x="541" y="455"/>
                  </a:lnTo>
                  <a:lnTo>
                    <a:pt x="541" y="458"/>
                  </a:lnTo>
                  <a:lnTo>
                    <a:pt x="542" y="460"/>
                  </a:lnTo>
                  <a:lnTo>
                    <a:pt x="539" y="465"/>
                  </a:lnTo>
                  <a:lnTo>
                    <a:pt x="539" y="466"/>
                  </a:lnTo>
                  <a:lnTo>
                    <a:pt x="542" y="466"/>
                  </a:lnTo>
                  <a:lnTo>
                    <a:pt x="547" y="471"/>
                  </a:lnTo>
                  <a:lnTo>
                    <a:pt x="547" y="476"/>
                  </a:lnTo>
                  <a:lnTo>
                    <a:pt x="539" y="477"/>
                  </a:lnTo>
                  <a:close/>
                  <a:moveTo>
                    <a:pt x="575" y="463"/>
                  </a:moveTo>
                  <a:lnTo>
                    <a:pt x="571" y="471"/>
                  </a:lnTo>
                  <a:lnTo>
                    <a:pt x="570" y="469"/>
                  </a:lnTo>
                  <a:lnTo>
                    <a:pt x="568" y="474"/>
                  </a:lnTo>
                  <a:lnTo>
                    <a:pt x="565" y="474"/>
                  </a:lnTo>
                  <a:lnTo>
                    <a:pt x="565" y="469"/>
                  </a:lnTo>
                  <a:lnTo>
                    <a:pt x="566" y="463"/>
                  </a:lnTo>
                  <a:lnTo>
                    <a:pt x="571" y="460"/>
                  </a:lnTo>
                  <a:lnTo>
                    <a:pt x="568" y="461"/>
                  </a:lnTo>
                  <a:lnTo>
                    <a:pt x="571" y="453"/>
                  </a:lnTo>
                  <a:lnTo>
                    <a:pt x="570" y="452"/>
                  </a:lnTo>
                  <a:lnTo>
                    <a:pt x="568" y="452"/>
                  </a:lnTo>
                  <a:lnTo>
                    <a:pt x="565" y="457"/>
                  </a:lnTo>
                  <a:lnTo>
                    <a:pt x="563" y="457"/>
                  </a:lnTo>
                  <a:lnTo>
                    <a:pt x="562" y="453"/>
                  </a:lnTo>
                  <a:lnTo>
                    <a:pt x="563" y="450"/>
                  </a:lnTo>
                  <a:lnTo>
                    <a:pt x="560" y="447"/>
                  </a:lnTo>
                  <a:lnTo>
                    <a:pt x="560" y="445"/>
                  </a:lnTo>
                  <a:lnTo>
                    <a:pt x="558" y="445"/>
                  </a:lnTo>
                  <a:lnTo>
                    <a:pt x="557" y="450"/>
                  </a:lnTo>
                  <a:lnTo>
                    <a:pt x="554" y="449"/>
                  </a:lnTo>
                  <a:lnTo>
                    <a:pt x="554" y="442"/>
                  </a:lnTo>
                  <a:lnTo>
                    <a:pt x="549" y="442"/>
                  </a:lnTo>
                  <a:lnTo>
                    <a:pt x="546" y="437"/>
                  </a:lnTo>
                  <a:lnTo>
                    <a:pt x="546" y="433"/>
                  </a:lnTo>
                  <a:lnTo>
                    <a:pt x="552" y="431"/>
                  </a:lnTo>
                  <a:lnTo>
                    <a:pt x="546" y="431"/>
                  </a:lnTo>
                  <a:lnTo>
                    <a:pt x="542" y="428"/>
                  </a:lnTo>
                  <a:lnTo>
                    <a:pt x="542" y="428"/>
                  </a:lnTo>
                  <a:lnTo>
                    <a:pt x="542" y="424"/>
                  </a:lnTo>
                  <a:lnTo>
                    <a:pt x="549" y="418"/>
                  </a:lnTo>
                  <a:lnTo>
                    <a:pt x="562" y="420"/>
                  </a:lnTo>
                  <a:lnTo>
                    <a:pt x="560" y="413"/>
                  </a:lnTo>
                  <a:lnTo>
                    <a:pt x="562" y="410"/>
                  </a:lnTo>
                  <a:lnTo>
                    <a:pt x="560" y="410"/>
                  </a:lnTo>
                  <a:lnTo>
                    <a:pt x="562" y="408"/>
                  </a:lnTo>
                  <a:lnTo>
                    <a:pt x="555" y="410"/>
                  </a:lnTo>
                  <a:lnTo>
                    <a:pt x="555" y="408"/>
                  </a:lnTo>
                  <a:lnTo>
                    <a:pt x="563" y="407"/>
                  </a:lnTo>
                  <a:lnTo>
                    <a:pt x="563" y="408"/>
                  </a:lnTo>
                  <a:lnTo>
                    <a:pt x="565" y="408"/>
                  </a:lnTo>
                  <a:lnTo>
                    <a:pt x="565" y="410"/>
                  </a:lnTo>
                  <a:lnTo>
                    <a:pt x="562" y="415"/>
                  </a:lnTo>
                  <a:lnTo>
                    <a:pt x="568" y="413"/>
                  </a:lnTo>
                  <a:lnTo>
                    <a:pt x="568" y="415"/>
                  </a:lnTo>
                  <a:lnTo>
                    <a:pt x="565" y="415"/>
                  </a:lnTo>
                  <a:lnTo>
                    <a:pt x="565" y="418"/>
                  </a:lnTo>
                  <a:lnTo>
                    <a:pt x="565" y="428"/>
                  </a:lnTo>
                  <a:lnTo>
                    <a:pt x="568" y="431"/>
                  </a:lnTo>
                  <a:lnTo>
                    <a:pt x="568" y="433"/>
                  </a:lnTo>
                  <a:lnTo>
                    <a:pt x="570" y="441"/>
                  </a:lnTo>
                  <a:lnTo>
                    <a:pt x="568" y="445"/>
                  </a:lnTo>
                  <a:lnTo>
                    <a:pt x="578" y="460"/>
                  </a:lnTo>
                  <a:lnTo>
                    <a:pt x="575" y="463"/>
                  </a:lnTo>
                  <a:close/>
                  <a:moveTo>
                    <a:pt x="685" y="485"/>
                  </a:moveTo>
                  <a:lnTo>
                    <a:pt x="684" y="489"/>
                  </a:lnTo>
                  <a:lnTo>
                    <a:pt x="682" y="487"/>
                  </a:lnTo>
                  <a:lnTo>
                    <a:pt x="680" y="489"/>
                  </a:lnTo>
                  <a:lnTo>
                    <a:pt x="680" y="489"/>
                  </a:lnTo>
                  <a:lnTo>
                    <a:pt x="676" y="487"/>
                  </a:lnTo>
                  <a:lnTo>
                    <a:pt x="676" y="487"/>
                  </a:lnTo>
                  <a:lnTo>
                    <a:pt x="672" y="487"/>
                  </a:lnTo>
                  <a:lnTo>
                    <a:pt x="672" y="487"/>
                  </a:lnTo>
                  <a:lnTo>
                    <a:pt x="674" y="487"/>
                  </a:lnTo>
                  <a:lnTo>
                    <a:pt x="674" y="484"/>
                  </a:lnTo>
                  <a:lnTo>
                    <a:pt x="672" y="484"/>
                  </a:lnTo>
                  <a:lnTo>
                    <a:pt x="672" y="481"/>
                  </a:lnTo>
                  <a:lnTo>
                    <a:pt x="676" y="481"/>
                  </a:lnTo>
                  <a:lnTo>
                    <a:pt x="676" y="479"/>
                  </a:lnTo>
                  <a:lnTo>
                    <a:pt x="677" y="476"/>
                  </a:lnTo>
                  <a:lnTo>
                    <a:pt x="684" y="474"/>
                  </a:lnTo>
                  <a:lnTo>
                    <a:pt x="688" y="479"/>
                  </a:lnTo>
                  <a:lnTo>
                    <a:pt x="685" y="485"/>
                  </a:lnTo>
                  <a:close/>
                  <a:moveTo>
                    <a:pt x="967" y="461"/>
                  </a:moveTo>
                  <a:lnTo>
                    <a:pt x="966" y="468"/>
                  </a:lnTo>
                  <a:lnTo>
                    <a:pt x="966" y="463"/>
                  </a:lnTo>
                  <a:lnTo>
                    <a:pt x="963" y="458"/>
                  </a:lnTo>
                  <a:lnTo>
                    <a:pt x="961" y="457"/>
                  </a:lnTo>
                  <a:lnTo>
                    <a:pt x="963" y="453"/>
                  </a:lnTo>
                  <a:lnTo>
                    <a:pt x="959" y="449"/>
                  </a:lnTo>
                  <a:lnTo>
                    <a:pt x="961" y="449"/>
                  </a:lnTo>
                  <a:lnTo>
                    <a:pt x="961" y="450"/>
                  </a:lnTo>
                  <a:lnTo>
                    <a:pt x="963" y="452"/>
                  </a:lnTo>
                  <a:lnTo>
                    <a:pt x="964" y="447"/>
                  </a:lnTo>
                  <a:lnTo>
                    <a:pt x="964" y="452"/>
                  </a:lnTo>
                  <a:lnTo>
                    <a:pt x="971" y="450"/>
                  </a:lnTo>
                  <a:lnTo>
                    <a:pt x="972" y="447"/>
                  </a:lnTo>
                  <a:lnTo>
                    <a:pt x="974" y="447"/>
                  </a:lnTo>
                  <a:lnTo>
                    <a:pt x="972" y="450"/>
                  </a:lnTo>
                  <a:lnTo>
                    <a:pt x="974" y="452"/>
                  </a:lnTo>
                  <a:lnTo>
                    <a:pt x="975" y="457"/>
                  </a:lnTo>
                  <a:lnTo>
                    <a:pt x="967" y="461"/>
                  </a:lnTo>
                  <a:close/>
                  <a:moveTo>
                    <a:pt x="1054" y="412"/>
                  </a:moveTo>
                  <a:lnTo>
                    <a:pt x="1048" y="412"/>
                  </a:lnTo>
                  <a:lnTo>
                    <a:pt x="1044" y="415"/>
                  </a:lnTo>
                  <a:lnTo>
                    <a:pt x="1040" y="415"/>
                  </a:lnTo>
                  <a:lnTo>
                    <a:pt x="1040" y="412"/>
                  </a:lnTo>
                  <a:lnTo>
                    <a:pt x="1032" y="412"/>
                  </a:lnTo>
                  <a:lnTo>
                    <a:pt x="1032" y="413"/>
                  </a:lnTo>
                  <a:lnTo>
                    <a:pt x="1025" y="415"/>
                  </a:lnTo>
                  <a:lnTo>
                    <a:pt x="1022" y="416"/>
                  </a:lnTo>
                  <a:lnTo>
                    <a:pt x="1025" y="420"/>
                  </a:lnTo>
                  <a:lnTo>
                    <a:pt x="1032" y="421"/>
                  </a:lnTo>
                  <a:lnTo>
                    <a:pt x="1030" y="428"/>
                  </a:lnTo>
                  <a:lnTo>
                    <a:pt x="1030" y="424"/>
                  </a:lnTo>
                  <a:lnTo>
                    <a:pt x="1027" y="423"/>
                  </a:lnTo>
                  <a:lnTo>
                    <a:pt x="1017" y="420"/>
                  </a:lnTo>
                  <a:lnTo>
                    <a:pt x="1022" y="420"/>
                  </a:lnTo>
                  <a:lnTo>
                    <a:pt x="1020" y="416"/>
                  </a:lnTo>
                  <a:lnTo>
                    <a:pt x="1022" y="412"/>
                  </a:lnTo>
                  <a:lnTo>
                    <a:pt x="1025" y="413"/>
                  </a:lnTo>
                  <a:lnTo>
                    <a:pt x="1030" y="410"/>
                  </a:lnTo>
                  <a:lnTo>
                    <a:pt x="1028" y="410"/>
                  </a:lnTo>
                  <a:lnTo>
                    <a:pt x="1027" y="402"/>
                  </a:lnTo>
                  <a:lnTo>
                    <a:pt x="1027" y="402"/>
                  </a:lnTo>
                  <a:lnTo>
                    <a:pt x="1028" y="408"/>
                  </a:lnTo>
                  <a:lnTo>
                    <a:pt x="1035" y="408"/>
                  </a:lnTo>
                  <a:lnTo>
                    <a:pt x="1038" y="400"/>
                  </a:lnTo>
                  <a:lnTo>
                    <a:pt x="1040" y="400"/>
                  </a:lnTo>
                  <a:lnTo>
                    <a:pt x="1038" y="404"/>
                  </a:lnTo>
                  <a:lnTo>
                    <a:pt x="1044" y="410"/>
                  </a:lnTo>
                  <a:lnTo>
                    <a:pt x="1046" y="410"/>
                  </a:lnTo>
                  <a:lnTo>
                    <a:pt x="1051" y="410"/>
                  </a:lnTo>
                  <a:lnTo>
                    <a:pt x="1051" y="408"/>
                  </a:lnTo>
                  <a:lnTo>
                    <a:pt x="1054" y="410"/>
                  </a:lnTo>
                  <a:lnTo>
                    <a:pt x="1054" y="410"/>
                  </a:lnTo>
                  <a:lnTo>
                    <a:pt x="1054" y="412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57" name="Freeform 827">
              <a:extLst>
                <a:ext uri="{FF2B5EF4-FFF2-40B4-BE49-F238E27FC236}">
                  <a16:creationId xmlns:a16="http://schemas.microsoft.com/office/drawing/2014/main" id="{A5CE6DEF-A9B3-15D6-8A10-3EF9444E0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1968" y="-2809431"/>
              <a:ext cx="31270" cy="28551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5" y="2"/>
                </a:cxn>
                <a:cxn ang="0">
                  <a:pos x="7" y="5"/>
                </a:cxn>
                <a:cxn ang="0">
                  <a:pos x="5" y="7"/>
                </a:cxn>
                <a:cxn ang="0">
                  <a:pos x="7" y="7"/>
                </a:cxn>
                <a:cxn ang="0">
                  <a:pos x="8" y="10"/>
                </a:cxn>
                <a:cxn ang="0">
                  <a:pos x="5" y="11"/>
                </a:cxn>
                <a:cxn ang="0">
                  <a:pos x="8" y="13"/>
                </a:cxn>
                <a:cxn ang="0">
                  <a:pos x="4" y="16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8"/>
                </a:cxn>
                <a:cxn ang="0">
                  <a:pos x="5" y="21"/>
                </a:cxn>
                <a:cxn ang="0">
                  <a:pos x="12" y="19"/>
                </a:cxn>
                <a:cxn ang="0">
                  <a:pos x="13" y="16"/>
                </a:cxn>
                <a:cxn ang="0">
                  <a:pos x="16" y="16"/>
                </a:cxn>
                <a:cxn ang="0">
                  <a:pos x="18" y="18"/>
                </a:cxn>
                <a:cxn ang="0">
                  <a:pos x="16" y="21"/>
                </a:cxn>
                <a:cxn ang="0">
                  <a:pos x="21" y="21"/>
                </a:cxn>
                <a:cxn ang="0">
                  <a:pos x="20" y="19"/>
                </a:cxn>
                <a:cxn ang="0">
                  <a:pos x="23" y="18"/>
                </a:cxn>
                <a:cxn ang="0">
                  <a:pos x="18" y="10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23" h="21">
                  <a:moveTo>
                    <a:pt x="7" y="0"/>
                  </a:moveTo>
                  <a:lnTo>
                    <a:pt x="5" y="2"/>
                  </a:lnTo>
                  <a:lnTo>
                    <a:pt x="7" y="5"/>
                  </a:lnTo>
                  <a:lnTo>
                    <a:pt x="5" y="7"/>
                  </a:lnTo>
                  <a:lnTo>
                    <a:pt x="7" y="7"/>
                  </a:lnTo>
                  <a:lnTo>
                    <a:pt x="8" y="10"/>
                  </a:lnTo>
                  <a:lnTo>
                    <a:pt x="5" y="11"/>
                  </a:lnTo>
                  <a:lnTo>
                    <a:pt x="8" y="13"/>
                  </a:lnTo>
                  <a:lnTo>
                    <a:pt x="4" y="16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8"/>
                  </a:lnTo>
                  <a:lnTo>
                    <a:pt x="5" y="21"/>
                  </a:lnTo>
                  <a:lnTo>
                    <a:pt x="12" y="19"/>
                  </a:lnTo>
                  <a:lnTo>
                    <a:pt x="13" y="16"/>
                  </a:lnTo>
                  <a:lnTo>
                    <a:pt x="16" y="16"/>
                  </a:lnTo>
                  <a:lnTo>
                    <a:pt x="18" y="18"/>
                  </a:lnTo>
                  <a:lnTo>
                    <a:pt x="16" y="21"/>
                  </a:lnTo>
                  <a:lnTo>
                    <a:pt x="21" y="21"/>
                  </a:lnTo>
                  <a:lnTo>
                    <a:pt x="20" y="19"/>
                  </a:lnTo>
                  <a:lnTo>
                    <a:pt x="23" y="18"/>
                  </a:lnTo>
                  <a:lnTo>
                    <a:pt x="18" y="1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58" name="Freeform 828">
              <a:extLst>
                <a:ext uri="{FF2B5EF4-FFF2-40B4-BE49-F238E27FC236}">
                  <a16:creationId xmlns:a16="http://schemas.microsoft.com/office/drawing/2014/main" id="{9D84FC88-8C3B-D046-1483-020D46BED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0701" y="-2022247"/>
              <a:ext cx="69338" cy="24472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8" y="2"/>
                </a:cxn>
                <a:cxn ang="0">
                  <a:pos x="2" y="10"/>
                </a:cxn>
                <a:cxn ang="0">
                  <a:pos x="0" y="13"/>
                </a:cxn>
                <a:cxn ang="0">
                  <a:pos x="2" y="16"/>
                </a:cxn>
                <a:cxn ang="0">
                  <a:pos x="14" y="18"/>
                </a:cxn>
                <a:cxn ang="0">
                  <a:pos x="19" y="16"/>
                </a:cxn>
                <a:cxn ang="0">
                  <a:pos x="50" y="14"/>
                </a:cxn>
                <a:cxn ang="0">
                  <a:pos x="51" y="14"/>
                </a:cxn>
                <a:cxn ang="0">
                  <a:pos x="50" y="10"/>
                </a:cxn>
                <a:cxn ang="0">
                  <a:pos x="43" y="8"/>
                </a:cxn>
                <a:cxn ang="0">
                  <a:pos x="43" y="5"/>
                </a:cxn>
                <a:cxn ang="0">
                  <a:pos x="37" y="2"/>
                </a:cxn>
                <a:cxn ang="0">
                  <a:pos x="32" y="3"/>
                </a:cxn>
                <a:cxn ang="0">
                  <a:pos x="24" y="2"/>
                </a:cxn>
                <a:cxn ang="0">
                  <a:pos x="19" y="0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51" h="18">
                  <a:moveTo>
                    <a:pt x="14" y="0"/>
                  </a:moveTo>
                  <a:lnTo>
                    <a:pt x="8" y="2"/>
                  </a:lnTo>
                  <a:lnTo>
                    <a:pt x="2" y="10"/>
                  </a:lnTo>
                  <a:lnTo>
                    <a:pt x="0" y="13"/>
                  </a:lnTo>
                  <a:lnTo>
                    <a:pt x="2" y="16"/>
                  </a:lnTo>
                  <a:lnTo>
                    <a:pt x="14" y="18"/>
                  </a:lnTo>
                  <a:lnTo>
                    <a:pt x="19" y="16"/>
                  </a:lnTo>
                  <a:lnTo>
                    <a:pt x="50" y="14"/>
                  </a:lnTo>
                  <a:lnTo>
                    <a:pt x="51" y="14"/>
                  </a:lnTo>
                  <a:lnTo>
                    <a:pt x="50" y="10"/>
                  </a:lnTo>
                  <a:lnTo>
                    <a:pt x="43" y="8"/>
                  </a:lnTo>
                  <a:lnTo>
                    <a:pt x="43" y="5"/>
                  </a:lnTo>
                  <a:lnTo>
                    <a:pt x="37" y="2"/>
                  </a:lnTo>
                  <a:lnTo>
                    <a:pt x="32" y="3"/>
                  </a:lnTo>
                  <a:lnTo>
                    <a:pt x="24" y="2"/>
                  </a:lnTo>
                  <a:lnTo>
                    <a:pt x="19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59" name="Freeform 829">
              <a:extLst>
                <a:ext uri="{FF2B5EF4-FFF2-40B4-BE49-F238E27FC236}">
                  <a16:creationId xmlns:a16="http://schemas.microsoft.com/office/drawing/2014/main" id="{A199FD47-7C2A-A46E-6AE9-07FEF597C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9825" y="-1996416"/>
              <a:ext cx="112844" cy="85653"/>
            </a:xfrm>
            <a:custGeom>
              <a:avLst/>
              <a:gdLst/>
              <a:ahLst/>
              <a:cxnLst>
                <a:cxn ang="0">
                  <a:pos x="40" y="50"/>
                </a:cxn>
                <a:cxn ang="0">
                  <a:pos x="37" y="53"/>
                </a:cxn>
                <a:cxn ang="0">
                  <a:pos x="35" y="52"/>
                </a:cxn>
                <a:cxn ang="0">
                  <a:pos x="26" y="55"/>
                </a:cxn>
                <a:cxn ang="0">
                  <a:pos x="21" y="45"/>
                </a:cxn>
                <a:cxn ang="0">
                  <a:pos x="18" y="42"/>
                </a:cxn>
                <a:cxn ang="0">
                  <a:pos x="18" y="37"/>
                </a:cxn>
                <a:cxn ang="0">
                  <a:pos x="13" y="32"/>
                </a:cxn>
                <a:cxn ang="0">
                  <a:pos x="11" y="24"/>
                </a:cxn>
                <a:cxn ang="0">
                  <a:pos x="0" y="20"/>
                </a:cxn>
                <a:cxn ang="0">
                  <a:pos x="2" y="16"/>
                </a:cxn>
                <a:cxn ang="0">
                  <a:pos x="5" y="16"/>
                </a:cxn>
                <a:cxn ang="0">
                  <a:pos x="5" y="15"/>
                </a:cxn>
                <a:cxn ang="0">
                  <a:pos x="11" y="15"/>
                </a:cxn>
                <a:cxn ang="0">
                  <a:pos x="10" y="11"/>
                </a:cxn>
                <a:cxn ang="0">
                  <a:pos x="3" y="10"/>
                </a:cxn>
                <a:cxn ang="0">
                  <a:pos x="0" y="8"/>
                </a:cxn>
                <a:cxn ang="0">
                  <a:pos x="5" y="0"/>
                </a:cxn>
                <a:cxn ang="0">
                  <a:pos x="10" y="5"/>
                </a:cxn>
                <a:cxn ang="0">
                  <a:pos x="10" y="0"/>
                </a:cxn>
                <a:cxn ang="0">
                  <a:pos x="11" y="2"/>
                </a:cxn>
                <a:cxn ang="0">
                  <a:pos x="16" y="7"/>
                </a:cxn>
                <a:cxn ang="0">
                  <a:pos x="18" y="5"/>
                </a:cxn>
                <a:cxn ang="0">
                  <a:pos x="19" y="7"/>
                </a:cxn>
                <a:cxn ang="0">
                  <a:pos x="21" y="3"/>
                </a:cxn>
                <a:cxn ang="0">
                  <a:pos x="26" y="11"/>
                </a:cxn>
                <a:cxn ang="0">
                  <a:pos x="32" y="15"/>
                </a:cxn>
                <a:cxn ang="0">
                  <a:pos x="32" y="15"/>
                </a:cxn>
                <a:cxn ang="0">
                  <a:pos x="56" y="15"/>
                </a:cxn>
                <a:cxn ang="0">
                  <a:pos x="67" y="16"/>
                </a:cxn>
                <a:cxn ang="0">
                  <a:pos x="61" y="23"/>
                </a:cxn>
                <a:cxn ang="0">
                  <a:pos x="51" y="28"/>
                </a:cxn>
                <a:cxn ang="0">
                  <a:pos x="51" y="29"/>
                </a:cxn>
                <a:cxn ang="0">
                  <a:pos x="56" y="36"/>
                </a:cxn>
                <a:cxn ang="0">
                  <a:pos x="59" y="36"/>
                </a:cxn>
                <a:cxn ang="0">
                  <a:pos x="62" y="39"/>
                </a:cxn>
                <a:cxn ang="0">
                  <a:pos x="64" y="34"/>
                </a:cxn>
                <a:cxn ang="0">
                  <a:pos x="67" y="31"/>
                </a:cxn>
                <a:cxn ang="0">
                  <a:pos x="69" y="31"/>
                </a:cxn>
                <a:cxn ang="0">
                  <a:pos x="75" y="40"/>
                </a:cxn>
                <a:cxn ang="0">
                  <a:pos x="82" y="52"/>
                </a:cxn>
                <a:cxn ang="0">
                  <a:pos x="83" y="58"/>
                </a:cxn>
                <a:cxn ang="0">
                  <a:pos x="80" y="56"/>
                </a:cxn>
                <a:cxn ang="0">
                  <a:pos x="78" y="58"/>
                </a:cxn>
                <a:cxn ang="0">
                  <a:pos x="80" y="63"/>
                </a:cxn>
                <a:cxn ang="0">
                  <a:pos x="75" y="60"/>
                </a:cxn>
                <a:cxn ang="0">
                  <a:pos x="69" y="48"/>
                </a:cxn>
                <a:cxn ang="0">
                  <a:pos x="64" y="44"/>
                </a:cxn>
                <a:cxn ang="0">
                  <a:pos x="61" y="42"/>
                </a:cxn>
                <a:cxn ang="0">
                  <a:pos x="54" y="44"/>
                </a:cxn>
                <a:cxn ang="0">
                  <a:pos x="51" y="40"/>
                </a:cxn>
                <a:cxn ang="0">
                  <a:pos x="48" y="44"/>
                </a:cxn>
                <a:cxn ang="0">
                  <a:pos x="50" y="48"/>
                </a:cxn>
                <a:cxn ang="0">
                  <a:pos x="45" y="53"/>
                </a:cxn>
                <a:cxn ang="0">
                  <a:pos x="42" y="50"/>
                </a:cxn>
                <a:cxn ang="0">
                  <a:pos x="40" y="50"/>
                </a:cxn>
                <a:cxn ang="0">
                  <a:pos x="40" y="50"/>
                </a:cxn>
              </a:cxnLst>
              <a:rect l="0" t="0" r="r" b="b"/>
              <a:pathLst>
                <a:path w="83" h="63">
                  <a:moveTo>
                    <a:pt x="40" y="50"/>
                  </a:moveTo>
                  <a:lnTo>
                    <a:pt x="37" y="53"/>
                  </a:lnTo>
                  <a:lnTo>
                    <a:pt x="35" y="52"/>
                  </a:lnTo>
                  <a:lnTo>
                    <a:pt x="26" y="55"/>
                  </a:lnTo>
                  <a:lnTo>
                    <a:pt x="21" y="45"/>
                  </a:lnTo>
                  <a:lnTo>
                    <a:pt x="18" y="42"/>
                  </a:lnTo>
                  <a:lnTo>
                    <a:pt x="18" y="37"/>
                  </a:lnTo>
                  <a:lnTo>
                    <a:pt x="13" y="32"/>
                  </a:lnTo>
                  <a:lnTo>
                    <a:pt x="11" y="24"/>
                  </a:lnTo>
                  <a:lnTo>
                    <a:pt x="0" y="20"/>
                  </a:lnTo>
                  <a:lnTo>
                    <a:pt x="2" y="16"/>
                  </a:lnTo>
                  <a:lnTo>
                    <a:pt x="5" y="16"/>
                  </a:lnTo>
                  <a:lnTo>
                    <a:pt x="5" y="15"/>
                  </a:lnTo>
                  <a:lnTo>
                    <a:pt x="11" y="15"/>
                  </a:lnTo>
                  <a:lnTo>
                    <a:pt x="10" y="11"/>
                  </a:lnTo>
                  <a:lnTo>
                    <a:pt x="3" y="10"/>
                  </a:lnTo>
                  <a:lnTo>
                    <a:pt x="0" y="8"/>
                  </a:lnTo>
                  <a:lnTo>
                    <a:pt x="5" y="0"/>
                  </a:lnTo>
                  <a:lnTo>
                    <a:pt x="10" y="5"/>
                  </a:lnTo>
                  <a:lnTo>
                    <a:pt x="10" y="0"/>
                  </a:lnTo>
                  <a:lnTo>
                    <a:pt x="11" y="2"/>
                  </a:lnTo>
                  <a:lnTo>
                    <a:pt x="16" y="7"/>
                  </a:lnTo>
                  <a:lnTo>
                    <a:pt x="18" y="5"/>
                  </a:lnTo>
                  <a:lnTo>
                    <a:pt x="19" y="7"/>
                  </a:lnTo>
                  <a:lnTo>
                    <a:pt x="21" y="3"/>
                  </a:lnTo>
                  <a:lnTo>
                    <a:pt x="26" y="11"/>
                  </a:lnTo>
                  <a:lnTo>
                    <a:pt x="32" y="15"/>
                  </a:lnTo>
                  <a:lnTo>
                    <a:pt x="32" y="15"/>
                  </a:lnTo>
                  <a:lnTo>
                    <a:pt x="56" y="15"/>
                  </a:lnTo>
                  <a:lnTo>
                    <a:pt x="67" y="16"/>
                  </a:lnTo>
                  <a:lnTo>
                    <a:pt x="61" y="23"/>
                  </a:lnTo>
                  <a:lnTo>
                    <a:pt x="51" y="28"/>
                  </a:lnTo>
                  <a:lnTo>
                    <a:pt x="51" y="29"/>
                  </a:lnTo>
                  <a:lnTo>
                    <a:pt x="56" y="36"/>
                  </a:lnTo>
                  <a:lnTo>
                    <a:pt x="59" y="36"/>
                  </a:lnTo>
                  <a:lnTo>
                    <a:pt x="62" y="39"/>
                  </a:lnTo>
                  <a:lnTo>
                    <a:pt x="64" y="34"/>
                  </a:lnTo>
                  <a:lnTo>
                    <a:pt x="67" y="31"/>
                  </a:lnTo>
                  <a:lnTo>
                    <a:pt x="69" y="31"/>
                  </a:lnTo>
                  <a:lnTo>
                    <a:pt x="75" y="40"/>
                  </a:lnTo>
                  <a:lnTo>
                    <a:pt x="82" y="52"/>
                  </a:lnTo>
                  <a:lnTo>
                    <a:pt x="83" y="58"/>
                  </a:lnTo>
                  <a:lnTo>
                    <a:pt x="80" y="56"/>
                  </a:lnTo>
                  <a:lnTo>
                    <a:pt x="78" y="58"/>
                  </a:lnTo>
                  <a:lnTo>
                    <a:pt x="80" y="63"/>
                  </a:lnTo>
                  <a:lnTo>
                    <a:pt x="75" y="60"/>
                  </a:lnTo>
                  <a:lnTo>
                    <a:pt x="69" y="48"/>
                  </a:lnTo>
                  <a:lnTo>
                    <a:pt x="64" y="44"/>
                  </a:lnTo>
                  <a:lnTo>
                    <a:pt x="61" y="42"/>
                  </a:lnTo>
                  <a:lnTo>
                    <a:pt x="54" y="44"/>
                  </a:lnTo>
                  <a:lnTo>
                    <a:pt x="51" y="40"/>
                  </a:lnTo>
                  <a:lnTo>
                    <a:pt x="48" y="44"/>
                  </a:lnTo>
                  <a:lnTo>
                    <a:pt x="50" y="48"/>
                  </a:lnTo>
                  <a:lnTo>
                    <a:pt x="45" y="53"/>
                  </a:lnTo>
                  <a:lnTo>
                    <a:pt x="42" y="50"/>
                  </a:lnTo>
                  <a:lnTo>
                    <a:pt x="40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60" name="Freeform 830">
              <a:extLst>
                <a:ext uri="{FF2B5EF4-FFF2-40B4-BE49-F238E27FC236}">
                  <a16:creationId xmlns:a16="http://schemas.microsoft.com/office/drawing/2014/main" id="{24538D4E-55A7-1F01-2E93-B803FC6B9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6037" y="-2148686"/>
              <a:ext cx="587329" cy="421463"/>
            </a:xfrm>
            <a:custGeom>
              <a:avLst/>
              <a:gdLst/>
              <a:ahLst/>
              <a:cxnLst>
                <a:cxn ang="0">
                  <a:pos x="348" y="140"/>
                </a:cxn>
                <a:cxn ang="0">
                  <a:pos x="361" y="146"/>
                </a:cxn>
                <a:cxn ang="0">
                  <a:pos x="385" y="160"/>
                </a:cxn>
                <a:cxn ang="0">
                  <a:pos x="387" y="141"/>
                </a:cxn>
                <a:cxn ang="0">
                  <a:pos x="406" y="120"/>
                </a:cxn>
                <a:cxn ang="0">
                  <a:pos x="424" y="103"/>
                </a:cxn>
                <a:cxn ang="0">
                  <a:pos x="430" y="91"/>
                </a:cxn>
                <a:cxn ang="0">
                  <a:pos x="411" y="80"/>
                </a:cxn>
                <a:cxn ang="0">
                  <a:pos x="348" y="98"/>
                </a:cxn>
                <a:cxn ang="0">
                  <a:pos x="324" y="109"/>
                </a:cxn>
                <a:cxn ang="0">
                  <a:pos x="303" y="103"/>
                </a:cxn>
                <a:cxn ang="0">
                  <a:pos x="292" y="106"/>
                </a:cxn>
                <a:cxn ang="0">
                  <a:pos x="249" y="109"/>
                </a:cxn>
                <a:cxn ang="0">
                  <a:pos x="181" y="90"/>
                </a:cxn>
                <a:cxn ang="0">
                  <a:pos x="169" y="85"/>
                </a:cxn>
                <a:cxn ang="0">
                  <a:pos x="164" y="64"/>
                </a:cxn>
                <a:cxn ang="0">
                  <a:pos x="146" y="59"/>
                </a:cxn>
                <a:cxn ang="0">
                  <a:pos x="138" y="42"/>
                </a:cxn>
                <a:cxn ang="0">
                  <a:pos x="151" y="40"/>
                </a:cxn>
                <a:cxn ang="0">
                  <a:pos x="140" y="27"/>
                </a:cxn>
                <a:cxn ang="0">
                  <a:pos x="149" y="19"/>
                </a:cxn>
                <a:cxn ang="0">
                  <a:pos x="149" y="6"/>
                </a:cxn>
                <a:cxn ang="0">
                  <a:pos x="137" y="0"/>
                </a:cxn>
                <a:cxn ang="0">
                  <a:pos x="104" y="16"/>
                </a:cxn>
                <a:cxn ang="0">
                  <a:pos x="66" y="14"/>
                </a:cxn>
                <a:cxn ang="0">
                  <a:pos x="68" y="26"/>
                </a:cxn>
                <a:cxn ang="0">
                  <a:pos x="72" y="39"/>
                </a:cxn>
                <a:cxn ang="0">
                  <a:pos x="88" y="48"/>
                </a:cxn>
                <a:cxn ang="0">
                  <a:pos x="85" y="61"/>
                </a:cxn>
                <a:cxn ang="0">
                  <a:pos x="66" y="74"/>
                </a:cxn>
                <a:cxn ang="0">
                  <a:pos x="34" y="99"/>
                </a:cxn>
                <a:cxn ang="0">
                  <a:pos x="28" y="120"/>
                </a:cxn>
                <a:cxn ang="0">
                  <a:pos x="44" y="136"/>
                </a:cxn>
                <a:cxn ang="0">
                  <a:pos x="26" y="140"/>
                </a:cxn>
                <a:cxn ang="0">
                  <a:pos x="3" y="141"/>
                </a:cxn>
                <a:cxn ang="0">
                  <a:pos x="16" y="154"/>
                </a:cxn>
                <a:cxn ang="0">
                  <a:pos x="36" y="156"/>
                </a:cxn>
                <a:cxn ang="0">
                  <a:pos x="18" y="162"/>
                </a:cxn>
                <a:cxn ang="0">
                  <a:pos x="66" y="159"/>
                </a:cxn>
                <a:cxn ang="0">
                  <a:pos x="71" y="164"/>
                </a:cxn>
                <a:cxn ang="0">
                  <a:pos x="79" y="180"/>
                </a:cxn>
                <a:cxn ang="0">
                  <a:pos x="85" y="202"/>
                </a:cxn>
                <a:cxn ang="0">
                  <a:pos x="109" y="233"/>
                </a:cxn>
                <a:cxn ang="0">
                  <a:pos x="125" y="253"/>
                </a:cxn>
                <a:cxn ang="0">
                  <a:pos x="185" y="310"/>
                </a:cxn>
                <a:cxn ang="0">
                  <a:pos x="204" y="287"/>
                </a:cxn>
                <a:cxn ang="0">
                  <a:pos x="209" y="252"/>
                </a:cxn>
                <a:cxn ang="0">
                  <a:pos x="207" y="231"/>
                </a:cxn>
                <a:cxn ang="0">
                  <a:pos x="220" y="225"/>
                </a:cxn>
                <a:cxn ang="0">
                  <a:pos x="268" y="192"/>
                </a:cxn>
                <a:cxn ang="0">
                  <a:pos x="294" y="170"/>
                </a:cxn>
                <a:cxn ang="0">
                  <a:pos x="318" y="167"/>
                </a:cxn>
                <a:cxn ang="0">
                  <a:pos x="315" y="154"/>
                </a:cxn>
                <a:cxn ang="0">
                  <a:pos x="299" y="128"/>
                </a:cxn>
                <a:cxn ang="0">
                  <a:pos x="300" y="122"/>
                </a:cxn>
                <a:cxn ang="0">
                  <a:pos x="308" y="114"/>
                </a:cxn>
                <a:cxn ang="0">
                  <a:pos x="323" y="123"/>
                </a:cxn>
              </a:cxnLst>
              <a:rect l="0" t="0" r="r" b="b"/>
              <a:pathLst>
                <a:path w="432" h="310">
                  <a:moveTo>
                    <a:pt x="329" y="127"/>
                  </a:moveTo>
                  <a:lnTo>
                    <a:pt x="353" y="127"/>
                  </a:lnTo>
                  <a:lnTo>
                    <a:pt x="364" y="128"/>
                  </a:lnTo>
                  <a:lnTo>
                    <a:pt x="358" y="135"/>
                  </a:lnTo>
                  <a:lnTo>
                    <a:pt x="348" y="140"/>
                  </a:lnTo>
                  <a:lnTo>
                    <a:pt x="348" y="141"/>
                  </a:lnTo>
                  <a:lnTo>
                    <a:pt x="353" y="148"/>
                  </a:lnTo>
                  <a:lnTo>
                    <a:pt x="356" y="148"/>
                  </a:lnTo>
                  <a:lnTo>
                    <a:pt x="359" y="151"/>
                  </a:lnTo>
                  <a:lnTo>
                    <a:pt x="361" y="146"/>
                  </a:lnTo>
                  <a:lnTo>
                    <a:pt x="364" y="143"/>
                  </a:lnTo>
                  <a:lnTo>
                    <a:pt x="366" y="143"/>
                  </a:lnTo>
                  <a:lnTo>
                    <a:pt x="372" y="152"/>
                  </a:lnTo>
                  <a:lnTo>
                    <a:pt x="379" y="164"/>
                  </a:lnTo>
                  <a:lnTo>
                    <a:pt x="385" y="160"/>
                  </a:lnTo>
                  <a:lnTo>
                    <a:pt x="382" y="156"/>
                  </a:lnTo>
                  <a:lnTo>
                    <a:pt x="382" y="152"/>
                  </a:lnTo>
                  <a:lnTo>
                    <a:pt x="387" y="152"/>
                  </a:lnTo>
                  <a:lnTo>
                    <a:pt x="383" y="143"/>
                  </a:lnTo>
                  <a:lnTo>
                    <a:pt x="387" y="141"/>
                  </a:lnTo>
                  <a:lnTo>
                    <a:pt x="396" y="141"/>
                  </a:lnTo>
                  <a:lnTo>
                    <a:pt x="396" y="141"/>
                  </a:lnTo>
                  <a:lnTo>
                    <a:pt x="401" y="130"/>
                  </a:lnTo>
                  <a:lnTo>
                    <a:pt x="400" y="127"/>
                  </a:lnTo>
                  <a:lnTo>
                    <a:pt x="406" y="120"/>
                  </a:lnTo>
                  <a:lnTo>
                    <a:pt x="404" y="115"/>
                  </a:lnTo>
                  <a:lnTo>
                    <a:pt x="404" y="112"/>
                  </a:lnTo>
                  <a:lnTo>
                    <a:pt x="412" y="109"/>
                  </a:lnTo>
                  <a:lnTo>
                    <a:pt x="416" y="104"/>
                  </a:lnTo>
                  <a:lnTo>
                    <a:pt x="424" y="103"/>
                  </a:lnTo>
                  <a:lnTo>
                    <a:pt x="428" y="104"/>
                  </a:lnTo>
                  <a:lnTo>
                    <a:pt x="428" y="98"/>
                  </a:lnTo>
                  <a:lnTo>
                    <a:pt x="432" y="96"/>
                  </a:lnTo>
                  <a:lnTo>
                    <a:pt x="432" y="93"/>
                  </a:lnTo>
                  <a:lnTo>
                    <a:pt x="430" y="91"/>
                  </a:lnTo>
                  <a:lnTo>
                    <a:pt x="427" y="90"/>
                  </a:lnTo>
                  <a:lnTo>
                    <a:pt x="416" y="90"/>
                  </a:lnTo>
                  <a:lnTo>
                    <a:pt x="414" y="83"/>
                  </a:lnTo>
                  <a:lnTo>
                    <a:pt x="411" y="83"/>
                  </a:lnTo>
                  <a:lnTo>
                    <a:pt x="411" y="80"/>
                  </a:lnTo>
                  <a:lnTo>
                    <a:pt x="406" y="79"/>
                  </a:lnTo>
                  <a:lnTo>
                    <a:pt x="396" y="82"/>
                  </a:lnTo>
                  <a:lnTo>
                    <a:pt x="385" y="80"/>
                  </a:lnTo>
                  <a:lnTo>
                    <a:pt x="366" y="93"/>
                  </a:lnTo>
                  <a:lnTo>
                    <a:pt x="348" y="98"/>
                  </a:lnTo>
                  <a:lnTo>
                    <a:pt x="348" y="101"/>
                  </a:lnTo>
                  <a:lnTo>
                    <a:pt x="355" y="103"/>
                  </a:lnTo>
                  <a:lnTo>
                    <a:pt x="356" y="107"/>
                  </a:lnTo>
                  <a:lnTo>
                    <a:pt x="355" y="107"/>
                  </a:lnTo>
                  <a:lnTo>
                    <a:pt x="324" y="109"/>
                  </a:lnTo>
                  <a:lnTo>
                    <a:pt x="319" y="111"/>
                  </a:lnTo>
                  <a:lnTo>
                    <a:pt x="307" y="109"/>
                  </a:lnTo>
                  <a:lnTo>
                    <a:pt x="305" y="106"/>
                  </a:lnTo>
                  <a:lnTo>
                    <a:pt x="307" y="103"/>
                  </a:lnTo>
                  <a:lnTo>
                    <a:pt x="303" y="103"/>
                  </a:lnTo>
                  <a:lnTo>
                    <a:pt x="303" y="98"/>
                  </a:lnTo>
                  <a:lnTo>
                    <a:pt x="302" y="95"/>
                  </a:lnTo>
                  <a:lnTo>
                    <a:pt x="292" y="96"/>
                  </a:lnTo>
                  <a:lnTo>
                    <a:pt x="290" y="101"/>
                  </a:lnTo>
                  <a:lnTo>
                    <a:pt x="292" y="106"/>
                  </a:lnTo>
                  <a:lnTo>
                    <a:pt x="292" y="107"/>
                  </a:lnTo>
                  <a:lnTo>
                    <a:pt x="295" y="109"/>
                  </a:lnTo>
                  <a:lnTo>
                    <a:pt x="295" y="114"/>
                  </a:lnTo>
                  <a:lnTo>
                    <a:pt x="282" y="114"/>
                  </a:lnTo>
                  <a:lnTo>
                    <a:pt x="249" y="109"/>
                  </a:lnTo>
                  <a:lnTo>
                    <a:pt x="238" y="104"/>
                  </a:lnTo>
                  <a:lnTo>
                    <a:pt x="214" y="103"/>
                  </a:lnTo>
                  <a:lnTo>
                    <a:pt x="209" y="99"/>
                  </a:lnTo>
                  <a:lnTo>
                    <a:pt x="194" y="96"/>
                  </a:lnTo>
                  <a:lnTo>
                    <a:pt x="181" y="90"/>
                  </a:lnTo>
                  <a:lnTo>
                    <a:pt x="178" y="90"/>
                  </a:lnTo>
                  <a:lnTo>
                    <a:pt x="177" y="90"/>
                  </a:lnTo>
                  <a:lnTo>
                    <a:pt x="172" y="87"/>
                  </a:lnTo>
                  <a:lnTo>
                    <a:pt x="170" y="87"/>
                  </a:lnTo>
                  <a:lnTo>
                    <a:pt x="169" y="85"/>
                  </a:lnTo>
                  <a:lnTo>
                    <a:pt x="172" y="82"/>
                  </a:lnTo>
                  <a:lnTo>
                    <a:pt x="170" y="75"/>
                  </a:lnTo>
                  <a:lnTo>
                    <a:pt x="177" y="71"/>
                  </a:lnTo>
                  <a:lnTo>
                    <a:pt x="180" y="71"/>
                  </a:lnTo>
                  <a:lnTo>
                    <a:pt x="164" y="64"/>
                  </a:lnTo>
                  <a:lnTo>
                    <a:pt x="162" y="63"/>
                  </a:lnTo>
                  <a:lnTo>
                    <a:pt x="156" y="63"/>
                  </a:lnTo>
                  <a:lnTo>
                    <a:pt x="154" y="61"/>
                  </a:lnTo>
                  <a:lnTo>
                    <a:pt x="146" y="61"/>
                  </a:lnTo>
                  <a:lnTo>
                    <a:pt x="146" y="59"/>
                  </a:lnTo>
                  <a:lnTo>
                    <a:pt x="141" y="56"/>
                  </a:lnTo>
                  <a:lnTo>
                    <a:pt x="141" y="50"/>
                  </a:lnTo>
                  <a:lnTo>
                    <a:pt x="137" y="47"/>
                  </a:lnTo>
                  <a:lnTo>
                    <a:pt x="135" y="43"/>
                  </a:lnTo>
                  <a:lnTo>
                    <a:pt x="138" y="42"/>
                  </a:lnTo>
                  <a:lnTo>
                    <a:pt x="143" y="45"/>
                  </a:lnTo>
                  <a:lnTo>
                    <a:pt x="145" y="45"/>
                  </a:lnTo>
                  <a:lnTo>
                    <a:pt x="146" y="42"/>
                  </a:lnTo>
                  <a:lnTo>
                    <a:pt x="149" y="43"/>
                  </a:lnTo>
                  <a:lnTo>
                    <a:pt x="151" y="40"/>
                  </a:lnTo>
                  <a:lnTo>
                    <a:pt x="148" y="37"/>
                  </a:lnTo>
                  <a:lnTo>
                    <a:pt x="148" y="35"/>
                  </a:lnTo>
                  <a:lnTo>
                    <a:pt x="143" y="34"/>
                  </a:lnTo>
                  <a:lnTo>
                    <a:pt x="140" y="32"/>
                  </a:lnTo>
                  <a:lnTo>
                    <a:pt x="140" y="27"/>
                  </a:lnTo>
                  <a:lnTo>
                    <a:pt x="138" y="26"/>
                  </a:lnTo>
                  <a:lnTo>
                    <a:pt x="145" y="24"/>
                  </a:lnTo>
                  <a:lnTo>
                    <a:pt x="146" y="24"/>
                  </a:lnTo>
                  <a:lnTo>
                    <a:pt x="146" y="19"/>
                  </a:lnTo>
                  <a:lnTo>
                    <a:pt x="149" y="19"/>
                  </a:lnTo>
                  <a:lnTo>
                    <a:pt x="149" y="18"/>
                  </a:lnTo>
                  <a:lnTo>
                    <a:pt x="153" y="16"/>
                  </a:lnTo>
                  <a:lnTo>
                    <a:pt x="154" y="6"/>
                  </a:lnTo>
                  <a:lnTo>
                    <a:pt x="153" y="5"/>
                  </a:lnTo>
                  <a:lnTo>
                    <a:pt x="149" y="6"/>
                  </a:lnTo>
                  <a:lnTo>
                    <a:pt x="148" y="5"/>
                  </a:lnTo>
                  <a:lnTo>
                    <a:pt x="146" y="5"/>
                  </a:lnTo>
                  <a:lnTo>
                    <a:pt x="143" y="3"/>
                  </a:lnTo>
                  <a:lnTo>
                    <a:pt x="143" y="2"/>
                  </a:lnTo>
                  <a:lnTo>
                    <a:pt x="137" y="0"/>
                  </a:lnTo>
                  <a:lnTo>
                    <a:pt x="129" y="2"/>
                  </a:lnTo>
                  <a:lnTo>
                    <a:pt x="119" y="6"/>
                  </a:lnTo>
                  <a:lnTo>
                    <a:pt x="114" y="6"/>
                  </a:lnTo>
                  <a:lnTo>
                    <a:pt x="106" y="11"/>
                  </a:lnTo>
                  <a:lnTo>
                    <a:pt x="104" y="16"/>
                  </a:lnTo>
                  <a:lnTo>
                    <a:pt x="98" y="14"/>
                  </a:lnTo>
                  <a:lnTo>
                    <a:pt x="95" y="16"/>
                  </a:lnTo>
                  <a:lnTo>
                    <a:pt x="92" y="16"/>
                  </a:lnTo>
                  <a:lnTo>
                    <a:pt x="85" y="18"/>
                  </a:lnTo>
                  <a:lnTo>
                    <a:pt x="66" y="14"/>
                  </a:lnTo>
                  <a:lnTo>
                    <a:pt x="61" y="16"/>
                  </a:lnTo>
                  <a:lnTo>
                    <a:pt x="60" y="19"/>
                  </a:lnTo>
                  <a:lnTo>
                    <a:pt x="63" y="21"/>
                  </a:lnTo>
                  <a:lnTo>
                    <a:pt x="61" y="22"/>
                  </a:lnTo>
                  <a:lnTo>
                    <a:pt x="68" y="26"/>
                  </a:lnTo>
                  <a:lnTo>
                    <a:pt x="64" y="27"/>
                  </a:lnTo>
                  <a:lnTo>
                    <a:pt x="69" y="30"/>
                  </a:lnTo>
                  <a:lnTo>
                    <a:pt x="66" y="34"/>
                  </a:lnTo>
                  <a:lnTo>
                    <a:pt x="72" y="37"/>
                  </a:lnTo>
                  <a:lnTo>
                    <a:pt x="72" y="39"/>
                  </a:lnTo>
                  <a:lnTo>
                    <a:pt x="77" y="40"/>
                  </a:lnTo>
                  <a:lnTo>
                    <a:pt x="79" y="43"/>
                  </a:lnTo>
                  <a:lnTo>
                    <a:pt x="87" y="43"/>
                  </a:lnTo>
                  <a:lnTo>
                    <a:pt x="90" y="47"/>
                  </a:lnTo>
                  <a:lnTo>
                    <a:pt x="88" y="48"/>
                  </a:lnTo>
                  <a:lnTo>
                    <a:pt x="80" y="50"/>
                  </a:lnTo>
                  <a:lnTo>
                    <a:pt x="79" y="53"/>
                  </a:lnTo>
                  <a:lnTo>
                    <a:pt x="82" y="56"/>
                  </a:lnTo>
                  <a:lnTo>
                    <a:pt x="80" y="59"/>
                  </a:lnTo>
                  <a:lnTo>
                    <a:pt x="85" y="61"/>
                  </a:lnTo>
                  <a:lnTo>
                    <a:pt x="82" y="61"/>
                  </a:lnTo>
                  <a:lnTo>
                    <a:pt x="77" y="63"/>
                  </a:lnTo>
                  <a:lnTo>
                    <a:pt x="72" y="69"/>
                  </a:lnTo>
                  <a:lnTo>
                    <a:pt x="72" y="72"/>
                  </a:lnTo>
                  <a:lnTo>
                    <a:pt x="66" y="74"/>
                  </a:lnTo>
                  <a:lnTo>
                    <a:pt x="60" y="85"/>
                  </a:lnTo>
                  <a:lnTo>
                    <a:pt x="53" y="88"/>
                  </a:lnTo>
                  <a:lnTo>
                    <a:pt x="47" y="96"/>
                  </a:lnTo>
                  <a:lnTo>
                    <a:pt x="37" y="98"/>
                  </a:lnTo>
                  <a:lnTo>
                    <a:pt x="34" y="99"/>
                  </a:lnTo>
                  <a:lnTo>
                    <a:pt x="28" y="96"/>
                  </a:lnTo>
                  <a:lnTo>
                    <a:pt x="16" y="106"/>
                  </a:lnTo>
                  <a:lnTo>
                    <a:pt x="16" y="112"/>
                  </a:lnTo>
                  <a:lnTo>
                    <a:pt x="28" y="114"/>
                  </a:lnTo>
                  <a:lnTo>
                    <a:pt x="28" y="120"/>
                  </a:lnTo>
                  <a:lnTo>
                    <a:pt x="31" y="122"/>
                  </a:lnTo>
                  <a:lnTo>
                    <a:pt x="36" y="123"/>
                  </a:lnTo>
                  <a:lnTo>
                    <a:pt x="37" y="127"/>
                  </a:lnTo>
                  <a:lnTo>
                    <a:pt x="44" y="133"/>
                  </a:lnTo>
                  <a:lnTo>
                    <a:pt x="44" y="136"/>
                  </a:lnTo>
                  <a:lnTo>
                    <a:pt x="45" y="138"/>
                  </a:lnTo>
                  <a:lnTo>
                    <a:pt x="40" y="138"/>
                  </a:lnTo>
                  <a:lnTo>
                    <a:pt x="36" y="136"/>
                  </a:lnTo>
                  <a:lnTo>
                    <a:pt x="29" y="140"/>
                  </a:lnTo>
                  <a:lnTo>
                    <a:pt x="26" y="140"/>
                  </a:lnTo>
                  <a:lnTo>
                    <a:pt x="23" y="138"/>
                  </a:lnTo>
                  <a:lnTo>
                    <a:pt x="11" y="138"/>
                  </a:lnTo>
                  <a:lnTo>
                    <a:pt x="10" y="138"/>
                  </a:lnTo>
                  <a:lnTo>
                    <a:pt x="11" y="141"/>
                  </a:lnTo>
                  <a:lnTo>
                    <a:pt x="3" y="141"/>
                  </a:lnTo>
                  <a:lnTo>
                    <a:pt x="0" y="144"/>
                  </a:lnTo>
                  <a:lnTo>
                    <a:pt x="2" y="146"/>
                  </a:lnTo>
                  <a:lnTo>
                    <a:pt x="3" y="146"/>
                  </a:lnTo>
                  <a:lnTo>
                    <a:pt x="10" y="151"/>
                  </a:lnTo>
                  <a:lnTo>
                    <a:pt x="16" y="154"/>
                  </a:lnTo>
                  <a:lnTo>
                    <a:pt x="28" y="154"/>
                  </a:lnTo>
                  <a:lnTo>
                    <a:pt x="34" y="152"/>
                  </a:lnTo>
                  <a:lnTo>
                    <a:pt x="36" y="151"/>
                  </a:lnTo>
                  <a:lnTo>
                    <a:pt x="37" y="152"/>
                  </a:lnTo>
                  <a:lnTo>
                    <a:pt x="36" y="156"/>
                  </a:lnTo>
                  <a:lnTo>
                    <a:pt x="31" y="159"/>
                  </a:lnTo>
                  <a:lnTo>
                    <a:pt x="21" y="160"/>
                  </a:lnTo>
                  <a:lnTo>
                    <a:pt x="18" y="159"/>
                  </a:lnTo>
                  <a:lnTo>
                    <a:pt x="16" y="159"/>
                  </a:lnTo>
                  <a:lnTo>
                    <a:pt x="18" y="162"/>
                  </a:lnTo>
                  <a:lnTo>
                    <a:pt x="42" y="176"/>
                  </a:lnTo>
                  <a:lnTo>
                    <a:pt x="53" y="176"/>
                  </a:lnTo>
                  <a:lnTo>
                    <a:pt x="64" y="173"/>
                  </a:lnTo>
                  <a:lnTo>
                    <a:pt x="66" y="168"/>
                  </a:lnTo>
                  <a:lnTo>
                    <a:pt x="66" y="159"/>
                  </a:lnTo>
                  <a:lnTo>
                    <a:pt x="68" y="160"/>
                  </a:lnTo>
                  <a:lnTo>
                    <a:pt x="76" y="160"/>
                  </a:lnTo>
                  <a:lnTo>
                    <a:pt x="74" y="162"/>
                  </a:lnTo>
                  <a:lnTo>
                    <a:pt x="72" y="162"/>
                  </a:lnTo>
                  <a:lnTo>
                    <a:pt x="71" y="164"/>
                  </a:lnTo>
                  <a:lnTo>
                    <a:pt x="72" y="167"/>
                  </a:lnTo>
                  <a:lnTo>
                    <a:pt x="74" y="167"/>
                  </a:lnTo>
                  <a:lnTo>
                    <a:pt x="74" y="172"/>
                  </a:lnTo>
                  <a:lnTo>
                    <a:pt x="76" y="173"/>
                  </a:lnTo>
                  <a:lnTo>
                    <a:pt x="79" y="180"/>
                  </a:lnTo>
                  <a:lnTo>
                    <a:pt x="79" y="188"/>
                  </a:lnTo>
                  <a:lnTo>
                    <a:pt x="82" y="196"/>
                  </a:lnTo>
                  <a:lnTo>
                    <a:pt x="84" y="194"/>
                  </a:lnTo>
                  <a:lnTo>
                    <a:pt x="84" y="194"/>
                  </a:lnTo>
                  <a:lnTo>
                    <a:pt x="85" y="202"/>
                  </a:lnTo>
                  <a:lnTo>
                    <a:pt x="92" y="213"/>
                  </a:lnTo>
                  <a:lnTo>
                    <a:pt x="96" y="223"/>
                  </a:lnTo>
                  <a:lnTo>
                    <a:pt x="104" y="231"/>
                  </a:lnTo>
                  <a:lnTo>
                    <a:pt x="106" y="233"/>
                  </a:lnTo>
                  <a:lnTo>
                    <a:pt x="109" y="233"/>
                  </a:lnTo>
                  <a:lnTo>
                    <a:pt x="108" y="234"/>
                  </a:lnTo>
                  <a:lnTo>
                    <a:pt x="111" y="239"/>
                  </a:lnTo>
                  <a:lnTo>
                    <a:pt x="111" y="239"/>
                  </a:lnTo>
                  <a:lnTo>
                    <a:pt x="116" y="242"/>
                  </a:lnTo>
                  <a:lnTo>
                    <a:pt x="125" y="253"/>
                  </a:lnTo>
                  <a:lnTo>
                    <a:pt x="133" y="266"/>
                  </a:lnTo>
                  <a:lnTo>
                    <a:pt x="146" y="274"/>
                  </a:lnTo>
                  <a:lnTo>
                    <a:pt x="165" y="300"/>
                  </a:lnTo>
                  <a:lnTo>
                    <a:pt x="180" y="310"/>
                  </a:lnTo>
                  <a:lnTo>
                    <a:pt x="185" y="310"/>
                  </a:lnTo>
                  <a:lnTo>
                    <a:pt x="189" y="305"/>
                  </a:lnTo>
                  <a:lnTo>
                    <a:pt x="191" y="300"/>
                  </a:lnTo>
                  <a:lnTo>
                    <a:pt x="201" y="297"/>
                  </a:lnTo>
                  <a:lnTo>
                    <a:pt x="201" y="293"/>
                  </a:lnTo>
                  <a:lnTo>
                    <a:pt x="204" y="287"/>
                  </a:lnTo>
                  <a:lnTo>
                    <a:pt x="212" y="287"/>
                  </a:lnTo>
                  <a:lnTo>
                    <a:pt x="209" y="273"/>
                  </a:lnTo>
                  <a:lnTo>
                    <a:pt x="212" y="257"/>
                  </a:lnTo>
                  <a:lnTo>
                    <a:pt x="212" y="255"/>
                  </a:lnTo>
                  <a:lnTo>
                    <a:pt x="209" y="252"/>
                  </a:lnTo>
                  <a:lnTo>
                    <a:pt x="210" y="252"/>
                  </a:lnTo>
                  <a:lnTo>
                    <a:pt x="207" y="247"/>
                  </a:lnTo>
                  <a:lnTo>
                    <a:pt x="207" y="242"/>
                  </a:lnTo>
                  <a:lnTo>
                    <a:pt x="202" y="234"/>
                  </a:lnTo>
                  <a:lnTo>
                    <a:pt x="207" y="231"/>
                  </a:lnTo>
                  <a:lnTo>
                    <a:pt x="212" y="229"/>
                  </a:lnTo>
                  <a:lnTo>
                    <a:pt x="215" y="229"/>
                  </a:lnTo>
                  <a:lnTo>
                    <a:pt x="217" y="229"/>
                  </a:lnTo>
                  <a:lnTo>
                    <a:pt x="218" y="228"/>
                  </a:lnTo>
                  <a:lnTo>
                    <a:pt x="220" y="225"/>
                  </a:lnTo>
                  <a:lnTo>
                    <a:pt x="226" y="223"/>
                  </a:lnTo>
                  <a:lnTo>
                    <a:pt x="233" y="221"/>
                  </a:lnTo>
                  <a:lnTo>
                    <a:pt x="234" y="217"/>
                  </a:lnTo>
                  <a:lnTo>
                    <a:pt x="258" y="202"/>
                  </a:lnTo>
                  <a:lnTo>
                    <a:pt x="268" y="192"/>
                  </a:lnTo>
                  <a:lnTo>
                    <a:pt x="279" y="188"/>
                  </a:lnTo>
                  <a:lnTo>
                    <a:pt x="287" y="184"/>
                  </a:lnTo>
                  <a:lnTo>
                    <a:pt x="295" y="176"/>
                  </a:lnTo>
                  <a:lnTo>
                    <a:pt x="294" y="173"/>
                  </a:lnTo>
                  <a:lnTo>
                    <a:pt x="294" y="170"/>
                  </a:lnTo>
                  <a:lnTo>
                    <a:pt x="307" y="165"/>
                  </a:lnTo>
                  <a:lnTo>
                    <a:pt x="308" y="160"/>
                  </a:lnTo>
                  <a:lnTo>
                    <a:pt x="310" y="165"/>
                  </a:lnTo>
                  <a:lnTo>
                    <a:pt x="313" y="167"/>
                  </a:lnTo>
                  <a:lnTo>
                    <a:pt x="318" y="167"/>
                  </a:lnTo>
                  <a:lnTo>
                    <a:pt x="318" y="165"/>
                  </a:lnTo>
                  <a:lnTo>
                    <a:pt x="321" y="167"/>
                  </a:lnTo>
                  <a:lnTo>
                    <a:pt x="323" y="167"/>
                  </a:lnTo>
                  <a:lnTo>
                    <a:pt x="318" y="157"/>
                  </a:lnTo>
                  <a:lnTo>
                    <a:pt x="315" y="154"/>
                  </a:lnTo>
                  <a:lnTo>
                    <a:pt x="315" y="149"/>
                  </a:lnTo>
                  <a:lnTo>
                    <a:pt x="310" y="144"/>
                  </a:lnTo>
                  <a:lnTo>
                    <a:pt x="308" y="136"/>
                  </a:lnTo>
                  <a:lnTo>
                    <a:pt x="297" y="132"/>
                  </a:lnTo>
                  <a:lnTo>
                    <a:pt x="299" y="128"/>
                  </a:lnTo>
                  <a:lnTo>
                    <a:pt x="302" y="128"/>
                  </a:lnTo>
                  <a:lnTo>
                    <a:pt x="302" y="127"/>
                  </a:lnTo>
                  <a:lnTo>
                    <a:pt x="308" y="127"/>
                  </a:lnTo>
                  <a:lnTo>
                    <a:pt x="307" y="123"/>
                  </a:lnTo>
                  <a:lnTo>
                    <a:pt x="300" y="122"/>
                  </a:lnTo>
                  <a:lnTo>
                    <a:pt x="297" y="120"/>
                  </a:lnTo>
                  <a:lnTo>
                    <a:pt x="302" y="112"/>
                  </a:lnTo>
                  <a:lnTo>
                    <a:pt x="307" y="117"/>
                  </a:lnTo>
                  <a:lnTo>
                    <a:pt x="307" y="112"/>
                  </a:lnTo>
                  <a:lnTo>
                    <a:pt x="308" y="114"/>
                  </a:lnTo>
                  <a:lnTo>
                    <a:pt x="313" y="119"/>
                  </a:lnTo>
                  <a:lnTo>
                    <a:pt x="315" y="117"/>
                  </a:lnTo>
                  <a:lnTo>
                    <a:pt x="316" y="119"/>
                  </a:lnTo>
                  <a:lnTo>
                    <a:pt x="318" y="115"/>
                  </a:lnTo>
                  <a:lnTo>
                    <a:pt x="323" y="123"/>
                  </a:lnTo>
                  <a:lnTo>
                    <a:pt x="329" y="127"/>
                  </a:lnTo>
                  <a:lnTo>
                    <a:pt x="329" y="127"/>
                  </a:lnTo>
                  <a:lnTo>
                    <a:pt x="329" y="127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61" name="Freeform 831">
              <a:extLst>
                <a:ext uri="{FF2B5EF4-FFF2-40B4-BE49-F238E27FC236}">
                  <a16:creationId xmlns:a16="http://schemas.microsoft.com/office/drawing/2014/main" id="{CAD49A77-673C-F13C-53F7-972884E45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8341" y="-2464103"/>
              <a:ext cx="630834" cy="213451"/>
            </a:xfrm>
            <a:custGeom>
              <a:avLst/>
              <a:gdLst/>
              <a:ahLst/>
              <a:cxnLst>
                <a:cxn ang="0">
                  <a:pos x="24" y="67"/>
                </a:cxn>
                <a:cxn ang="0">
                  <a:pos x="19" y="67"/>
                </a:cxn>
                <a:cxn ang="0">
                  <a:pos x="7" y="59"/>
                </a:cxn>
                <a:cxn ang="0">
                  <a:pos x="5" y="44"/>
                </a:cxn>
                <a:cxn ang="0">
                  <a:pos x="51" y="25"/>
                </a:cxn>
                <a:cxn ang="0">
                  <a:pos x="96" y="35"/>
                </a:cxn>
                <a:cxn ang="0">
                  <a:pos x="141" y="33"/>
                </a:cxn>
                <a:cxn ang="0">
                  <a:pos x="140" y="24"/>
                </a:cxn>
                <a:cxn ang="0">
                  <a:pos x="149" y="0"/>
                </a:cxn>
                <a:cxn ang="0">
                  <a:pos x="197" y="22"/>
                </a:cxn>
                <a:cxn ang="0">
                  <a:pos x="220" y="30"/>
                </a:cxn>
                <a:cxn ang="0">
                  <a:pos x="247" y="25"/>
                </a:cxn>
                <a:cxn ang="0">
                  <a:pos x="297" y="43"/>
                </a:cxn>
                <a:cxn ang="0">
                  <a:pos x="356" y="41"/>
                </a:cxn>
                <a:cxn ang="0">
                  <a:pos x="395" y="36"/>
                </a:cxn>
                <a:cxn ang="0">
                  <a:pos x="396" y="46"/>
                </a:cxn>
                <a:cxn ang="0">
                  <a:pos x="399" y="59"/>
                </a:cxn>
                <a:cxn ang="0">
                  <a:pos x="406" y="70"/>
                </a:cxn>
                <a:cxn ang="0">
                  <a:pos x="430" y="70"/>
                </a:cxn>
                <a:cxn ang="0">
                  <a:pos x="446" y="68"/>
                </a:cxn>
                <a:cxn ang="0">
                  <a:pos x="457" y="76"/>
                </a:cxn>
                <a:cxn ang="0">
                  <a:pos x="464" y="81"/>
                </a:cxn>
                <a:cxn ang="0">
                  <a:pos x="446" y="84"/>
                </a:cxn>
                <a:cxn ang="0">
                  <a:pos x="414" y="99"/>
                </a:cxn>
                <a:cxn ang="0">
                  <a:pos x="403" y="102"/>
                </a:cxn>
                <a:cxn ang="0">
                  <a:pos x="388" y="113"/>
                </a:cxn>
                <a:cxn ang="0">
                  <a:pos x="369" y="109"/>
                </a:cxn>
                <a:cxn ang="0">
                  <a:pos x="361" y="120"/>
                </a:cxn>
                <a:cxn ang="0">
                  <a:pos x="371" y="128"/>
                </a:cxn>
                <a:cxn ang="0">
                  <a:pos x="332" y="147"/>
                </a:cxn>
                <a:cxn ang="0">
                  <a:pos x="314" y="145"/>
                </a:cxn>
                <a:cxn ang="0">
                  <a:pos x="295" y="150"/>
                </a:cxn>
                <a:cxn ang="0">
                  <a:pos x="268" y="155"/>
                </a:cxn>
                <a:cxn ang="0">
                  <a:pos x="239" y="150"/>
                </a:cxn>
                <a:cxn ang="0">
                  <a:pos x="212" y="141"/>
                </a:cxn>
                <a:cxn ang="0">
                  <a:pos x="154" y="141"/>
                </a:cxn>
                <a:cxn ang="0">
                  <a:pos x="127" y="120"/>
                </a:cxn>
                <a:cxn ang="0">
                  <a:pos x="80" y="110"/>
                </a:cxn>
                <a:cxn ang="0">
                  <a:pos x="56" y="101"/>
                </a:cxn>
                <a:cxn ang="0">
                  <a:pos x="40" y="73"/>
                </a:cxn>
                <a:cxn ang="0">
                  <a:pos x="37" y="70"/>
                </a:cxn>
              </a:cxnLst>
              <a:rect l="0" t="0" r="r" b="b"/>
              <a:pathLst>
                <a:path w="464" h="157">
                  <a:moveTo>
                    <a:pt x="37" y="70"/>
                  </a:moveTo>
                  <a:lnTo>
                    <a:pt x="24" y="67"/>
                  </a:lnTo>
                  <a:lnTo>
                    <a:pt x="23" y="68"/>
                  </a:lnTo>
                  <a:lnTo>
                    <a:pt x="19" y="67"/>
                  </a:lnTo>
                  <a:lnTo>
                    <a:pt x="15" y="64"/>
                  </a:lnTo>
                  <a:lnTo>
                    <a:pt x="7" y="59"/>
                  </a:lnTo>
                  <a:lnTo>
                    <a:pt x="0" y="51"/>
                  </a:lnTo>
                  <a:lnTo>
                    <a:pt x="5" y="44"/>
                  </a:lnTo>
                  <a:lnTo>
                    <a:pt x="27" y="35"/>
                  </a:lnTo>
                  <a:lnTo>
                    <a:pt x="51" y="25"/>
                  </a:lnTo>
                  <a:lnTo>
                    <a:pt x="85" y="28"/>
                  </a:lnTo>
                  <a:lnTo>
                    <a:pt x="96" y="35"/>
                  </a:lnTo>
                  <a:lnTo>
                    <a:pt x="138" y="35"/>
                  </a:lnTo>
                  <a:lnTo>
                    <a:pt x="141" y="33"/>
                  </a:lnTo>
                  <a:lnTo>
                    <a:pt x="138" y="27"/>
                  </a:lnTo>
                  <a:lnTo>
                    <a:pt x="140" y="24"/>
                  </a:lnTo>
                  <a:lnTo>
                    <a:pt x="133" y="12"/>
                  </a:lnTo>
                  <a:lnTo>
                    <a:pt x="149" y="0"/>
                  </a:lnTo>
                  <a:lnTo>
                    <a:pt x="189" y="11"/>
                  </a:lnTo>
                  <a:lnTo>
                    <a:pt x="197" y="22"/>
                  </a:lnTo>
                  <a:lnTo>
                    <a:pt x="210" y="28"/>
                  </a:lnTo>
                  <a:lnTo>
                    <a:pt x="220" y="30"/>
                  </a:lnTo>
                  <a:lnTo>
                    <a:pt x="239" y="24"/>
                  </a:lnTo>
                  <a:lnTo>
                    <a:pt x="247" y="25"/>
                  </a:lnTo>
                  <a:lnTo>
                    <a:pt x="284" y="36"/>
                  </a:lnTo>
                  <a:lnTo>
                    <a:pt x="297" y="43"/>
                  </a:lnTo>
                  <a:lnTo>
                    <a:pt x="329" y="48"/>
                  </a:lnTo>
                  <a:lnTo>
                    <a:pt x="356" y="41"/>
                  </a:lnTo>
                  <a:lnTo>
                    <a:pt x="375" y="30"/>
                  </a:lnTo>
                  <a:lnTo>
                    <a:pt x="395" y="36"/>
                  </a:lnTo>
                  <a:lnTo>
                    <a:pt x="403" y="35"/>
                  </a:lnTo>
                  <a:lnTo>
                    <a:pt x="396" y="46"/>
                  </a:lnTo>
                  <a:lnTo>
                    <a:pt x="399" y="52"/>
                  </a:lnTo>
                  <a:lnTo>
                    <a:pt x="399" y="59"/>
                  </a:lnTo>
                  <a:lnTo>
                    <a:pt x="399" y="64"/>
                  </a:lnTo>
                  <a:lnTo>
                    <a:pt x="406" y="70"/>
                  </a:lnTo>
                  <a:lnTo>
                    <a:pt x="423" y="72"/>
                  </a:lnTo>
                  <a:lnTo>
                    <a:pt x="430" y="70"/>
                  </a:lnTo>
                  <a:lnTo>
                    <a:pt x="439" y="64"/>
                  </a:lnTo>
                  <a:lnTo>
                    <a:pt x="446" y="68"/>
                  </a:lnTo>
                  <a:lnTo>
                    <a:pt x="456" y="73"/>
                  </a:lnTo>
                  <a:lnTo>
                    <a:pt x="457" y="76"/>
                  </a:lnTo>
                  <a:lnTo>
                    <a:pt x="459" y="80"/>
                  </a:lnTo>
                  <a:lnTo>
                    <a:pt x="464" y="81"/>
                  </a:lnTo>
                  <a:lnTo>
                    <a:pt x="464" y="84"/>
                  </a:lnTo>
                  <a:lnTo>
                    <a:pt x="446" y="84"/>
                  </a:lnTo>
                  <a:lnTo>
                    <a:pt x="427" y="86"/>
                  </a:lnTo>
                  <a:lnTo>
                    <a:pt x="414" y="99"/>
                  </a:lnTo>
                  <a:lnTo>
                    <a:pt x="409" y="102"/>
                  </a:lnTo>
                  <a:lnTo>
                    <a:pt x="403" y="102"/>
                  </a:lnTo>
                  <a:lnTo>
                    <a:pt x="395" y="110"/>
                  </a:lnTo>
                  <a:lnTo>
                    <a:pt x="388" y="113"/>
                  </a:lnTo>
                  <a:lnTo>
                    <a:pt x="379" y="112"/>
                  </a:lnTo>
                  <a:lnTo>
                    <a:pt x="369" y="109"/>
                  </a:lnTo>
                  <a:lnTo>
                    <a:pt x="364" y="110"/>
                  </a:lnTo>
                  <a:lnTo>
                    <a:pt x="361" y="120"/>
                  </a:lnTo>
                  <a:lnTo>
                    <a:pt x="369" y="125"/>
                  </a:lnTo>
                  <a:lnTo>
                    <a:pt x="371" y="128"/>
                  </a:lnTo>
                  <a:lnTo>
                    <a:pt x="348" y="144"/>
                  </a:lnTo>
                  <a:lnTo>
                    <a:pt x="332" y="147"/>
                  </a:lnTo>
                  <a:lnTo>
                    <a:pt x="324" y="145"/>
                  </a:lnTo>
                  <a:lnTo>
                    <a:pt x="314" y="145"/>
                  </a:lnTo>
                  <a:lnTo>
                    <a:pt x="297" y="149"/>
                  </a:lnTo>
                  <a:lnTo>
                    <a:pt x="295" y="150"/>
                  </a:lnTo>
                  <a:lnTo>
                    <a:pt x="276" y="157"/>
                  </a:lnTo>
                  <a:lnTo>
                    <a:pt x="268" y="155"/>
                  </a:lnTo>
                  <a:lnTo>
                    <a:pt x="260" y="155"/>
                  </a:lnTo>
                  <a:lnTo>
                    <a:pt x="239" y="150"/>
                  </a:lnTo>
                  <a:lnTo>
                    <a:pt x="225" y="144"/>
                  </a:lnTo>
                  <a:lnTo>
                    <a:pt x="212" y="141"/>
                  </a:lnTo>
                  <a:lnTo>
                    <a:pt x="159" y="142"/>
                  </a:lnTo>
                  <a:lnTo>
                    <a:pt x="154" y="141"/>
                  </a:lnTo>
                  <a:lnTo>
                    <a:pt x="141" y="133"/>
                  </a:lnTo>
                  <a:lnTo>
                    <a:pt x="127" y="120"/>
                  </a:lnTo>
                  <a:lnTo>
                    <a:pt x="90" y="110"/>
                  </a:lnTo>
                  <a:lnTo>
                    <a:pt x="80" y="110"/>
                  </a:lnTo>
                  <a:lnTo>
                    <a:pt x="56" y="105"/>
                  </a:lnTo>
                  <a:lnTo>
                    <a:pt x="56" y="101"/>
                  </a:lnTo>
                  <a:lnTo>
                    <a:pt x="53" y="88"/>
                  </a:lnTo>
                  <a:lnTo>
                    <a:pt x="40" y="73"/>
                  </a:lnTo>
                  <a:lnTo>
                    <a:pt x="37" y="70"/>
                  </a:lnTo>
                  <a:lnTo>
                    <a:pt x="37" y="70"/>
                  </a:lnTo>
                  <a:close/>
                </a:path>
              </a:pathLst>
            </a:custGeom>
            <a:grpFill/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dirty="0"/>
            </a:p>
          </p:txBody>
        </p:sp>
      </p:grpSp>
      <p:cxnSp>
        <p:nvCxnSpPr>
          <p:cNvPr id="962" name="Straight Arrow Connector 961">
            <a:extLst>
              <a:ext uri="{FF2B5EF4-FFF2-40B4-BE49-F238E27FC236}">
                <a16:creationId xmlns:a16="http://schemas.microsoft.com/office/drawing/2014/main" id="{1F059C63-7F7D-7AD3-4977-E0C1A3FC5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65212" y="1524000"/>
            <a:ext cx="0" cy="1447800"/>
          </a:xfrm>
          <a:prstGeom prst="straightConnector1">
            <a:avLst/>
          </a:prstGeom>
          <a:ln w="38100" cap="rnd">
            <a:solidFill>
              <a:schemeClr val="accent3"/>
            </a:solidFill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Arrow Connector 901">
            <a:extLst>
              <a:ext uri="{FF2B5EF4-FFF2-40B4-BE49-F238E27FC236}">
                <a16:creationId xmlns:a16="http://schemas.microsoft.com/office/drawing/2014/main" id="{FC40FA43-7B3A-81D9-51F9-DE16F6397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932112" y="1447800"/>
            <a:ext cx="0" cy="1074419"/>
          </a:xfrm>
          <a:prstGeom prst="straightConnector1">
            <a:avLst/>
          </a:prstGeom>
          <a:ln w="38100" cap="rnd">
            <a:solidFill>
              <a:schemeClr val="accent3"/>
            </a:solidFill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Arrow Connector 901">
            <a:extLst>
              <a:ext uri="{FF2B5EF4-FFF2-40B4-BE49-F238E27FC236}">
                <a16:creationId xmlns:a16="http://schemas.microsoft.com/office/drawing/2014/main" id="{0CA12790-7796-6F97-4554-F90B5D96B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20183" y="1447800"/>
            <a:ext cx="0" cy="1524000"/>
          </a:xfrm>
          <a:prstGeom prst="straightConnector1">
            <a:avLst/>
          </a:prstGeom>
          <a:ln w="38100" cap="rnd">
            <a:solidFill>
              <a:schemeClr val="accent3"/>
            </a:solidFill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Arrow Connector 964">
            <a:extLst>
              <a:ext uri="{FF2B5EF4-FFF2-40B4-BE49-F238E27FC236}">
                <a16:creationId xmlns:a16="http://schemas.microsoft.com/office/drawing/2014/main" id="{706CA3D6-9889-25DC-C8AD-C8C40E4DF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408111" y="3563221"/>
            <a:ext cx="0" cy="1770780"/>
          </a:xfrm>
          <a:prstGeom prst="straightConnector1">
            <a:avLst/>
          </a:prstGeom>
          <a:ln w="38100" cap="rnd">
            <a:solidFill>
              <a:schemeClr val="accent3"/>
            </a:solidFill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Arrow Connector 909">
            <a:extLst>
              <a:ext uri="{FF2B5EF4-FFF2-40B4-BE49-F238E27FC236}">
                <a16:creationId xmlns:a16="http://schemas.microsoft.com/office/drawing/2014/main" id="{ABD6B1A5-24B0-4FB3-154F-156852AE2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3808411" y="4292368"/>
            <a:ext cx="0" cy="1041633"/>
          </a:xfrm>
          <a:prstGeom prst="straightConnector1">
            <a:avLst/>
          </a:prstGeom>
          <a:ln w="38100" cap="rnd">
            <a:solidFill>
              <a:schemeClr val="accent3"/>
            </a:solidFill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Arrow Connector 966">
            <a:extLst>
              <a:ext uri="{FF2B5EF4-FFF2-40B4-BE49-F238E27FC236}">
                <a16:creationId xmlns:a16="http://schemas.microsoft.com/office/drawing/2014/main" id="{7190B3A3-1B87-A636-2634-D63760FF7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198948" y="4604860"/>
            <a:ext cx="0" cy="729141"/>
          </a:xfrm>
          <a:prstGeom prst="straightConnector1">
            <a:avLst/>
          </a:prstGeom>
          <a:ln w="38100" cap="rnd">
            <a:solidFill>
              <a:schemeClr val="accent3"/>
            </a:solidFill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Arrow Connector 967">
            <a:extLst>
              <a:ext uri="{FF2B5EF4-FFF2-40B4-BE49-F238E27FC236}">
                <a16:creationId xmlns:a16="http://schemas.microsoft.com/office/drawing/2014/main" id="{998479C0-D39D-82C0-0756-BD4F8E76D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597459" y="1447800"/>
            <a:ext cx="0" cy="1524000"/>
          </a:xfrm>
          <a:prstGeom prst="straightConnector1">
            <a:avLst/>
          </a:prstGeom>
          <a:ln w="38100" cap="rnd">
            <a:solidFill>
              <a:schemeClr val="accent3"/>
            </a:solidFill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B17DE922-49EE-0732-7121-106B74D8A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151812" y="5486400"/>
            <a:ext cx="2209800" cy="0"/>
          </a:xfrm>
          <a:prstGeom prst="line">
            <a:avLst/>
          </a:prstGeom>
          <a:ln w="762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32E3C0E9-176D-71E7-66E2-857249B70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151812" y="6355080"/>
            <a:ext cx="3427572" cy="0"/>
          </a:xfrm>
          <a:prstGeom prst="line">
            <a:avLst/>
          </a:prstGeom>
          <a:ln w="762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5" name="Title 1074">
            <a:extLst>
              <a:ext uri="{FF2B5EF4-FFF2-40B4-BE49-F238E27FC236}">
                <a16:creationId xmlns:a16="http://schemas.microsoft.com/office/drawing/2014/main" id="{BF590676-A5D1-BED9-AB9F-BBEA4ACE8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75612" y="4572000"/>
            <a:ext cx="3503770" cy="1981200"/>
          </a:xfrm>
        </p:spPr>
        <p:txBody>
          <a:bodyPr/>
          <a:lstStyle>
            <a:lvl1pPr algn="l">
              <a:lnSpc>
                <a:spcPts val="7000"/>
              </a:lnSpc>
              <a:spcAft>
                <a:spcPts val="0"/>
              </a:spcAft>
              <a:defRPr baseline="0"/>
            </a:lvl1pPr>
          </a:lstStyle>
          <a:p>
            <a:r>
              <a:rPr lang="en-US" dirty="0"/>
              <a:t>Add </a:t>
            </a:r>
            <a:br>
              <a:rPr lang="en-US" dirty="0"/>
            </a:br>
            <a:r>
              <a:rPr lang="en-US" dirty="0"/>
              <a:t>title </a:t>
            </a:r>
          </a:p>
        </p:txBody>
      </p:sp>
      <p:sp>
        <p:nvSpPr>
          <p:cNvPr id="1085" name="Text Placeholder 125">
            <a:extLst>
              <a:ext uri="{FF2B5EF4-FFF2-40B4-BE49-F238E27FC236}">
                <a16:creationId xmlns:a16="http://schemas.microsoft.com/office/drawing/2014/main" id="{719CE694-304C-C162-EC0C-40B2E98A0B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03212" y="601287"/>
            <a:ext cx="1600200" cy="365760"/>
          </a:xfrm>
          <a:prstGeom prst="roundRect">
            <a:avLst/>
          </a:prstGeom>
          <a:solidFill>
            <a:schemeClr val="accent1"/>
          </a:solidFill>
          <a:ln w="38100"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 cap="all" spc="0" baseline="0">
                <a:solidFill>
                  <a:schemeClr val="tx1"/>
                </a:solidFill>
                <a:latin typeface="+mj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78" name="Text Placeholder 125">
            <a:extLst>
              <a:ext uri="{FF2B5EF4-FFF2-40B4-BE49-F238E27FC236}">
                <a16:creationId xmlns:a16="http://schemas.microsoft.com/office/drawing/2014/main" id="{6A8B5432-85C0-4346-5717-03377A891F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3212" y="1112520"/>
            <a:ext cx="1600200" cy="64008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11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86" name="Text Placeholder 125">
            <a:extLst>
              <a:ext uri="{FF2B5EF4-FFF2-40B4-BE49-F238E27FC236}">
                <a16:creationId xmlns:a16="http://schemas.microsoft.com/office/drawing/2014/main" id="{D12F8E12-9DD9-3B36-90E6-3F6F5BDD6B8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14621" y="601287"/>
            <a:ext cx="1600200" cy="365760"/>
          </a:xfrm>
          <a:prstGeom prst="roundRect">
            <a:avLst/>
          </a:prstGeom>
          <a:solidFill>
            <a:schemeClr val="accent2"/>
          </a:solidFill>
          <a:ln w="38100"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 cap="all" spc="0" baseline="0">
                <a:solidFill>
                  <a:schemeClr val="tx1"/>
                </a:solidFill>
                <a:latin typeface="+mj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79" name="Text Placeholder 125">
            <a:extLst>
              <a:ext uri="{FF2B5EF4-FFF2-40B4-BE49-F238E27FC236}">
                <a16:creationId xmlns:a16="http://schemas.microsoft.com/office/drawing/2014/main" id="{60C6E4D2-292E-D006-6F55-58BEF7493B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14621" y="1112520"/>
            <a:ext cx="1600200" cy="64008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11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87" name="Text Placeholder 125">
            <a:extLst>
              <a:ext uri="{FF2B5EF4-FFF2-40B4-BE49-F238E27FC236}">
                <a16:creationId xmlns:a16="http://schemas.microsoft.com/office/drawing/2014/main" id="{CF3324B5-BA80-BE35-2C57-C3D7145BB1E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960812" y="601287"/>
            <a:ext cx="1600200" cy="365760"/>
          </a:xfrm>
          <a:prstGeom prst="roundRect">
            <a:avLst/>
          </a:prstGeom>
          <a:solidFill>
            <a:schemeClr val="accent4"/>
          </a:solidFill>
          <a:ln w="38100"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 cap="all" spc="0" baseline="0">
                <a:solidFill>
                  <a:schemeClr val="tx1"/>
                </a:solidFill>
                <a:latin typeface="+mj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80" name="Text Placeholder 125">
            <a:extLst>
              <a:ext uri="{FF2B5EF4-FFF2-40B4-BE49-F238E27FC236}">
                <a16:creationId xmlns:a16="http://schemas.microsoft.com/office/drawing/2014/main" id="{D93A3B38-AD25-BDE3-6C40-8D1C490A69B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60812" y="1108212"/>
            <a:ext cx="1600200" cy="64008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11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91" name="Text Placeholder 125">
            <a:extLst>
              <a:ext uri="{FF2B5EF4-FFF2-40B4-BE49-F238E27FC236}">
                <a16:creationId xmlns:a16="http://schemas.microsoft.com/office/drawing/2014/main" id="{0900FC7E-6DAC-496B-5F04-21B6A7E08D1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97359" y="601287"/>
            <a:ext cx="1600200" cy="365760"/>
          </a:xfrm>
          <a:prstGeom prst="roundRect">
            <a:avLst/>
          </a:prstGeom>
          <a:solidFill>
            <a:schemeClr val="accent6"/>
          </a:solidFill>
          <a:ln w="38100"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 cap="all" spc="0" baseline="0">
                <a:solidFill>
                  <a:schemeClr val="tx1"/>
                </a:solidFill>
                <a:latin typeface="+mj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81" name="Text Placeholder 125">
            <a:extLst>
              <a:ext uri="{FF2B5EF4-FFF2-40B4-BE49-F238E27FC236}">
                <a16:creationId xmlns:a16="http://schemas.microsoft.com/office/drawing/2014/main" id="{47C6F0C4-BAC8-AE1D-54BE-D44170477C3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97359" y="1108212"/>
            <a:ext cx="1600200" cy="64008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11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90" name="Text Placeholder 125">
            <a:extLst>
              <a:ext uri="{FF2B5EF4-FFF2-40B4-BE49-F238E27FC236}">
                <a16:creationId xmlns:a16="http://schemas.microsoft.com/office/drawing/2014/main" id="{F75222FA-6401-40EB-FFF9-598AE0EE0C8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02614" y="5349240"/>
            <a:ext cx="1600200" cy="36576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38100"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 cap="all" spc="0" baseline="0">
                <a:solidFill>
                  <a:schemeClr val="tx1"/>
                </a:solidFill>
                <a:latin typeface="+mj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82" name="Text Placeholder 125">
            <a:extLst>
              <a:ext uri="{FF2B5EF4-FFF2-40B4-BE49-F238E27FC236}">
                <a16:creationId xmlns:a16="http://schemas.microsoft.com/office/drawing/2014/main" id="{6E45A09C-6942-44B4-2027-FCB99A801A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441" y="5851574"/>
            <a:ext cx="1600200" cy="640080"/>
          </a:xfrm>
          <a:prstGeom prst="round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11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89" name="Text Placeholder 125">
            <a:extLst>
              <a:ext uri="{FF2B5EF4-FFF2-40B4-BE49-F238E27FC236}">
                <a16:creationId xmlns:a16="http://schemas.microsoft.com/office/drawing/2014/main" id="{424BAD16-A74E-1D4A-BE21-60A86BBD374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008311" y="5346281"/>
            <a:ext cx="1600200" cy="365760"/>
          </a:xfrm>
          <a:prstGeom prst="roundRect">
            <a:avLst/>
          </a:prstGeom>
          <a:solidFill>
            <a:schemeClr val="accent6"/>
          </a:solidFill>
          <a:ln w="38100"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 cap="all" spc="0" baseline="0">
                <a:solidFill>
                  <a:schemeClr val="tx1"/>
                </a:solidFill>
                <a:latin typeface="+mj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83" name="Text Placeholder 125">
            <a:extLst>
              <a:ext uri="{FF2B5EF4-FFF2-40B4-BE49-F238E27FC236}">
                <a16:creationId xmlns:a16="http://schemas.microsoft.com/office/drawing/2014/main" id="{FB4D2862-D8BE-1359-208C-F50F3CF8731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008311" y="5851574"/>
            <a:ext cx="1600200" cy="640080"/>
          </a:xfrm>
          <a:prstGeom prst="roundRect">
            <a:avLst/>
          </a:prstGeom>
          <a:ln w="38100">
            <a:solidFill>
              <a:schemeClr val="accent6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11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88" name="Text Placeholder 125">
            <a:extLst>
              <a:ext uri="{FF2B5EF4-FFF2-40B4-BE49-F238E27FC236}">
                <a16:creationId xmlns:a16="http://schemas.microsoft.com/office/drawing/2014/main" id="{FBEFAC44-0DDF-C30A-CEA5-3BB9F632B9E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377243" y="5346281"/>
            <a:ext cx="1600200" cy="365760"/>
          </a:xfrm>
          <a:prstGeom prst="roundRect">
            <a:avLst/>
          </a:prstGeom>
          <a:solidFill>
            <a:schemeClr val="accent1"/>
          </a:solidFill>
          <a:ln w="38100"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400" b="1" cap="all" spc="0" baseline="0">
                <a:solidFill>
                  <a:schemeClr val="tx1"/>
                </a:solidFill>
                <a:latin typeface="+mj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84" name="Text Placeholder 125">
            <a:extLst>
              <a:ext uri="{FF2B5EF4-FFF2-40B4-BE49-F238E27FC236}">
                <a16:creationId xmlns:a16="http://schemas.microsoft.com/office/drawing/2014/main" id="{4CE84377-71C2-3F6E-3C44-AF547186157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77243" y="5851574"/>
            <a:ext cx="1600200" cy="640080"/>
          </a:xfrm>
          <a:prstGeom prst="roundRect">
            <a:avLst/>
          </a:prstGeom>
          <a:ln w="38100">
            <a:solidFill>
              <a:schemeClr val="accent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11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64051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Level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3F7A39C-B68D-BE22-3E83-82E2D48D4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825" cy="16999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43A0721-2135-E34B-4BED-1F5CD481F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70012" y="1188720"/>
            <a:ext cx="9296400" cy="0"/>
          </a:xfrm>
          <a:prstGeom prst="line">
            <a:avLst/>
          </a:prstGeom>
          <a:ln w="762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le 33">
            <a:extLst>
              <a:ext uri="{FF2B5EF4-FFF2-40B4-BE49-F238E27FC236}">
                <a16:creationId xmlns:a16="http://schemas.microsoft.com/office/drawing/2014/main" id="{DA0E923F-13E7-7C84-4919-5462E182DD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241" y="457200"/>
            <a:ext cx="11122343" cy="94456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5" name="Text Placeholder 125">
            <a:extLst>
              <a:ext uri="{FF2B5EF4-FFF2-40B4-BE49-F238E27FC236}">
                <a16:creationId xmlns:a16="http://schemas.microsoft.com/office/drawing/2014/main" id="{E7005BB4-790F-E3A6-4409-6BD861E0AC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5240" y="2097972"/>
            <a:ext cx="3963772" cy="626195"/>
          </a:xfrm>
        </p:spPr>
        <p:txBody>
          <a:bodyPr>
            <a:noAutofit/>
          </a:bodyPr>
          <a:lstStyle>
            <a:lvl1pPr marL="0" indent="0" algn="l">
              <a:buNone/>
              <a:defRPr sz="2800" b="1" cap="all" spc="100" baseline="0">
                <a:solidFill>
                  <a:schemeClr val="accent3"/>
                </a:solidFill>
                <a:latin typeface="+mj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6" name="Text Placeholder 125">
            <a:extLst>
              <a:ext uri="{FF2B5EF4-FFF2-40B4-BE49-F238E27FC236}">
                <a16:creationId xmlns:a16="http://schemas.microsoft.com/office/drawing/2014/main" id="{4F481C03-19D2-D7E7-FBF5-AD4BD55850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6612" y="2743200"/>
            <a:ext cx="3430372" cy="3962398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4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7" name="Text Placeholder 125">
            <a:extLst>
              <a:ext uri="{FF2B5EF4-FFF2-40B4-BE49-F238E27FC236}">
                <a16:creationId xmlns:a16="http://schemas.microsoft.com/office/drawing/2014/main" id="{8A5B0099-106F-0EEB-19BE-DD4BF018D3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94612" y="2057400"/>
            <a:ext cx="1837445" cy="391581"/>
          </a:xfrm>
        </p:spPr>
        <p:txBody>
          <a:bodyPr anchor="b">
            <a:noAutofit/>
          </a:bodyPr>
          <a:lstStyle>
            <a:lvl1pPr marL="0" indent="0" algn="l">
              <a:buNone/>
              <a:defRPr sz="1400" b="1" cap="all" spc="100" baseline="0">
                <a:solidFill>
                  <a:schemeClr val="accent3"/>
                </a:solidFill>
                <a:latin typeface="+mj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8" name="Text Placeholder 125">
            <a:extLst>
              <a:ext uri="{FF2B5EF4-FFF2-40B4-BE49-F238E27FC236}">
                <a16:creationId xmlns:a16="http://schemas.microsoft.com/office/drawing/2014/main" id="{9B05FF3B-7B00-5339-53A2-AAAD4829EC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03257" y="2373573"/>
            <a:ext cx="1654685" cy="274406"/>
          </a:xfrm>
        </p:spPr>
        <p:txBody>
          <a:bodyPr>
            <a:noAutofit/>
          </a:bodyPr>
          <a:lstStyle>
            <a:lvl1pPr marL="0" indent="0" algn="l">
              <a:buNone/>
              <a:defRPr sz="11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9" name="Text Placeholder 125">
            <a:extLst>
              <a:ext uri="{FF2B5EF4-FFF2-40B4-BE49-F238E27FC236}">
                <a16:creationId xmlns:a16="http://schemas.microsoft.com/office/drawing/2014/main" id="{AAEAC8DB-2E0E-0AE8-ABE9-287E5B9E7F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76367" y="2914621"/>
            <a:ext cx="1837445" cy="391581"/>
          </a:xfrm>
        </p:spPr>
        <p:txBody>
          <a:bodyPr anchor="b">
            <a:noAutofit/>
          </a:bodyPr>
          <a:lstStyle>
            <a:lvl1pPr marL="0" indent="0" algn="l">
              <a:buNone/>
              <a:defRPr sz="1400" b="1" cap="all" spc="100" baseline="0">
                <a:solidFill>
                  <a:schemeClr val="accent3"/>
                </a:solidFill>
                <a:latin typeface="+mj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0" name="Text Placeholder 125">
            <a:extLst>
              <a:ext uri="{FF2B5EF4-FFF2-40B4-BE49-F238E27FC236}">
                <a16:creationId xmlns:a16="http://schemas.microsoft.com/office/drawing/2014/main" id="{87D12126-D5DC-549D-A9A5-D269E69BD33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85012" y="3230794"/>
            <a:ext cx="1654685" cy="274406"/>
          </a:xfrm>
        </p:spPr>
        <p:txBody>
          <a:bodyPr>
            <a:noAutofit/>
          </a:bodyPr>
          <a:lstStyle>
            <a:lvl1pPr marL="0" indent="0" algn="l">
              <a:buNone/>
              <a:defRPr sz="11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1" name="Text Placeholder 125">
            <a:extLst>
              <a:ext uri="{FF2B5EF4-FFF2-40B4-BE49-F238E27FC236}">
                <a16:creationId xmlns:a16="http://schemas.microsoft.com/office/drawing/2014/main" id="{F8FFA15C-AC42-D8B2-2ABC-1A1510D4E17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0567" y="3753157"/>
            <a:ext cx="1837445" cy="391581"/>
          </a:xfrm>
        </p:spPr>
        <p:txBody>
          <a:bodyPr anchor="b">
            <a:noAutofit/>
          </a:bodyPr>
          <a:lstStyle>
            <a:lvl1pPr marL="0" indent="0" algn="l">
              <a:buNone/>
              <a:defRPr sz="1400" b="1" cap="all" spc="100" baseline="0">
                <a:solidFill>
                  <a:schemeClr val="accent3"/>
                </a:solidFill>
                <a:latin typeface="+mj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2" name="Text Placeholder 125">
            <a:extLst>
              <a:ext uri="{FF2B5EF4-FFF2-40B4-BE49-F238E27FC236}">
                <a16:creationId xmlns:a16="http://schemas.microsoft.com/office/drawing/2014/main" id="{D8EC0DA9-99B7-F004-9288-97A543C0427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99212" y="4069330"/>
            <a:ext cx="1654685" cy="274406"/>
          </a:xfrm>
        </p:spPr>
        <p:txBody>
          <a:bodyPr>
            <a:noAutofit/>
          </a:bodyPr>
          <a:lstStyle>
            <a:lvl1pPr marL="0" indent="0" algn="l">
              <a:buNone/>
              <a:defRPr sz="11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3" name="Text Placeholder 125">
            <a:extLst>
              <a:ext uri="{FF2B5EF4-FFF2-40B4-BE49-F238E27FC236}">
                <a16:creationId xmlns:a16="http://schemas.microsoft.com/office/drawing/2014/main" id="{6F944C8F-7DFF-6F6A-5753-FA2E553B763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7852" y="4607053"/>
            <a:ext cx="1837445" cy="391581"/>
          </a:xfrm>
        </p:spPr>
        <p:txBody>
          <a:bodyPr anchor="b">
            <a:noAutofit/>
          </a:bodyPr>
          <a:lstStyle>
            <a:lvl1pPr marL="0" indent="0" algn="l">
              <a:buNone/>
              <a:defRPr sz="1400" b="1" cap="all" spc="100" baseline="0">
                <a:solidFill>
                  <a:schemeClr val="accent3"/>
                </a:solidFill>
                <a:latin typeface="+mj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4" name="Text Placeholder 125">
            <a:extLst>
              <a:ext uri="{FF2B5EF4-FFF2-40B4-BE49-F238E27FC236}">
                <a16:creationId xmlns:a16="http://schemas.microsoft.com/office/drawing/2014/main" id="{C9037D4E-AFD2-FD22-EE0D-8C45172B565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16497" y="4923226"/>
            <a:ext cx="1654685" cy="274406"/>
          </a:xfrm>
        </p:spPr>
        <p:txBody>
          <a:bodyPr>
            <a:noAutofit/>
          </a:bodyPr>
          <a:lstStyle>
            <a:lvl1pPr marL="0" indent="0" algn="l">
              <a:buNone/>
              <a:defRPr sz="1100" b="0" spc="0" baseline="0">
                <a:solidFill>
                  <a:schemeClr val="accent3"/>
                </a:solidFill>
                <a:latin typeface="+mn-lt"/>
              </a:defRPr>
            </a:lvl1pPr>
            <a:lvl2pPr marL="609494" indent="0">
              <a:buNone/>
              <a:defRPr sz="2000" b="1">
                <a:latin typeface="+mj-lt"/>
              </a:defRPr>
            </a:lvl2pPr>
            <a:lvl3pPr marL="1218986" indent="0">
              <a:buNone/>
              <a:defRPr sz="2000" b="1">
                <a:latin typeface="+mj-lt"/>
              </a:defRPr>
            </a:lvl3pPr>
            <a:lvl4pPr marL="1828480" indent="0">
              <a:buNone/>
              <a:defRPr sz="2000" b="1">
                <a:latin typeface="+mj-lt"/>
              </a:defRPr>
            </a:lvl4pPr>
            <a:lvl5pPr marL="2437973" indent="0">
              <a:buNone/>
              <a:defRPr sz="2000" b="1">
                <a:latin typeface="+mj-lt"/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470706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A9FD-CDA2-4BA5-8C18-59D6F59EB34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28600"/>
            <a:ext cx="10969943" cy="94456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447800"/>
            <a:ext cx="10969943" cy="46482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05046" y="6264275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7091A9FD-CDA2-4BA5-8C18-59D6F59EB34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55" r:id="rId8"/>
    <p:sldLayoutId id="2147483656" r:id="rId9"/>
    <p:sldLayoutId id="2147483657" r:id="rId10"/>
    <p:sldLayoutId id="2147483669" r:id="rId11"/>
    <p:sldLayoutId id="2147483670" r:id="rId12"/>
  </p:sldLayoutIdLst>
  <p:txStyles>
    <p:titleStyle>
      <a:lvl1pPr algn="ctr" defTabSz="1218987" rtl="0" eaLnBrk="1" latinLnBrk="0" hangingPunct="1">
        <a:lnSpc>
          <a:spcPct val="85000"/>
        </a:lnSpc>
        <a:spcBef>
          <a:spcPts val="0"/>
        </a:spcBef>
        <a:spcAft>
          <a:spcPts val="600"/>
        </a:spcAft>
        <a:buNone/>
        <a:defRPr sz="5400" b="1" i="0" kern="1200" spc="100" baseline="0">
          <a:solidFill>
            <a:schemeClr val="accent4">
              <a:lumMod val="75000"/>
            </a:schemeClr>
          </a:solidFill>
          <a:latin typeface="+mj-lt"/>
          <a:ea typeface="+mj-ea"/>
          <a:cs typeface="Arial"/>
        </a:defRPr>
      </a:lvl1pPr>
    </p:titleStyle>
    <p:bodyStyle>
      <a:lvl1pPr marL="457120" indent="-457120" algn="l" defTabSz="1218987" rtl="0" eaLnBrk="1" latinLnBrk="0" hangingPunct="1">
        <a:lnSpc>
          <a:spcPct val="85000"/>
        </a:lnSpc>
        <a:spcBef>
          <a:spcPts val="0"/>
        </a:spcBef>
        <a:spcAft>
          <a:spcPts val="600"/>
        </a:spcAft>
        <a:buFont typeface="Arial" pitchFamily="34" charset="0"/>
        <a:buChar char="•"/>
        <a:defRPr sz="4300" kern="1200">
          <a:solidFill>
            <a:schemeClr val="accent3">
              <a:lumMod val="75000"/>
            </a:schemeClr>
          </a:solidFill>
          <a:latin typeface="+mn-lt"/>
          <a:ea typeface="+mn-ea"/>
          <a:cs typeface="Arial"/>
        </a:defRPr>
      </a:lvl1pPr>
      <a:lvl2pPr marL="990427" indent="-380933" algn="l" defTabSz="1218987" rtl="0" eaLnBrk="1" latinLnBrk="0" hangingPunct="1">
        <a:lnSpc>
          <a:spcPct val="85000"/>
        </a:lnSpc>
        <a:spcBef>
          <a:spcPts val="0"/>
        </a:spcBef>
        <a:spcAft>
          <a:spcPts val="600"/>
        </a:spcAft>
        <a:buFont typeface="Arial" pitchFamily="34" charset="0"/>
        <a:buChar char="–"/>
        <a:defRPr sz="3700" kern="1200">
          <a:solidFill>
            <a:schemeClr val="accent3">
              <a:lumMod val="75000"/>
            </a:schemeClr>
          </a:solidFill>
          <a:latin typeface="+mn-lt"/>
          <a:ea typeface="+mn-ea"/>
          <a:cs typeface="Arial"/>
        </a:defRPr>
      </a:lvl2pPr>
      <a:lvl3pPr marL="1523733" indent="-304747" algn="l" defTabSz="1218987" rtl="0" eaLnBrk="1" latinLnBrk="0" hangingPunct="1">
        <a:lnSpc>
          <a:spcPct val="85000"/>
        </a:lnSpc>
        <a:spcBef>
          <a:spcPts val="0"/>
        </a:spcBef>
        <a:spcAft>
          <a:spcPts val="600"/>
        </a:spcAft>
        <a:buFont typeface="Arial" pitchFamily="34" charset="0"/>
        <a:buChar char="•"/>
        <a:defRPr sz="3200" kern="1200">
          <a:solidFill>
            <a:schemeClr val="accent3">
              <a:lumMod val="75000"/>
            </a:schemeClr>
          </a:solidFill>
          <a:latin typeface="+mn-lt"/>
          <a:ea typeface="+mn-ea"/>
          <a:cs typeface="Arial"/>
        </a:defRPr>
      </a:lvl3pPr>
      <a:lvl4pPr marL="2133227" indent="-304747" algn="l" defTabSz="1218987" rtl="0" eaLnBrk="1" latinLnBrk="0" hangingPunct="1">
        <a:lnSpc>
          <a:spcPct val="85000"/>
        </a:lnSpc>
        <a:spcBef>
          <a:spcPts val="0"/>
        </a:spcBef>
        <a:spcAft>
          <a:spcPts val="600"/>
        </a:spcAft>
        <a:buFont typeface="Arial" pitchFamily="34" charset="0"/>
        <a:buChar char="–"/>
        <a:defRPr sz="2700" kern="1200">
          <a:solidFill>
            <a:schemeClr val="accent3">
              <a:lumMod val="75000"/>
            </a:schemeClr>
          </a:solidFill>
          <a:latin typeface="+mn-lt"/>
          <a:ea typeface="+mn-ea"/>
          <a:cs typeface="Arial"/>
        </a:defRPr>
      </a:lvl4pPr>
      <a:lvl5pPr marL="2742720" indent="-304747" algn="l" defTabSz="1218987" rtl="0" eaLnBrk="1" latinLnBrk="0" hangingPunct="1">
        <a:lnSpc>
          <a:spcPct val="85000"/>
        </a:lnSpc>
        <a:spcBef>
          <a:spcPts val="0"/>
        </a:spcBef>
        <a:spcAft>
          <a:spcPts val="600"/>
        </a:spcAft>
        <a:buFont typeface="Arial" pitchFamily="34" charset="0"/>
        <a:buChar char="»"/>
        <a:defRPr sz="2700" kern="1200">
          <a:solidFill>
            <a:schemeClr val="accent3">
              <a:lumMod val="75000"/>
            </a:schemeClr>
          </a:solidFill>
          <a:latin typeface="+mn-lt"/>
          <a:ea typeface="+mn-ea"/>
          <a:cs typeface="Arial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yushb787/flipkart_grid_information_security_challeng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2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image" Target="../media/image25.sv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diagramLayout" Target="../diagrams/layout5.xml"/><Relationship Id="rId7" Type="http://schemas.openxmlformats.org/officeDocument/2006/relationships/image" Target="../media/image26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4;p17">
            <a:extLst>
              <a:ext uri="{FF2B5EF4-FFF2-40B4-BE49-F238E27FC236}">
                <a16:creationId xmlns:a16="http://schemas.microsoft.com/office/drawing/2014/main" id="{82529F06-EBEC-35D8-48C5-3B4DFB935B3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12188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6787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D1C88-74AE-CB40-EFD7-BB6F7D53F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5400" b="1" dirty="0"/>
              <a:t>Appendices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293F83-8D73-3DDE-5B5D-0B1CB171A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751" y="1815445"/>
            <a:ext cx="8669322" cy="487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93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141E31-CD0C-F845-0EA9-30100AC58C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26"/>
          <a:stretch/>
        </p:blipFill>
        <p:spPr>
          <a:xfrm>
            <a:off x="178236" y="152400"/>
            <a:ext cx="11832352" cy="628535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D3FF196-FF82-9FFB-D656-546FB3150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42" y="152400"/>
            <a:ext cx="11867140" cy="630770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3CAAD7-CB13-E401-EA23-1718D456F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05" y="152400"/>
            <a:ext cx="11885613" cy="631752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310B7D-0624-0548-90AF-F20FBB846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05" y="152400"/>
            <a:ext cx="11885613" cy="63051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F47583-D735-4D1F-62A0-BABB8E937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05" y="1336290"/>
            <a:ext cx="11733213" cy="41854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786148-592C-6E6B-059E-C71B478FA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09" y="1566098"/>
            <a:ext cx="11770606" cy="372580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4FAB1-3795-4314-A226-75C59E735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06" y="1601028"/>
            <a:ext cx="11657012" cy="365594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4A0E62-F25F-C72E-34E8-C196F20F0DD6}"/>
              </a:ext>
            </a:extLst>
          </p:cNvPr>
          <p:cNvSpPr txBox="1"/>
          <p:nvPr/>
        </p:nvSpPr>
        <p:spPr>
          <a:xfrm>
            <a:off x="3389312" y="3657600"/>
            <a:ext cx="5410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solidFill>
                  <a:schemeClr val="bg1"/>
                </a:solidFill>
                <a:latin typeface="Algerian" panose="04020705040A02060702" pitchFamily="82" charset="0"/>
              </a:rPr>
              <a:t>Thank-you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E1E533-D531-EE12-2DDF-1A79DBAA9B32}"/>
              </a:ext>
            </a:extLst>
          </p:cNvPr>
          <p:cNvSpPr txBox="1"/>
          <p:nvPr/>
        </p:nvSpPr>
        <p:spPr>
          <a:xfrm>
            <a:off x="8799512" y="5867400"/>
            <a:ext cx="40370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3"/>
              </a:rPr>
              <a:t>GitHub Repository Link (Private)</a:t>
            </a:r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8B7C1A-823D-3560-5336-253D3619C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2" y="2819400"/>
            <a:ext cx="4648200" cy="3437909"/>
          </a:xfrm>
        </p:spPr>
        <p:txBody>
          <a:bodyPr>
            <a:normAutofit/>
          </a:bodyPr>
          <a:lstStyle/>
          <a:p>
            <a:r>
              <a:rPr lang="en-US" dirty="0"/>
              <a:t>Meet		</a:t>
            </a:r>
            <a:br>
              <a:rPr lang="en-US" dirty="0"/>
            </a:br>
            <a:r>
              <a:rPr lang="en-US" dirty="0"/>
              <a:t>Our</a:t>
            </a:r>
            <a:br>
              <a:rPr lang="en-US" dirty="0"/>
            </a:br>
            <a:r>
              <a:rPr lang="en-US" dirty="0"/>
              <a:t>Team!!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414234-8A8D-BAEB-33F4-895578CEA6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/>
              <a:t>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E7A186E-7BC2-0A78-3359-B0E77A4CD1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76120" y="1319748"/>
            <a:ext cx="4569997" cy="641924"/>
          </a:xfrm>
        </p:spPr>
        <p:txBody>
          <a:bodyPr/>
          <a:lstStyle/>
          <a:p>
            <a:r>
              <a:rPr lang="en-US" sz="1800" dirty="0"/>
              <a:t>API Security Shield (Infosec)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B8E673-0004-D4CF-73EA-CCFB18CE69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800" dirty="0"/>
              <a:t>Team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76C0066-6C01-7DBE-765E-1D7C54FD54B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76119" y="2244310"/>
            <a:ext cx="4569997" cy="641924"/>
          </a:xfrm>
        </p:spPr>
        <p:txBody>
          <a:bodyPr/>
          <a:lstStyle/>
          <a:p>
            <a:r>
              <a:rPr lang="en-IN" sz="2400" b="0" i="0" dirty="0">
                <a:solidFill>
                  <a:srgbClr val="383838"/>
                </a:solidFill>
                <a:effectLst/>
                <a:latin typeface="Inter"/>
              </a:rPr>
              <a:t>shrinivas.jivandhar2021</a:t>
            </a:r>
            <a:endParaRPr lang="en-US" sz="1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6A4F31-850F-0B98-C562-D8003645E5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800" dirty="0"/>
              <a:t>Team Members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C330A89-330A-7B0E-C812-439CDCE49E4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21711" y="3329156"/>
            <a:ext cx="4569997" cy="641924"/>
          </a:xfrm>
        </p:spPr>
        <p:txBody>
          <a:bodyPr/>
          <a:lstStyle/>
          <a:p>
            <a:r>
              <a:rPr lang="en-US" sz="1800" dirty="0"/>
              <a:t>Ayush Bhandari, Shrinivas Chigare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23B0EF-669F-2B43-B3E6-67D138B0AB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800" dirty="0"/>
              <a:t>College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949BE67-FADF-5722-1047-E09BF39DB4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98946" y="4334792"/>
            <a:ext cx="4569997" cy="641924"/>
          </a:xfrm>
        </p:spPr>
        <p:txBody>
          <a:bodyPr/>
          <a:lstStyle/>
          <a:p>
            <a:r>
              <a:rPr lang="en-US" sz="1800" dirty="0"/>
              <a:t>Vellore Institute of Technology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2590796-B2B8-4A5A-BEE0-CCA44EC785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800" dirty="0"/>
              <a:t>Date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3DEC9C0-0B54-B6A1-D286-9BA705015E7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98946" y="5380033"/>
            <a:ext cx="4569997" cy="641924"/>
          </a:xfrm>
        </p:spPr>
        <p:txBody>
          <a:bodyPr/>
          <a:lstStyle/>
          <a:p>
            <a:r>
              <a:rPr lang="en-US" sz="1800" dirty="0"/>
              <a:t>18-08-2021</a:t>
            </a:r>
          </a:p>
        </p:txBody>
      </p:sp>
      <p:grpSp>
        <p:nvGrpSpPr>
          <p:cNvPr id="296" name="Graphic 11">
            <a:extLst>
              <a:ext uri="{FF2B5EF4-FFF2-40B4-BE49-F238E27FC236}">
                <a16:creationId xmlns:a16="http://schemas.microsoft.com/office/drawing/2014/main" id="{8851BF64-D78B-6380-73CC-48AD06BC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93508" y="465749"/>
            <a:ext cx="2722806" cy="2201251"/>
            <a:chOff x="6660326" y="594528"/>
            <a:chExt cx="2307974" cy="1865880"/>
          </a:xfrm>
        </p:grpSpPr>
        <p:grpSp>
          <p:nvGrpSpPr>
            <p:cNvPr id="297" name="Graphic 11">
              <a:extLst>
                <a:ext uri="{FF2B5EF4-FFF2-40B4-BE49-F238E27FC236}">
                  <a16:creationId xmlns:a16="http://schemas.microsoft.com/office/drawing/2014/main" id="{61A7BAA7-A16E-79BD-6FE9-D0D4676FBF3E}"/>
                </a:ext>
              </a:extLst>
            </p:cNvPr>
            <p:cNvGrpSpPr/>
            <p:nvPr/>
          </p:nvGrpSpPr>
          <p:grpSpPr>
            <a:xfrm>
              <a:off x="6660326" y="594528"/>
              <a:ext cx="2307974" cy="1857519"/>
              <a:chOff x="6660326" y="594528"/>
              <a:chExt cx="2307974" cy="1857519"/>
            </a:xfrm>
          </p:grpSpPr>
          <p:sp>
            <p:nvSpPr>
              <p:cNvPr id="374" name="Freeform 14">
                <a:extLst>
                  <a:ext uri="{FF2B5EF4-FFF2-40B4-BE49-F238E27FC236}">
                    <a16:creationId xmlns:a16="http://schemas.microsoft.com/office/drawing/2014/main" id="{DE5E1568-7EF7-00CE-2F1B-269E4D2817DE}"/>
                  </a:ext>
                </a:extLst>
              </p:cNvPr>
              <p:cNvSpPr/>
              <p:nvPr/>
            </p:nvSpPr>
            <p:spPr>
              <a:xfrm>
                <a:off x="7690015" y="1173738"/>
                <a:ext cx="1278284" cy="1278310"/>
              </a:xfrm>
              <a:custGeom>
                <a:avLst/>
                <a:gdLst>
                  <a:gd name="connsiteX0" fmla="*/ 1273602 w 1278284"/>
                  <a:gd name="connsiteY0" fmla="*/ 562474 h 1278310"/>
                  <a:gd name="connsiteX1" fmla="*/ 1023499 w 1278284"/>
                  <a:gd name="connsiteY1" fmla="*/ 1149976 h 1278310"/>
                  <a:gd name="connsiteX2" fmla="*/ 716010 w 1278284"/>
                  <a:gd name="connsiteY2" fmla="*/ 1273712 h 1278310"/>
                  <a:gd name="connsiteX3" fmla="*/ 675577 w 1278284"/>
                  <a:gd name="connsiteY3" fmla="*/ 1277220 h 1278310"/>
                  <a:gd name="connsiteX4" fmla="*/ 4675 w 1278284"/>
                  <a:gd name="connsiteY4" fmla="*/ 716024 h 1278310"/>
                  <a:gd name="connsiteX5" fmla="*/ 60210 w 1278284"/>
                  <a:gd name="connsiteY5" fmla="*/ 368296 h 1278310"/>
                  <a:gd name="connsiteX6" fmla="*/ 71707 w 1278284"/>
                  <a:gd name="connsiteY6" fmla="*/ 345011 h 1278310"/>
                  <a:gd name="connsiteX7" fmla="*/ 90803 w 1278284"/>
                  <a:gd name="connsiteY7" fmla="*/ 310813 h 1278310"/>
                  <a:gd name="connsiteX8" fmla="*/ 91485 w 1278284"/>
                  <a:gd name="connsiteY8" fmla="*/ 309644 h 1278310"/>
                  <a:gd name="connsiteX9" fmla="*/ 562363 w 1278284"/>
                  <a:gd name="connsiteY9" fmla="*/ 4688 h 1278310"/>
                  <a:gd name="connsiteX10" fmla="*/ 1273602 w 1278284"/>
                  <a:gd name="connsiteY10" fmla="*/ 562377 h 1278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8284" h="1278310">
                    <a:moveTo>
                      <a:pt x="1273602" y="562474"/>
                    </a:moveTo>
                    <a:cubicBezTo>
                      <a:pt x="1301954" y="796988"/>
                      <a:pt x="1199457" y="1017277"/>
                      <a:pt x="1023499" y="1149976"/>
                    </a:cubicBezTo>
                    <a:cubicBezTo>
                      <a:pt x="936592" y="1215547"/>
                      <a:pt x="831855" y="1259682"/>
                      <a:pt x="716010" y="1273712"/>
                    </a:cubicBezTo>
                    <a:cubicBezTo>
                      <a:pt x="702468" y="1275369"/>
                      <a:pt x="689022" y="1276538"/>
                      <a:pt x="675577" y="1277220"/>
                    </a:cubicBezTo>
                    <a:cubicBezTo>
                      <a:pt x="341295" y="1296706"/>
                      <a:pt x="45400" y="1052936"/>
                      <a:pt x="4675" y="716024"/>
                    </a:cubicBezTo>
                    <a:cubicBezTo>
                      <a:pt x="-10232" y="592580"/>
                      <a:pt x="11105" y="473228"/>
                      <a:pt x="60210" y="368296"/>
                    </a:cubicBezTo>
                    <a:cubicBezTo>
                      <a:pt x="63815" y="360404"/>
                      <a:pt x="67712" y="352708"/>
                      <a:pt x="71707" y="345011"/>
                    </a:cubicBezTo>
                    <a:cubicBezTo>
                      <a:pt x="77747" y="333416"/>
                      <a:pt x="84080" y="322017"/>
                      <a:pt x="90803" y="310813"/>
                    </a:cubicBezTo>
                    <a:lnTo>
                      <a:pt x="91485" y="309644"/>
                    </a:lnTo>
                    <a:cubicBezTo>
                      <a:pt x="189597" y="146838"/>
                      <a:pt x="358930" y="29240"/>
                      <a:pt x="562363" y="4688"/>
                    </a:cubicBezTo>
                    <a:cubicBezTo>
                      <a:pt x="912721" y="-37694"/>
                      <a:pt x="1231220" y="212019"/>
                      <a:pt x="1273602" y="562377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5" name="Freeform 15">
                <a:extLst>
                  <a:ext uri="{FF2B5EF4-FFF2-40B4-BE49-F238E27FC236}">
                    <a16:creationId xmlns:a16="http://schemas.microsoft.com/office/drawing/2014/main" id="{072621E9-C470-6790-DBB6-4956D03F6F66}"/>
                  </a:ext>
                </a:extLst>
              </p:cNvPr>
              <p:cNvSpPr/>
              <p:nvPr/>
            </p:nvSpPr>
            <p:spPr>
              <a:xfrm>
                <a:off x="7816867" y="594528"/>
                <a:ext cx="1041035" cy="831174"/>
              </a:xfrm>
              <a:custGeom>
                <a:avLst/>
                <a:gdLst>
                  <a:gd name="connsiteX0" fmla="*/ 374521 w 1041035"/>
                  <a:gd name="connsiteY0" fmla="*/ 97 h 831174"/>
                  <a:gd name="connsiteX1" fmla="*/ 293459 w 1041035"/>
                  <a:gd name="connsiteY1" fmla="*/ 4969 h 831174"/>
                  <a:gd name="connsiteX2" fmla="*/ 0 w 1041035"/>
                  <a:gd name="connsiteY2" fmla="*/ 114383 h 831174"/>
                  <a:gd name="connsiteX3" fmla="*/ 262379 w 1041035"/>
                  <a:gd name="connsiteY3" fmla="*/ 114383 h 831174"/>
                  <a:gd name="connsiteX4" fmla="*/ 280890 w 1041035"/>
                  <a:gd name="connsiteY4" fmla="*/ 132894 h 831174"/>
                  <a:gd name="connsiteX5" fmla="*/ 280890 w 1041035"/>
                  <a:gd name="connsiteY5" fmla="*/ 441942 h 831174"/>
                  <a:gd name="connsiteX6" fmla="*/ 262574 w 1041035"/>
                  <a:gd name="connsiteY6" fmla="*/ 460454 h 831174"/>
                  <a:gd name="connsiteX7" fmla="*/ 348312 w 1041035"/>
                  <a:gd name="connsiteY7" fmla="*/ 606306 h 831174"/>
                  <a:gd name="connsiteX8" fmla="*/ 689414 w 1041035"/>
                  <a:gd name="connsiteY8" fmla="*/ 604163 h 831174"/>
                  <a:gd name="connsiteX9" fmla="*/ 857870 w 1041035"/>
                  <a:gd name="connsiteY9" fmla="*/ 682691 h 831174"/>
                  <a:gd name="connsiteX10" fmla="*/ 952572 w 1041035"/>
                  <a:gd name="connsiteY10" fmla="*/ 758297 h 831174"/>
                  <a:gd name="connsiteX11" fmla="*/ 1020773 w 1041035"/>
                  <a:gd name="connsiteY11" fmla="*/ 831174 h 831174"/>
                  <a:gd name="connsiteX12" fmla="*/ 1036167 w 1041035"/>
                  <a:gd name="connsiteY12" fmla="*/ 587210 h 831174"/>
                  <a:gd name="connsiteX13" fmla="*/ 374521 w 1041035"/>
                  <a:gd name="connsiteY13" fmla="*/ 0 h 83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1035" h="831174">
                    <a:moveTo>
                      <a:pt x="374521" y="97"/>
                    </a:moveTo>
                    <a:cubicBezTo>
                      <a:pt x="347727" y="97"/>
                      <a:pt x="320739" y="1754"/>
                      <a:pt x="293459" y="4969"/>
                    </a:cubicBezTo>
                    <a:cubicBezTo>
                      <a:pt x="184532" y="18122"/>
                      <a:pt x="84959" y="56899"/>
                      <a:pt x="0" y="114383"/>
                    </a:cubicBezTo>
                    <a:lnTo>
                      <a:pt x="262379" y="114383"/>
                    </a:lnTo>
                    <a:cubicBezTo>
                      <a:pt x="272609" y="114383"/>
                      <a:pt x="280890" y="122664"/>
                      <a:pt x="280890" y="132894"/>
                    </a:cubicBezTo>
                    <a:lnTo>
                      <a:pt x="280890" y="441942"/>
                    </a:lnTo>
                    <a:cubicBezTo>
                      <a:pt x="280890" y="452075"/>
                      <a:pt x="272706" y="460356"/>
                      <a:pt x="262574" y="460454"/>
                    </a:cubicBezTo>
                    <a:cubicBezTo>
                      <a:pt x="279624" y="494067"/>
                      <a:pt x="318206" y="580000"/>
                      <a:pt x="348312" y="606306"/>
                    </a:cubicBezTo>
                    <a:cubicBezTo>
                      <a:pt x="515794" y="625597"/>
                      <a:pt x="689414" y="604163"/>
                      <a:pt x="689414" y="604163"/>
                    </a:cubicBezTo>
                    <a:cubicBezTo>
                      <a:pt x="741636" y="621798"/>
                      <a:pt x="806135" y="649468"/>
                      <a:pt x="857870" y="682691"/>
                    </a:cubicBezTo>
                    <a:cubicBezTo>
                      <a:pt x="910677" y="716694"/>
                      <a:pt x="950331" y="756251"/>
                      <a:pt x="952572" y="758297"/>
                    </a:cubicBezTo>
                    <a:cubicBezTo>
                      <a:pt x="977319" y="781777"/>
                      <a:pt x="999241" y="808376"/>
                      <a:pt x="1020773" y="831174"/>
                    </a:cubicBezTo>
                    <a:cubicBezTo>
                      <a:pt x="1040356" y="753718"/>
                      <a:pt x="1046300" y="671389"/>
                      <a:pt x="1036167" y="587210"/>
                    </a:cubicBezTo>
                    <a:cubicBezTo>
                      <a:pt x="995149" y="248544"/>
                      <a:pt x="707244" y="0"/>
                      <a:pt x="374521" y="0"/>
                    </a:cubicBezTo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6" name="Freeform 16">
                <a:extLst>
                  <a:ext uri="{FF2B5EF4-FFF2-40B4-BE49-F238E27FC236}">
                    <a16:creationId xmlns:a16="http://schemas.microsoft.com/office/drawing/2014/main" id="{EAE42389-B414-49DA-99D5-D07CD368572E}"/>
                  </a:ext>
                </a:extLst>
              </p:cNvPr>
              <p:cNvSpPr/>
              <p:nvPr/>
            </p:nvSpPr>
            <p:spPr>
              <a:xfrm>
                <a:off x="8181645" y="1176964"/>
                <a:ext cx="656190" cy="751281"/>
              </a:xfrm>
              <a:custGeom>
                <a:avLst/>
                <a:gdLst>
                  <a:gd name="connsiteX0" fmla="*/ 588964 w 656190"/>
                  <a:gd name="connsiteY0" fmla="*/ 173912 h 751281"/>
                  <a:gd name="connsiteX1" fmla="*/ 588964 w 656190"/>
                  <a:gd name="connsiteY1" fmla="*/ 173912 h 751281"/>
                  <a:gd name="connsiteX2" fmla="*/ 588671 w 656190"/>
                  <a:gd name="connsiteY2" fmla="*/ 173620 h 751281"/>
                  <a:gd name="connsiteX3" fmla="*/ 587697 w 656190"/>
                  <a:gd name="connsiteY3" fmla="*/ 172646 h 751281"/>
                  <a:gd name="connsiteX4" fmla="*/ 587697 w 656190"/>
                  <a:gd name="connsiteY4" fmla="*/ 172646 h 751281"/>
                  <a:gd name="connsiteX5" fmla="*/ 571329 w 656190"/>
                  <a:gd name="connsiteY5" fmla="*/ 157642 h 751281"/>
                  <a:gd name="connsiteX6" fmla="*/ 542684 w 656190"/>
                  <a:gd name="connsiteY6" fmla="*/ 133771 h 751281"/>
                  <a:gd name="connsiteX7" fmla="*/ 324734 w 656190"/>
                  <a:gd name="connsiteY7" fmla="*/ 21824 h 751281"/>
                  <a:gd name="connsiteX8" fmla="*/ 103276 w 656190"/>
                  <a:gd name="connsiteY8" fmla="*/ 21824 h 751281"/>
                  <a:gd name="connsiteX9" fmla="*/ 84764 w 656190"/>
                  <a:gd name="connsiteY9" fmla="*/ 3313 h 751281"/>
                  <a:gd name="connsiteX10" fmla="*/ 84764 w 656190"/>
                  <a:gd name="connsiteY10" fmla="*/ 0 h 751281"/>
                  <a:gd name="connsiteX11" fmla="*/ 70734 w 656190"/>
                  <a:gd name="connsiteY11" fmla="*/ 1559 h 751281"/>
                  <a:gd name="connsiteX12" fmla="*/ 0 w 656190"/>
                  <a:gd name="connsiteY12" fmla="*/ 14127 h 751281"/>
                  <a:gd name="connsiteX13" fmla="*/ 108927 w 656190"/>
                  <a:gd name="connsiteY13" fmla="*/ 333405 h 751281"/>
                  <a:gd name="connsiteX14" fmla="*/ 49299 w 656190"/>
                  <a:gd name="connsiteY14" fmla="*/ 751282 h 751281"/>
                  <a:gd name="connsiteX15" fmla="*/ 89246 w 656190"/>
                  <a:gd name="connsiteY15" fmla="*/ 747677 h 751281"/>
                  <a:gd name="connsiteX16" fmla="*/ 529531 w 656190"/>
                  <a:gd name="connsiteY16" fmla="*/ 502836 h 751281"/>
                  <a:gd name="connsiteX17" fmla="*/ 587989 w 656190"/>
                  <a:gd name="connsiteY17" fmla="*/ 417195 h 751281"/>
                  <a:gd name="connsiteX18" fmla="*/ 656190 w 656190"/>
                  <a:gd name="connsiteY18" fmla="*/ 248836 h 751281"/>
                  <a:gd name="connsiteX19" fmla="*/ 589061 w 656190"/>
                  <a:gd name="connsiteY19" fmla="*/ 173912 h 751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56190" h="751281">
                    <a:moveTo>
                      <a:pt x="588964" y="173912"/>
                    </a:moveTo>
                    <a:lnTo>
                      <a:pt x="588964" y="173912"/>
                    </a:lnTo>
                    <a:lnTo>
                      <a:pt x="588671" y="173620"/>
                    </a:lnTo>
                    <a:cubicBezTo>
                      <a:pt x="588671" y="173620"/>
                      <a:pt x="587989" y="172938"/>
                      <a:pt x="587697" y="172646"/>
                    </a:cubicBezTo>
                    <a:lnTo>
                      <a:pt x="587697" y="172646"/>
                    </a:lnTo>
                    <a:cubicBezTo>
                      <a:pt x="583702" y="169236"/>
                      <a:pt x="571329" y="157642"/>
                      <a:pt x="571329" y="157642"/>
                    </a:cubicBezTo>
                    <a:cubicBezTo>
                      <a:pt x="561099" y="147801"/>
                      <a:pt x="548140" y="137961"/>
                      <a:pt x="542684" y="133771"/>
                    </a:cubicBezTo>
                    <a:cubicBezTo>
                      <a:pt x="478381" y="83205"/>
                      <a:pt x="404529" y="44915"/>
                      <a:pt x="324734" y="21824"/>
                    </a:cubicBezTo>
                    <a:lnTo>
                      <a:pt x="103276" y="21824"/>
                    </a:lnTo>
                    <a:cubicBezTo>
                      <a:pt x="93045" y="21824"/>
                      <a:pt x="84764" y="13543"/>
                      <a:pt x="84764" y="3313"/>
                    </a:cubicBezTo>
                    <a:lnTo>
                      <a:pt x="84764" y="0"/>
                    </a:lnTo>
                    <a:cubicBezTo>
                      <a:pt x="80087" y="487"/>
                      <a:pt x="75411" y="974"/>
                      <a:pt x="70734" y="1559"/>
                    </a:cubicBezTo>
                    <a:cubicBezTo>
                      <a:pt x="46669" y="4482"/>
                      <a:pt x="22993" y="8671"/>
                      <a:pt x="0" y="14127"/>
                    </a:cubicBezTo>
                    <a:cubicBezTo>
                      <a:pt x="56607" y="108927"/>
                      <a:pt x="94799" y="216781"/>
                      <a:pt x="108927" y="333405"/>
                    </a:cubicBezTo>
                    <a:cubicBezTo>
                      <a:pt x="126756" y="480914"/>
                      <a:pt x="103958" y="623941"/>
                      <a:pt x="49299" y="751282"/>
                    </a:cubicBezTo>
                    <a:cubicBezTo>
                      <a:pt x="62550" y="750502"/>
                      <a:pt x="75898" y="749236"/>
                      <a:pt x="89246" y="747677"/>
                    </a:cubicBezTo>
                    <a:cubicBezTo>
                      <a:pt x="269491" y="725853"/>
                      <a:pt x="424210" y="634074"/>
                      <a:pt x="529531" y="502836"/>
                    </a:cubicBezTo>
                    <a:lnTo>
                      <a:pt x="587989" y="417195"/>
                    </a:lnTo>
                    <a:cubicBezTo>
                      <a:pt x="618095" y="364875"/>
                      <a:pt x="641186" y="308268"/>
                      <a:pt x="656190" y="248836"/>
                    </a:cubicBezTo>
                    <a:cubicBezTo>
                      <a:pt x="635827" y="222043"/>
                      <a:pt x="613321" y="197003"/>
                      <a:pt x="589061" y="17391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7" name="Freeform 17">
                <a:extLst>
                  <a:ext uri="{FF2B5EF4-FFF2-40B4-BE49-F238E27FC236}">
                    <a16:creationId xmlns:a16="http://schemas.microsoft.com/office/drawing/2014/main" id="{5FB76791-67BF-EFE4-1E8D-DFB7972F8C6F}"/>
                  </a:ext>
                </a:extLst>
              </p:cNvPr>
              <p:cNvSpPr/>
              <p:nvPr/>
            </p:nvSpPr>
            <p:spPr>
              <a:xfrm>
                <a:off x="6660326" y="802346"/>
                <a:ext cx="1420841" cy="1626591"/>
              </a:xfrm>
              <a:custGeom>
                <a:avLst/>
                <a:gdLst>
                  <a:gd name="connsiteX0" fmla="*/ 262135 w 1420841"/>
                  <a:gd name="connsiteY0" fmla="*/ 892165 h 1626591"/>
                  <a:gd name="connsiteX1" fmla="*/ 243624 w 1420841"/>
                  <a:gd name="connsiteY1" fmla="*/ 873654 h 1626591"/>
                  <a:gd name="connsiteX2" fmla="*/ 243624 w 1420841"/>
                  <a:gd name="connsiteY2" fmla="*/ 564606 h 1626591"/>
                  <a:gd name="connsiteX3" fmla="*/ 262135 w 1420841"/>
                  <a:gd name="connsiteY3" fmla="*/ 546095 h 1626591"/>
                  <a:gd name="connsiteX4" fmla="*/ 608206 w 1420841"/>
                  <a:gd name="connsiteY4" fmla="*/ 546095 h 1626591"/>
                  <a:gd name="connsiteX5" fmla="*/ 626718 w 1420841"/>
                  <a:gd name="connsiteY5" fmla="*/ 564606 h 1626591"/>
                  <a:gd name="connsiteX6" fmla="*/ 626718 w 1420841"/>
                  <a:gd name="connsiteY6" fmla="*/ 873654 h 1626591"/>
                  <a:gd name="connsiteX7" fmla="*/ 608206 w 1420841"/>
                  <a:gd name="connsiteY7" fmla="*/ 892165 h 1626591"/>
                  <a:gd name="connsiteX8" fmla="*/ 262135 w 1420841"/>
                  <a:gd name="connsiteY8" fmla="*/ 892165 h 1626591"/>
                  <a:gd name="connsiteX9" fmla="*/ 839115 w 1420841"/>
                  <a:gd name="connsiteY9" fmla="*/ 0 h 1626591"/>
                  <a:gd name="connsiteX10" fmla="*/ 740321 w 1420841"/>
                  <a:gd name="connsiteY10" fmla="*/ 5943 h 1626591"/>
                  <a:gd name="connsiteX11" fmla="*/ 5602 w 1420841"/>
                  <a:gd name="connsiteY11" fmla="*/ 909898 h 1626591"/>
                  <a:gd name="connsiteX12" fmla="*/ 836972 w 1420841"/>
                  <a:gd name="connsiteY12" fmla="*/ 1626592 h 1626591"/>
                  <a:gd name="connsiteX13" fmla="*/ 935766 w 1420841"/>
                  <a:gd name="connsiteY13" fmla="*/ 1620649 h 1626591"/>
                  <a:gd name="connsiteX14" fmla="*/ 1268196 w 1420841"/>
                  <a:gd name="connsiteY14" fmla="*/ 1503635 h 1626591"/>
                  <a:gd name="connsiteX15" fmla="*/ 1044400 w 1420841"/>
                  <a:gd name="connsiteY15" fmla="*/ 26501 h 1626591"/>
                  <a:gd name="connsiteX16" fmla="*/ 839115 w 1420841"/>
                  <a:gd name="connsiteY16" fmla="*/ 0 h 1626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20841" h="1626591">
                    <a:moveTo>
                      <a:pt x="262135" y="892165"/>
                    </a:moveTo>
                    <a:cubicBezTo>
                      <a:pt x="251905" y="892165"/>
                      <a:pt x="243624" y="883884"/>
                      <a:pt x="243624" y="873654"/>
                    </a:cubicBezTo>
                    <a:lnTo>
                      <a:pt x="243624" y="564606"/>
                    </a:lnTo>
                    <a:cubicBezTo>
                      <a:pt x="243624" y="554376"/>
                      <a:pt x="251905" y="546095"/>
                      <a:pt x="262135" y="546095"/>
                    </a:cubicBezTo>
                    <a:lnTo>
                      <a:pt x="608206" y="546095"/>
                    </a:lnTo>
                    <a:cubicBezTo>
                      <a:pt x="618436" y="546095"/>
                      <a:pt x="626718" y="554376"/>
                      <a:pt x="626718" y="564606"/>
                    </a:cubicBezTo>
                    <a:lnTo>
                      <a:pt x="626718" y="873654"/>
                    </a:lnTo>
                    <a:cubicBezTo>
                      <a:pt x="626718" y="883884"/>
                      <a:pt x="618436" y="892165"/>
                      <a:pt x="608206" y="892165"/>
                    </a:cubicBezTo>
                    <a:lnTo>
                      <a:pt x="262135" y="892165"/>
                    </a:lnTo>
                    <a:moveTo>
                      <a:pt x="839115" y="0"/>
                    </a:moveTo>
                    <a:cubicBezTo>
                      <a:pt x="806476" y="0"/>
                      <a:pt x="773545" y="1949"/>
                      <a:pt x="740321" y="5943"/>
                    </a:cubicBezTo>
                    <a:cubicBezTo>
                      <a:pt x="294482" y="60017"/>
                      <a:pt x="-48374" y="463961"/>
                      <a:pt x="5602" y="909898"/>
                    </a:cubicBezTo>
                    <a:cubicBezTo>
                      <a:pt x="55584" y="1322611"/>
                      <a:pt x="431468" y="1626592"/>
                      <a:pt x="836972" y="1626592"/>
                    </a:cubicBezTo>
                    <a:cubicBezTo>
                      <a:pt x="869611" y="1626592"/>
                      <a:pt x="902542" y="1624643"/>
                      <a:pt x="935766" y="1620649"/>
                    </a:cubicBezTo>
                    <a:cubicBezTo>
                      <a:pt x="1057845" y="1605839"/>
                      <a:pt x="1170377" y="1564724"/>
                      <a:pt x="1268196" y="1503635"/>
                    </a:cubicBezTo>
                    <a:cubicBezTo>
                      <a:pt x="1570521" y="995441"/>
                      <a:pt x="1385892" y="535182"/>
                      <a:pt x="1044400" y="26501"/>
                    </a:cubicBezTo>
                    <a:cubicBezTo>
                      <a:pt x="978440" y="9158"/>
                      <a:pt x="909557" y="0"/>
                      <a:pt x="839115" y="0"/>
                    </a:cubicBezTo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8" name="Freeform 18">
                <a:extLst>
                  <a:ext uri="{FF2B5EF4-FFF2-40B4-BE49-F238E27FC236}">
                    <a16:creationId xmlns:a16="http://schemas.microsoft.com/office/drawing/2014/main" id="{36D09C1E-8A74-B4FA-690F-D32E0888A7C1}"/>
                  </a:ext>
                </a:extLst>
              </p:cNvPr>
              <p:cNvSpPr/>
              <p:nvPr/>
            </p:nvSpPr>
            <p:spPr>
              <a:xfrm>
                <a:off x="7689906" y="1712244"/>
                <a:ext cx="540940" cy="586138"/>
              </a:xfrm>
              <a:custGeom>
                <a:avLst/>
                <a:gdLst>
                  <a:gd name="connsiteX0" fmla="*/ 7901 w 540940"/>
                  <a:gd name="connsiteY0" fmla="*/ 0 h 586138"/>
                  <a:gd name="connsiteX1" fmla="*/ 4686 w 540940"/>
                  <a:gd name="connsiteY1" fmla="*/ 177517 h 586138"/>
                  <a:gd name="connsiteX2" fmla="*/ 223416 w 540940"/>
                  <a:gd name="connsiteY2" fmla="*/ 586138 h 586138"/>
                  <a:gd name="connsiteX3" fmla="*/ 540940 w 540940"/>
                  <a:gd name="connsiteY3" fmla="*/ 216002 h 586138"/>
                  <a:gd name="connsiteX4" fmla="*/ 499825 w 540940"/>
                  <a:gd name="connsiteY4" fmla="*/ 217269 h 586138"/>
                  <a:gd name="connsiteX5" fmla="*/ 7901 w 540940"/>
                  <a:gd name="connsiteY5" fmla="*/ 0 h 586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0940" h="586138">
                    <a:moveTo>
                      <a:pt x="7901" y="0"/>
                    </a:moveTo>
                    <a:cubicBezTo>
                      <a:pt x="-1257" y="57386"/>
                      <a:pt x="-2621" y="117013"/>
                      <a:pt x="4686" y="177517"/>
                    </a:cubicBezTo>
                    <a:cubicBezTo>
                      <a:pt x="24659" y="342856"/>
                      <a:pt x="106111" y="485785"/>
                      <a:pt x="223416" y="586138"/>
                    </a:cubicBezTo>
                    <a:cubicBezTo>
                      <a:pt x="364690" y="497964"/>
                      <a:pt x="475565" y="368187"/>
                      <a:pt x="540940" y="216002"/>
                    </a:cubicBezTo>
                    <a:cubicBezTo>
                      <a:pt x="527203" y="216879"/>
                      <a:pt x="513465" y="217269"/>
                      <a:pt x="499825" y="217269"/>
                    </a:cubicBezTo>
                    <a:cubicBezTo>
                      <a:pt x="308083" y="217269"/>
                      <a:pt x="131248" y="134745"/>
                      <a:pt x="7901" y="0"/>
                    </a:cubicBezTo>
                  </a:path>
                </a:pathLst>
              </a:custGeom>
              <a:solidFill>
                <a:srgbClr val="CBD6FE"/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9" name="Freeform 19">
                <a:extLst>
                  <a:ext uri="{FF2B5EF4-FFF2-40B4-BE49-F238E27FC236}">
                    <a16:creationId xmlns:a16="http://schemas.microsoft.com/office/drawing/2014/main" id="{2C66FB0E-4DA0-DE10-62B9-78B881B7CAEB}"/>
                  </a:ext>
                </a:extLst>
              </p:cNvPr>
              <p:cNvSpPr/>
              <p:nvPr/>
            </p:nvSpPr>
            <p:spPr>
              <a:xfrm>
                <a:off x="7523130" y="821248"/>
                <a:ext cx="658417" cy="890996"/>
              </a:xfrm>
              <a:custGeom>
                <a:avLst/>
                <a:gdLst>
                  <a:gd name="connsiteX0" fmla="*/ 166396 w 658417"/>
                  <a:gd name="connsiteY0" fmla="*/ 0 h 890996"/>
                  <a:gd name="connsiteX1" fmla="*/ 31651 w 658417"/>
                  <a:gd name="connsiteY1" fmla="*/ 237437 h 890996"/>
                  <a:gd name="connsiteX2" fmla="*/ 8950 w 658417"/>
                  <a:gd name="connsiteY2" fmla="*/ 325611 h 890996"/>
                  <a:gd name="connsiteX3" fmla="*/ 1253 w 658417"/>
                  <a:gd name="connsiteY3" fmla="*/ 398975 h 890996"/>
                  <a:gd name="connsiteX4" fmla="*/ 4858 w 658417"/>
                  <a:gd name="connsiteY4" fmla="*/ 521055 h 890996"/>
                  <a:gd name="connsiteX5" fmla="*/ 174678 w 658417"/>
                  <a:gd name="connsiteY5" fmla="*/ 890996 h 890996"/>
                  <a:gd name="connsiteX6" fmla="*/ 226998 w 658417"/>
                  <a:gd name="connsiteY6" fmla="*/ 720884 h 890996"/>
                  <a:gd name="connsiteX7" fmla="*/ 238495 w 658417"/>
                  <a:gd name="connsiteY7" fmla="*/ 697598 h 890996"/>
                  <a:gd name="connsiteX8" fmla="*/ 257591 w 658417"/>
                  <a:gd name="connsiteY8" fmla="*/ 663400 h 890996"/>
                  <a:gd name="connsiteX9" fmla="*/ 258273 w 658417"/>
                  <a:gd name="connsiteY9" fmla="*/ 662231 h 890996"/>
                  <a:gd name="connsiteX10" fmla="*/ 658417 w 658417"/>
                  <a:gd name="connsiteY10" fmla="*/ 369844 h 890996"/>
                  <a:gd name="connsiteX11" fmla="*/ 556408 w 658417"/>
                  <a:gd name="connsiteY11" fmla="*/ 233832 h 890996"/>
                  <a:gd name="connsiteX12" fmla="*/ 556213 w 658417"/>
                  <a:gd name="connsiteY12" fmla="*/ 233832 h 890996"/>
                  <a:gd name="connsiteX13" fmla="*/ 191533 w 658417"/>
                  <a:gd name="connsiteY13" fmla="*/ 7015 h 890996"/>
                  <a:gd name="connsiteX14" fmla="*/ 166396 w 658417"/>
                  <a:gd name="connsiteY14" fmla="*/ 0 h 890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58417" h="890996">
                    <a:moveTo>
                      <a:pt x="166396" y="0"/>
                    </a:moveTo>
                    <a:cubicBezTo>
                      <a:pt x="106087" y="68591"/>
                      <a:pt x="59906" y="149360"/>
                      <a:pt x="31651" y="237437"/>
                    </a:cubicBezTo>
                    <a:cubicBezTo>
                      <a:pt x="31651" y="237437"/>
                      <a:pt x="16452" y="281767"/>
                      <a:pt x="8950" y="325611"/>
                    </a:cubicBezTo>
                    <a:cubicBezTo>
                      <a:pt x="2519" y="366336"/>
                      <a:pt x="1253" y="398975"/>
                      <a:pt x="1253" y="398975"/>
                    </a:cubicBezTo>
                    <a:cubicBezTo>
                      <a:pt x="-1183" y="439019"/>
                      <a:pt x="-111" y="479842"/>
                      <a:pt x="4858" y="521055"/>
                    </a:cubicBezTo>
                    <a:cubicBezTo>
                      <a:pt x="22200" y="664569"/>
                      <a:pt x="83971" y="791910"/>
                      <a:pt x="174678" y="890996"/>
                    </a:cubicBezTo>
                    <a:cubicBezTo>
                      <a:pt x="184129" y="831467"/>
                      <a:pt x="201958" y="774275"/>
                      <a:pt x="226998" y="720884"/>
                    </a:cubicBezTo>
                    <a:cubicBezTo>
                      <a:pt x="230603" y="712992"/>
                      <a:pt x="234500" y="705295"/>
                      <a:pt x="238495" y="697598"/>
                    </a:cubicBezTo>
                    <a:cubicBezTo>
                      <a:pt x="244535" y="686004"/>
                      <a:pt x="250868" y="674605"/>
                      <a:pt x="257591" y="663400"/>
                    </a:cubicBezTo>
                    <a:lnTo>
                      <a:pt x="258273" y="662231"/>
                    </a:lnTo>
                    <a:cubicBezTo>
                      <a:pt x="344790" y="518717"/>
                      <a:pt x="486649" y="410375"/>
                      <a:pt x="658417" y="369844"/>
                    </a:cubicBezTo>
                    <a:cubicBezTo>
                      <a:pt x="629091" y="320837"/>
                      <a:pt x="594796" y="275239"/>
                      <a:pt x="556408" y="233832"/>
                    </a:cubicBezTo>
                    <a:lnTo>
                      <a:pt x="556213" y="233832"/>
                    </a:lnTo>
                    <a:lnTo>
                      <a:pt x="191533" y="7015"/>
                    </a:lnTo>
                    <a:cubicBezTo>
                      <a:pt x="183252" y="4579"/>
                      <a:pt x="174873" y="2241"/>
                      <a:pt x="166396" y="0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0" name="Freeform 20">
                <a:extLst>
                  <a:ext uri="{FF2B5EF4-FFF2-40B4-BE49-F238E27FC236}">
                    <a16:creationId xmlns:a16="http://schemas.microsoft.com/office/drawing/2014/main" id="{038EBE86-F2C6-6160-AA49-F01286FC1404}"/>
                  </a:ext>
                </a:extLst>
              </p:cNvPr>
              <p:cNvSpPr/>
              <p:nvPr/>
            </p:nvSpPr>
            <p:spPr>
              <a:xfrm>
                <a:off x="7697808" y="1190994"/>
                <a:ext cx="598630" cy="738421"/>
              </a:xfrm>
              <a:custGeom>
                <a:avLst/>
                <a:gdLst>
                  <a:gd name="connsiteX0" fmla="*/ 483739 w 598630"/>
                  <a:gd name="connsiteY0" fmla="*/ 0 h 738421"/>
                  <a:gd name="connsiteX1" fmla="*/ 83595 w 598630"/>
                  <a:gd name="connsiteY1" fmla="*/ 292387 h 738421"/>
                  <a:gd name="connsiteX2" fmla="*/ 82913 w 598630"/>
                  <a:gd name="connsiteY2" fmla="*/ 293556 h 738421"/>
                  <a:gd name="connsiteX3" fmla="*/ 63817 w 598630"/>
                  <a:gd name="connsiteY3" fmla="*/ 327754 h 738421"/>
                  <a:gd name="connsiteX4" fmla="*/ 52320 w 598630"/>
                  <a:gd name="connsiteY4" fmla="*/ 351040 h 738421"/>
                  <a:gd name="connsiteX5" fmla="*/ 0 w 598630"/>
                  <a:gd name="connsiteY5" fmla="*/ 521152 h 738421"/>
                  <a:gd name="connsiteX6" fmla="*/ 491923 w 598630"/>
                  <a:gd name="connsiteY6" fmla="*/ 738421 h 738421"/>
                  <a:gd name="connsiteX7" fmla="*/ 533039 w 598630"/>
                  <a:gd name="connsiteY7" fmla="*/ 737154 h 738421"/>
                  <a:gd name="connsiteX8" fmla="*/ 592666 w 598630"/>
                  <a:gd name="connsiteY8" fmla="*/ 319278 h 738421"/>
                  <a:gd name="connsiteX9" fmla="*/ 483739 w 598630"/>
                  <a:gd name="connsiteY9" fmla="*/ 0 h 738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98630" h="738421">
                    <a:moveTo>
                      <a:pt x="483739" y="0"/>
                    </a:moveTo>
                    <a:cubicBezTo>
                      <a:pt x="311971" y="40531"/>
                      <a:pt x="170112" y="148873"/>
                      <a:pt x="83595" y="292387"/>
                    </a:cubicBezTo>
                    <a:lnTo>
                      <a:pt x="82913" y="293556"/>
                    </a:lnTo>
                    <a:cubicBezTo>
                      <a:pt x="76190" y="304761"/>
                      <a:pt x="69857" y="316160"/>
                      <a:pt x="63817" y="327754"/>
                    </a:cubicBezTo>
                    <a:cubicBezTo>
                      <a:pt x="59822" y="335451"/>
                      <a:pt x="56022" y="343148"/>
                      <a:pt x="52320" y="351040"/>
                    </a:cubicBezTo>
                    <a:cubicBezTo>
                      <a:pt x="27280" y="404431"/>
                      <a:pt x="9451" y="461623"/>
                      <a:pt x="0" y="521152"/>
                    </a:cubicBezTo>
                    <a:cubicBezTo>
                      <a:pt x="123346" y="655898"/>
                      <a:pt x="300181" y="738421"/>
                      <a:pt x="491923" y="738421"/>
                    </a:cubicBezTo>
                    <a:cubicBezTo>
                      <a:pt x="505564" y="738421"/>
                      <a:pt x="519301" y="738031"/>
                      <a:pt x="533039" y="737154"/>
                    </a:cubicBezTo>
                    <a:cubicBezTo>
                      <a:pt x="587697" y="609814"/>
                      <a:pt x="610496" y="466787"/>
                      <a:pt x="592666" y="319278"/>
                    </a:cubicBezTo>
                    <a:cubicBezTo>
                      <a:pt x="578539" y="202654"/>
                      <a:pt x="540346" y="94702"/>
                      <a:pt x="483739" y="0"/>
                    </a:cubicBezTo>
                  </a:path>
                </a:pathLst>
              </a:custGeom>
              <a:solidFill>
                <a:schemeClr val="accent1"/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1" name="Freeform 21">
                <a:extLst>
                  <a:ext uri="{FF2B5EF4-FFF2-40B4-BE49-F238E27FC236}">
                    <a16:creationId xmlns:a16="http://schemas.microsoft.com/office/drawing/2014/main" id="{8D9AF0D4-4BC5-F5A7-E8B9-A2506A59877A}"/>
                  </a:ext>
                </a:extLst>
              </p:cNvPr>
              <p:cNvSpPr/>
              <p:nvPr/>
            </p:nvSpPr>
            <p:spPr>
              <a:xfrm>
                <a:off x="7171686" y="874055"/>
                <a:ext cx="383191" cy="346070"/>
              </a:xfrm>
              <a:custGeom>
                <a:avLst/>
                <a:gdLst>
                  <a:gd name="connsiteX0" fmla="*/ 364583 w 383191"/>
                  <a:gd name="connsiteY0" fmla="*/ 0 h 346070"/>
                  <a:gd name="connsiteX1" fmla="*/ 18512 w 383191"/>
                  <a:gd name="connsiteY1" fmla="*/ 0 h 346070"/>
                  <a:gd name="connsiteX2" fmla="*/ 0 w 383191"/>
                  <a:gd name="connsiteY2" fmla="*/ 18512 h 346070"/>
                  <a:gd name="connsiteX3" fmla="*/ 0 w 383191"/>
                  <a:gd name="connsiteY3" fmla="*/ 327559 h 346070"/>
                  <a:gd name="connsiteX4" fmla="*/ 18512 w 383191"/>
                  <a:gd name="connsiteY4" fmla="*/ 346071 h 346070"/>
                  <a:gd name="connsiteX5" fmla="*/ 352794 w 383191"/>
                  <a:gd name="connsiteY5" fmla="*/ 346071 h 346070"/>
                  <a:gd name="connsiteX6" fmla="*/ 383192 w 383191"/>
                  <a:gd name="connsiteY6" fmla="*/ 184532 h 346070"/>
                  <a:gd name="connsiteX7" fmla="*/ 383192 w 383191"/>
                  <a:gd name="connsiteY7" fmla="*/ 18512 h 346070"/>
                  <a:gd name="connsiteX8" fmla="*/ 364680 w 383191"/>
                  <a:gd name="connsiteY8" fmla="*/ 0 h 346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3191" h="346070">
                    <a:moveTo>
                      <a:pt x="364583" y="0"/>
                    </a:moveTo>
                    <a:lnTo>
                      <a:pt x="18512" y="0"/>
                    </a:lnTo>
                    <a:cubicBezTo>
                      <a:pt x="8282" y="0"/>
                      <a:pt x="0" y="8282"/>
                      <a:pt x="0" y="18512"/>
                    </a:cubicBezTo>
                    <a:lnTo>
                      <a:pt x="0" y="327559"/>
                    </a:lnTo>
                    <a:cubicBezTo>
                      <a:pt x="0" y="337789"/>
                      <a:pt x="8282" y="346071"/>
                      <a:pt x="18512" y="346071"/>
                    </a:cubicBezTo>
                    <a:lnTo>
                      <a:pt x="352794" y="346071"/>
                    </a:lnTo>
                    <a:cubicBezTo>
                      <a:pt x="363413" y="309145"/>
                      <a:pt x="372085" y="239970"/>
                      <a:pt x="383192" y="184532"/>
                    </a:cubicBezTo>
                    <a:lnTo>
                      <a:pt x="383192" y="18512"/>
                    </a:lnTo>
                    <a:cubicBezTo>
                      <a:pt x="383192" y="8282"/>
                      <a:pt x="374910" y="0"/>
                      <a:pt x="364680" y="0"/>
                    </a:cubicBezTo>
                  </a:path>
                </a:pathLst>
              </a:custGeom>
              <a:solidFill>
                <a:schemeClr val="accent2"/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2" name="Freeform 22">
                <a:extLst>
                  <a:ext uri="{FF2B5EF4-FFF2-40B4-BE49-F238E27FC236}">
                    <a16:creationId xmlns:a16="http://schemas.microsoft.com/office/drawing/2014/main" id="{EAE62DD6-DB41-566E-4F4A-594F64C34055}"/>
                  </a:ext>
                </a:extLst>
              </p:cNvPr>
              <p:cNvSpPr/>
              <p:nvPr/>
            </p:nvSpPr>
            <p:spPr>
              <a:xfrm>
                <a:off x="7524383" y="1058684"/>
                <a:ext cx="30398" cy="161538"/>
              </a:xfrm>
              <a:custGeom>
                <a:avLst/>
                <a:gdLst>
                  <a:gd name="connsiteX0" fmla="*/ 30398 w 30398"/>
                  <a:gd name="connsiteY0" fmla="*/ 0 h 161538"/>
                  <a:gd name="connsiteX1" fmla="*/ 0 w 30398"/>
                  <a:gd name="connsiteY1" fmla="*/ 161539 h 161538"/>
                  <a:gd name="connsiteX2" fmla="*/ 11886 w 30398"/>
                  <a:gd name="connsiteY2" fmla="*/ 161539 h 161538"/>
                  <a:gd name="connsiteX3" fmla="*/ 30398 w 30398"/>
                  <a:gd name="connsiteY3" fmla="*/ 143027 h 161538"/>
                  <a:gd name="connsiteX4" fmla="*/ 30398 w 30398"/>
                  <a:gd name="connsiteY4" fmla="*/ 0 h 161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398" h="161538">
                    <a:moveTo>
                      <a:pt x="30398" y="0"/>
                    </a:moveTo>
                    <a:cubicBezTo>
                      <a:pt x="13835" y="51638"/>
                      <a:pt x="3410" y="105809"/>
                      <a:pt x="0" y="161539"/>
                    </a:cubicBezTo>
                    <a:lnTo>
                      <a:pt x="11886" y="161539"/>
                    </a:lnTo>
                    <a:cubicBezTo>
                      <a:pt x="22117" y="161539"/>
                      <a:pt x="30398" y="153257"/>
                      <a:pt x="30398" y="143027"/>
                    </a:cubicBezTo>
                    <a:lnTo>
                      <a:pt x="30398" y="0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3" name="Freeform 23">
                <a:extLst>
                  <a:ext uri="{FF2B5EF4-FFF2-40B4-BE49-F238E27FC236}">
                    <a16:creationId xmlns:a16="http://schemas.microsoft.com/office/drawing/2014/main" id="{A54F40AF-EC6E-BEA7-E8AF-95623E94FE49}"/>
                  </a:ext>
                </a:extLst>
              </p:cNvPr>
              <p:cNvSpPr/>
              <p:nvPr/>
            </p:nvSpPr>
            <p:spPr>
              <a:xfrm>
                <a:off x="6903949" y="1348441"/>
                <a:ext cx="383094" cy="346070"/>
              </a:xfrm>
              <a:custGeom>
                <a:avLst/>
                <a:gdLst>
                  <a:gd name="connsiteX0" fmla="*/ 364583 w 383094"/>
                  <a:gd name="connsiteY0" fmla="*/ 0 h 346070"/>
                  <a:gd name="connsiteX1" fmla="*/ 18512 w 383094"/>
                  <a:gd name="connsiteY1" fmla="*/ 0 h 346070"/>
                  <a:gd name="connsiteX2" fmla="*/ 0 w 383094"/>
                  <a:gd name="connsiteY2" fmla="*/ 18512 h 346070"/>
                  <a:gd name="connsiteX3" fmla="*/ 0 w 383094"/>
                  <a:gd name="connsiteY3" fmla="*/ 327559 h 346070"/>
                  <a:gd name="connsiteX4" fmla="*/ 18512 w 383094"/>
                  <a:gd name="connsiteY4" fmla="*/ 346071 h 346070"/>
                  <a:gd name="connsiteX5" fmla="*/ 364583 w 383094"/>
                  <a:gd name="connsiteY5" fmla="*/ 346071 h 346070"/>
                  <a:gd name="connsiteX6" fmla="*/ 383094 w 383094"/>
                  <a:gd name="connsiteY6" fmla="*/ 327559 h 346070"/>
                  <a:gd name="connsiteX7" fmla="*/ 383094 w 383094"/>
                  <a:gd name="connsiteY7" fmla="*/ 18512 h 346070"/>
                  <a:gd name="connsiteX8" fmla="*/ 364583 w 383094"/>
                  <a:gd name="connsiteY8" fmla="*/ 0 h 346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3094" h="346070">
                    <a:moveTo>
                      <a:pt x="364583" y="0"/>
                    </a:moveTo>
                    <a:lnTo>
                      <a:pt x="18512" y="0"/>
                    </a:lnTo>
                    <a:cubicBezTo>
                      <a:pt x="8282" y="0"/>
                      <a:pt x="0" y="8282"/>
                      <a:pt x="0" y="18512"/>
                    </a:cubicBezTo>
                    <a:lnTo>
                      <a:pt x="0" y="327559"/>
                    </a:lnTo>
                    <a:cubicBezTo>
                      <a:pt x="0" y="337789"/>
                      <a:pt x="8282" y="346071"/>
                      <a:pt x="18512" y="346071"/>
                    </a:cubicBezTo>
                    <a:lnTo>
                      <a:pt x="364583" y="346071"/>
                    </a:lnTo>
                    <a:cubicBezTo>
                      <a:pt x="374813" y="346071"/>
                      <a:pt x="383094" y="337789"/>
                      <a:pt x="383094" y="327559"/>
                    </a:cubicBezTo>
                    <a:lnTo>
                      <a:pt x="383094" y="18512"/>
                    </a:lnTo>
                    <a:cubicBezTo>
                      <a:pt x="383094" y="8282"/>
                      <a:pt x="374813" y="0"/>
                      <a:pt x="364583" y="0"/>
                    </a:cubicBezTo>
                  </a:path>
                </a:pathLst>
              </a:custGeom>
              <a:solidFill>
                <a:schemeClr val="accent4"/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4" name="Freeform 24">
                <a:extLst>
                  <a:ext uri="{FF2B5EF4-FFF2-40B4-BE49-F238E27FC236}">
                    <a16:creationId xmlns:a16="http://schemas.microsoft.com/office/drawing/2014/main" id="{EB8C22FE-0A68-19D0-8BF9-8CF0198923D9}"/>
                  </a:ext>
                </a:extLst>
              </p:cNvPr>
              <p:cNvSpPr/>
              <p:nvPr/>
            </p:nvSpPr>
            <p:spPr>
              <a:xfrm>
                <a:off x="7714761" y="708911"/>
                <a:ext cx="102301" cy="85251"/>
              </a:xfrm>
              <a:custGeom>
                <a:avLst/>
                <a:gdLst>
                  <a:gd name="connsiteX0" fmla="*/ 102204 w 102301"/>
                  <a:gd name="connsiteY0" fmla="*/ 0 h 85251"/>
                  <a:gd name="connsiteX1" fmla="*/ 18512 w 102301"/>
                  <a:gd name="connsiteY1" fmla="*/ 0 h 85251"/>
                  <a:gd name="connsiteX2" fmla="*/ 0 w 102301"/>
                  <a:gd name="connsiteY2" fmla="*/ 18512 h 85251"/>
                  <a:gd name="connsiteX3" fmla="*/ 0 w 102301"/>
                  <a:gd name="connsiteY3" fmla="*/ 85251 h 85251"/>
                  <a:gd name="connsiteX4" fmla="*/ 102301 w 102301"/>
                  <a:gd name="connsiteY4" fmla="*/ 0 h 85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301" h="85251">
                    <a:moveTo>
                      <a:pt x="102204" y="0"/>
                    </a:moveTo>
                    <a:lnTo>
                      <a:pt x="18512" y="0"/>
                    </a:lnTo>
                    <a:cubicBezTo>
                      <a:pt x="8282" y="0"/>
                      <a:pt x="0" y="8282"/>
                      <a:pt x="0" y="18512"/>
                    </a:cubicBezTo>
                    <a:lnTo>
                      <a:pt x="0" y="85251"/>
                    </a:lnTo>
                    <a:cubicBezTo>
                      <a:pt x="30983" y="53684"/>
                      <a:pt x="65278" y="25039"/>
                      <a:pt x="102301" y="0"/>
                    </a:cubicBezTo>
                  </a:path>
                </a:pathLst>
              </a:custGeom>
              <a:solidFill>
                <a:srgbClr val="CED3E7"/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5" name="Freeform 25">
                <a:extLst>
                  <a:ext uri="{FF2B5EF4-FFF2-40B4-BE49-F238E27FC236}">
                    <a16:creationId xmlns:a16="http://schemas.microsoft.com/office/drawing/2014/main" id="{C6D27C52-4F55-F883-4854-3B61C9EE6911}"/>
                  </a:ext>
                </a:extLst>
              </p:cNvPr>
              <p:cNvSpPr/>
              <p:nvPr/>
            </p:nvSpPr>
            <p:spPr>
              <a:xfrm>
                <a:off x="7714663" y="708911"/>
                <a:ext cx="383191" cy="346168"/>
              </a:xfrm>
              <a:custGeom>
                <a:avLst/>
                <a:gdLst>
                  <a:gd name="connsiteX0" fmla="*/ 364680 w 383191"/>
                  <a:gd name="connsiteY0" fmla="*/ 0 h 346168"/>
                  <a:gd name="connsiteX1" fmla="*/ 102301 w 383191"/>
                  <a:gd name="connsiteY1" fmla="*/ 0 h 346168"/>
                  <a:gd name="connsiteX2" fmla="*/ 0 w 383191"/>
                  <a:gd name="connsiteY2" fmla="*/ 85251 h 346168"/>
                  <a:gd name="connsiteX3" fmla="*/ 0 w 383191"/>
                  <a:gd name="connsiteY3" fmla="*/ 119352 h 346168"/>
                  <a:gd name="connsiteX4" fmla="*/ 324344 w 383191"/>
                  <a:gd name="connsiteY4" fmla="*/ 314017 h 346168"/>
                  <a:gd name="connsiteX5" fmla="*/ 364875 w 383191"/>
                  <a:gd name="connsiteY5" fmla="*/ 346168 h 346168"/>
                  <a:gd name="connsiteX6" fmla="*/ 383192 w 383191"/>
                  <a:gd name="connsiteY6" fmla="*/ 327657 h 346168"/>
                  <a:gd name="connsiteX7" fmla="*/ 383192 w 383191"/>
                  <a:gd name="connsiteY7" fmla="*/ 18609 h 346168"/>
                  <a:gd name="connsiteX8" fmla="*/ 364680 w 383191"/>
                  <a:gd name="connsiteY8" fmla="*/ 97 h 346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3191" h="346168">
                    <a:moveTo>
                      <a:pt x="364680" y="0"/>
                    </a:moveTo>
                    <a:lnTo>
                      <a:pt x="102301" y="0"/>
                    </a:lnTo>
                    <a:cubicBezTo>
                      <a:pt x="65278" y="25039"/>
                      <a:pt x="31080" y="53684"/>
                      <a:pt x="0" y="85251"/>
                    </a:cubicBezTo>
                    <a:lnTo>
                      <a:pt x="0" y="119352"/>
                    </a:lnTo>
                    <a:cubicBezTo>
                      <a:pt x="122762" y="155790"/>
                      <a:pt x="231396" y="228571"/>
                      <a:pt x="324344" y="314017"/>
                    </a:cubicBezTo>
                    <a:cubicBezTo>
                      <a:pt x="337692" y="326293"/>
                      <a:pt x="356983" y="342758"/>
                      <a:pt x="364875" y="346168"/>
                    </a:cubicBezTo>
                    <a:cubicBezTo>
                      <a:pt x="375008" y="346071"/>
                      <a:pt x="383192" y="337789"/>
                      <a:pt x="383192" y="327657"/>
                    </a:cubicBezTo>
                    <a:lnTo>
                      <a:pt x="383192" y="18609"/>
                    </a:lnTo>
                    <a:cubicBezTo>
                      <a:pt x="383192" y="8379"/>
                      <a:pt x="374910" y="97"/>
                      <a:pt x="364680" y="97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6" name="Freeform 26">
                <a:extLst>
                  <a:ext uri="{FF2B5EF4-FFF2-40B4-BE49-F238E27FC236}">
                    <a16:creationId xmlns:a16="http://schemas.microsoft.com/office/drawing/2014/main" id="{2720E750-7395-3E26-F444-EFDEDA250488}"/>
                  </a:ext>
                </a:extLst>
              </p:cNvPr>
              <p:cNvSpPr/>
              <p:nvPr/>
            </p:nvSpPr>
            <p:spPr>
              <a:xfrm>
                <a:off x="7714663" y="828165"/>
                <a:ext cx="364874" cy="226816"/>
              </a:xfrm>
              <a:custGeom>
                <a:avLst/>
                <a:gdLst>
                  <a:gd name="connsiteX0" fmla="*/ 0 w 364874"/>
                  <a:gd name="connsiteY0" fmla="*/ 97 h 226816"/>
                  <a:gd name="connsiteX1" fmla="*/ 0 w 364874"/>
                  <a:gd name="connsiteY1" fmla="*/ 208305 h 226816"/>
                  <a:gd name="connsiteX2" fmla="*/ 18512 w 364874"/>
                  <a:gd name="connsiteY2" fmla="*/ 226817 h 226816"/>
                  <a:gd name="connsiteX3" fmla="*/ 364875 w 364874"/>
                  <a:gd name="connsiteY3" fmla="*/ 226817 h 226816"/>
                  <a:gd name="connsiteX4" fmla="*/ 0 w 364874"/>
                  <a:gd name="connsiteY4" fmla="*/ 0 h 226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4874" h="226816">
                    <a:moveTo>
                      <a:pt x="0" y="97"/>
                    </a:moveTo>
                    <a:lnTo>
                      <a:pt x="0" y="208305"/>
                    </a:lnTo>
                    <a:cubicBezTo>
                      <a:pt x="0" y="218535"/>
                      <a:pt x="8282" y="226817"/>
                      <a:pt x="18512" y="226817"/>
                    </a:cubicBezTo>
                    <a:lnTo>
                      <a:pt x="364875" y="226817"/>
                    </a:lnTo>
                    <a:cubicBezTo>
                      <a:pt x="266373" y="120716"/>
                      <a:pt x="140397" y="41797"/>
                      <a:pt x="0" y="0"/>
                    </a:cubicBezTo>
                  </a:path>
                </a:pathLst>
              </a:custGeom>
              <a:solidFill>
                <a:schemeClr val="accent6"/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7" name="Freeform 27">
                <a:extLst>
                  <a:ext uri="{FF2B5EF4-FFF2-40B4-BE49-F238E27FC236}">
                    <a16:creationId xmlns:a16="http://schemas.microsoft.com/office/drawing/2014/main" id="{73268613-0F8E-9814-9BC1-A3107BEDAC7C}"/>
                  </a:ext>
                </a:extLst>
              </p:cNvPr>
              <p:cNvSpPr/>
              <p:nvPr/>
            </p:nvSpPr>
            <p:spPr>
              <a:xfrm>
                <a:off x="8266506" y="852620"/>
                <a:ext cx="383191" cy="346070"/>
              </a:xfrm>
              <a:custGeom>
                <a:avLst/>
                <a:gdLst>
                  <a:gd name="connsiteX0" fmla="*/ 364583 w 383191"/>
                  <a:gd name="connsiteY0" fmla="*/ 0 h 346070"/>
                  <a:gd name="connsiteX1" fmla="*/ 18512 w 383191"/>
                  <a:gd name="connsiteY1" fmla="*/ 0 h 346070"/>
                  <a:gd name="connsiteX2" fmla="*/ 0 w 383191"/>
                  <a:gd name="connsiteY2" fmla="*/ 18512 h 346070"/>
                  <a:gd name="connsiteX3" fmla="*/ 0 w 383191"/>
                  <a:gd name="connsiteY3" fmla="*/ 324247 h 346070"/>
                  <a:gd name="connsiteX4" fmla="*/ 63817 w 383191"/>
                  <a:gd name="connsiteY4" fmla="*/ 322980 h 346070"/>
                  <a:gd name="connsiteX5" fmla="*/ 239970 w 383191"/>
                  <a:gd name="connsiteY5" fmla="*/ 346071 h 346070"/>
                  <a:gd name="connsiteX6" fmla="*/ 364680 w 383191"/>
                  <a:gd name="connsiteY6" fmla="*/ 346071 h 346070"/>
                  <a:gd name="connsiteX7" fmla="*/ 383192 w 383191"/>
                  <a:gd name="connsiteY7" fmla="*/ 327559 h 346070"/>
                  <a:gd name="connsiteX8" fmla="*/ 383192 w 383191"/>
                  <a:gd name="connsiteY8" fmla="*/ 18512 h 346070"/>
                  <a:gd name="connsiteX9" fmla="*/ 364680 w 383191"/>
                  <a:gd name="connsiteY9" fmla="*/ 0 h 346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3191" h="346070">
                    <a:moveTo>
                      <a:pt x="364583" y="0"/>
                    </a:moveTo>
                    <a:lnTo>
                      <a:pt x="18512" y="0"/>
                    </a:lnTo>
                    <a:cubicBezTo>
                      <a:pt x="8282" y="0"/>
                      <a:pt x="0" y="8282"/>
                      <a:pt x="0" y="18512"/>
                    </a:cubicBezTo>
                    <a:lnTo>
                      <a:pt x="0" y="324247"/>
                    </a:lnTo>
                    <a:cubicBezTo>
                      <a:pt x="22117" y="322980"/>
                      <a:pt x="42869" y="322980"/>
                      <a:pt x="63817" y="322980"/>
                    </a:cubicBezTo>
                    <a:cubicBezTo>
                      <a:pt x="124613" y="322980"/>
                      <a:pt x="184240" y="333600"/>
                      <a:pt x="239970" y="346071"/>
                    </a:cubicBezTo>
                    <a:lnTo>
                      <a:pt x="364680" y="346071"/>
                    </a:lnTo>
                    <a:cubicBezTo>
                      <a:pt x="374910" y="346071"/>
                      <a:pt x="383192" y="337789"/>
                      <a:pt x="383192" y="327559"/>
                    </a:cubicBezTo>
                    <a:lnTo>
                      <a:pt x="383192" y="18512"/>
                    </a:lnTo>
                    <a:cubicBezTo>
                      <a:pt x="383192" y="8282"/>
                      <a:pt x="374910" y="0"/>
                      <a:pt x="364680" y="0"/>
                    </a:cubicBezTo>
                  </a:path>
                </a:pathLst>
              </a:custGeom>
              <a:solidFill>
                <a:schemeClr val="accent4"/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8" name="Freeform 28">
                <a:extLst>
                  <a:ext uri="{FF2B5EF4-FFF2-40B4-BE49-F238E27FC236}">
                    <a16:creationId xmlns:a16="http://schemas.microsoft.com/office/drawing/2014/main" id="{9AE17DD1-7F9C-D8B7-A791-62831C888265}"/>
                  </a:ext>
                </a:extLst>
              </p:cNvPr>
              <p:cNvSpPr/>
              <p:nvPr/>
            </p:nvSpPr>
            <p:spPr>
              <a:xfrm>
                <a:off x="8266409" y="1173749"/>
                <a:ext cx="239969" cy="24942"/>
              </a:xfrm>
              <a:custGeom>
                <a:avLst/>
                <a:gdLst>
                  <a:gd name="connsiteX0" fmla="*/ 63524 w 239969"/>
                  <a:gd name="connsiteY0" fmla="*/ 0 h 24942"/>
                  <a:gd name="connsiteX1" fmla="*/ 0 w 239969"/>
                  <a:gd name="connsiteY1" fmla="*/ 3118 h 24942"/>
                  <a:gd name="connsiteX2" fmla="*/ 0 w 239969"/>
                  <a:gd name="connsiteY2" fmla="*/ 6430 h 24942"/>
                  <a:gd name="connsiteX3" fmla="*/ 18512 w 239969"/>
                  <a:gd name="connsiteY3" fmla="*/ 24942 h 24942"/>
                  <a:gd name="connsiteX4" fmla="*/ 239970 w 239969"/>
                  <a:gd name="connsiteY4" fmla="*/ 24942 h 24942"/>
                  <a:gd name="connsiteX5" fmla="*/ 63524 w 239969"/>
                  <a:gd name="connsiteY5" fmla="*/ 0 h 24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9969" h="24942">
                    <a:moveTo>
                      <a:pt x="63524" y="0"/>
                    </a:moveTo>
                    <a:cubicBezTo>
                      <a:pt x="42479" y="0"/>
                      <a:pt x="21337" y="1072"/>
                      <a:pt x="0" y="3118"/>
                    </a:cubicBezTo>
                    <a:lnTo>
                      <a:pt x="0" y="6430"/>
                    </a:lnTo>
                    <a:cubicBezTo>
                      <a:pt x="0" y="16661"/>
                      <a:pt x="8281" y="24942"/>
                      <a:pt x="18512" y="24942"/>
                    </a:cubicBezTo>
                    <a:lnTo>
                      <a:pt x="239970" y="24942"/>
                    </a:lnTo>
                    <a:cubicBezTo>
                      <a:pt x="183655" y="8671"/>
                      <a:pt x="124320" y="0"/>
                      <a:pt x="63524" y="0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9" name="Freeform 29">
                <a:extLst>
                  <a:ext uri="{FF2B5EF4-FFF2-40B4-BE49-F238E27FC236}">
                    <a16:creationId xmlns:a16="http://schemas.microsoft.com/office/drawing/2014/main" id="{D4FC7951-2A5C-9544-02D8-B0D14D1F09C9}"/>
                  </a:ext>
                </a:extLst>
              </p:cNvPr>
              <p:cNvSpPr/>
              <p:nvPr/>
            </p:nvSpPr>
            <p:spPr>
              <a:xfrm>
                <a:off x="8711079" y="1594159"/>
                <a:ext cx="58457" cy="85640"/>
              </a:xfrm>
              <a:custGeom>
                <a:avLst/>
                <a:gdLst>
                  <a:gd name="connsiteX0" fmla="*/ 58458 w 58457"/>
                  <a:gd name="connsiteY0" fmla="*/ 0 h 85640"/>
                  <a:gd name="connsiteX1" fmla="*/ 0 w 58457"/>
                  <a:gd name="connsiteY1" fmla="*/ 85641 h 85640"/>
                  <a:gd name="connsiteX2" fmla="*/ 39946 w 58457"/>
                  <a:gd name="connsiteY2" fmla="*/ 85641 h 85640"/>
                  <a:gd name="connsiteX3" fmla="*/ 58458 w 58457"/>
                  <a:gd name="connsiteY3" fmla="*/ 67129 h 85640"/>
                  <a:gd name="connsiteX4" fmla="*/ 58458 w 58457"/>
                  <a:gd name="connsiteY4" fmla="*/ 0 h 85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457" h="85640">
                    <a:moveTo>
                      <a:pt x="58458" y="0"/>
                    </a:moveTo>
                    <a:cubicBezTo>
                      <a:pt x="38095" y="28450"/>
                      <a:pt x="18024" y="58166"/>
                      <a:pt x="0" y="85641"/>
                    </a:cubicBezTo>
                    <a:lnTo>
                      <a:pt x="39946" y="85641"/>
                    </a:lnTo>
                    <a:cubicBezTo>
                      <a:pt x="50176" y="85641"/>
                      <a:pt x="58458" y="77359"/>
                      <a:pt x="58458" y="67129"/>
                    </a:cubicBezTo>
                    <a:lnTo>
                      <a:pt x="58458" y="0"/>
                    </a:ln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0" name="Freeform 30">
                <a:extLst>
                  <a:ext uri="{FF2B5EF4-FFF2-40B4-BE49-F238E27FC236}">
                    <a16:creationId xmlns:a16="http://schemas.microsoft.com/office/drawing/2014/main" id="{356C36B0-1DEA-1E7E-AF7E-3467A6F86FBA}"/>
                  </a:ext>
                </a:extLst>
              </p:cNvPr>
              <p:cNvSpPr/>
              <p:nvPr/>
            </p:nvSpPr>
            <p:spPr>
              <a:xfrm>
                <a:off x="8751902" y="1333632"/>
                <a:ext cx="17439" cy="15978"/>
              </a:xfrm>
              <a:custGeom>
                <a:avLst/>
                <a:gdLst>
                  <a:gd name="connsiteX0" fmla="*/ 0 w 17439"/>
                  <a:gd name="connsiteY0" fmla="*/ 0 h 15978"/>
                  <a:gd name="connsiteX1" fmla="*/ 17440 w 17439"/>
                  <a:gd name="connsiteY1" fmla="*/ 15978 h 15978"/>
                  <a:gd name="connsiteX2" fmla="*/ 0 w 17439"/>
                  <a:gd name="connsiteY2" fmla="*/ 0 h 15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439" h="15978">
                    <a:moveTo>
                      <a:pt x="0" y="0"/>
                    </a:moveTo>
                    <a:cubicBezTo>
                      <a:pt x="5943" y="5164"/>
                      <a:pt x="11692" y="10522"/>
                      <a:pt x="17440" y="15978"/>
                    </a:cubicBezTo>
                    <a:cubicBezTo>
                      <a:pt x="16271" y="7307"/>
                      <a:pt x="8964" y="487"/>
                      <a:pt x="0" y="0"/>
                    </a:cubicBezTo>
                  </a:path>
                </a:pathLst>
              </a:custGeom>
              <a:solidFill>
                <a:srgbClr val="C6BDD8"/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1" name="Freeform 31">
                <a:extLst>
                  <a:ext uri="{FF2B5EF4-FFF2-40B4-BE49-F238E27FC236}">
                    <a16:creationId xmlns:a16="http://schemas.microsoft.com/office/drawing/2014/main" id="{907B0088-559C-0895-2417-3DEE9A7CA63B}"/>
                  </a:ext>
                </a:extLst>
              </p:cNvPr>
              <p:cNvSpPr/>
              <p:nvPr/>
            </p:nvSpPr>
            <p:spPr>
              <a:xfrm>
                <a:off x="8386345" y="1333534"/>
                <a:ext cx="383191" cy="346168"/>
              </a:xfrm>
              <a:custGeom>
                <a:avLst/>
                <a:gdLst>
                  <a:gd name="connsiteX0" fmla="*/ 364583 w 383191"/>
                  <a:gd name="connsiteY0" fmla="*/ 97 h 346168"/>
                  <a:gd name="connsiteX1" fmla="*/ 18512 w 383191"/>
                  <a:gd name="connsiteY1" fmla="*/ 97 h 346168"/>
                  <a:gd name="connsiteX2" fmla="*/ 0 w 383191"/>
                  <a:gd name="connsiteY2" fmla="*/ 18609 h 346168"/>
                  <a:gd name="connsiteX3" fmla="*/ 0 w 383191"/>
                  <a:gd name="connsiteY3" fmla="*/ 327657 h 346168"/>
                  <a:gd name="connsiteX4" fmla="*/ 18512 w 383191"/>
                  <a:gd name="connsiteY4" fmla="*/ 346168 h 346168"/>
                  <a:gd name="connsiteX5" fmla="*/ 324734 w 383191"/>
                  <a:gd name="connsiteY5" fmla="*/ 346168 h 346168"/>
                  <a:gd name="connsiteX6" fmla="*/ 383192 w 383191"/>
                  <a:gd name="connsiteY6" fmla="*/ 260528 h 346168"/>
                  <a:gd name="connsiteX7" fmla="*/ 383192 w 383191"/>
                  <a:gd name="connsiteY7" fmla="*/ 18609 h 346168"/>
                  <a:gd name="connsiteX8" fmla="*/ 382997 w 383191"/>
                  <a:gd name="connsiteY8" fmla="*/ 15979 h 346168"/>
                  <a:gd name="connsiteX9" fmla="*/ 365557 w 383191"/>
                  <a:gd name="connsiteY9" fmla="*/ 0 h 346168"/>
                  <a:gd name="connsiteX10" fmla="*/ 364583 w 383191"/>
                  <a:gd name="connsiteY10" fmla="*/ 0 h 346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3191" h="346168">
                    <a:moveTo>
                      <a:pt x="364583" y="97"/>
                    </a:moveTo>
                    <a:lnTo>
                      <a:pt x="18512" y="97"/>
                    </a:lnTo>
                    <a:cubicBezTo>
                      <a:pt x="8282" y="97"/>
                      <a:pt x="0" y="8379"/>
                      <a:pt x="0" y="18609"/>
                    </a:cubicBezTo>
                    <a:lnTo>
                      <a:pt x="0" y="327657"/>
                    </a:lnTo>
                    <a:cubicBezTo>
                      <a:pt x="0" y="337887"/>
                      <a:pt x="8282" y="346168"/>
                      <a:pt x="18512" y="346168"/>
                    </a:cubicBezTo>
                    <a:lnTo>
                      <a:pt x="324734" y="346168"/>
                    </a:lnTo>
                    <a:cubicBezTo>
                      <a:pt x="346363" y="319180"/>
                      <a:pt x="365947" y="290536"/>
                      <a:pt x="383192" y="260528"/>
                    </a:cubicBezTo>
                    <a:lnTo>
                      <a:pt x="383192" y="18609"/>
                    </a:lnTo>
                    <a:cubicBezTo>
                      <a:pt x="383192" y="17732"/>
                      <a:pt x="383192" y="16855"/>
                      <a:pt x="382997" y="15979"/>
                    </a:cubicBezTo>
                    <a:cubicBezTo>
                      <a:pt x="377249" y="10522"/>
                      <a:pt x="371500" y="5261"/>
                      <a:pt x="365557" y="0"/>
                    </a:cubicBezTo>
                    <a:cubicBezTo>
                      <a:pt x="365265" y="0"/>
                      <a:pt x="364972" y="0"/>
                      <a:pt x="364583" y="0"/>
                    </a:cubicBezTo>
                  </a:path>
                </a:pathLst>
              </a:custGeom>
              <a:solidFill>
                <a:schemeClr val="accent2"/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298" name="Freeform 32">
              <a:extLst>
                <a:ext uri="{FF2B5EF4-FFF2-40B4-BE49-F238E27FC236}">
                  <a16:creationId xmlns:a16="http://schemas.microsoft.com/office/drawing/2014/main" id="{5B492803-E6A0-609E-7839-89C703A5FB7B}"/>
                </a:ext>
              </a:extLst>
            </p:cNvPr>
            <p:cNvSpPr/>
            <p:nvPr/>
          </p:nvSpPr>
          <p:spPr>
            <a:xfrm>
              <a:off x="7140996" y="808874"/>
              <a:ext cx="383191" cy="346168"/>
            </a:xfrm>
            <a:custGeom>
              <a:avLst/>
              <a:gdLst>
                <a:gd name="connsiteX0" fmla="*/ 383192 w 383191"/>
                <a:gd name="connsiteY0" fmla="*/ 18609 h 346168"/>
                <a:gd name="connsiteX1" fmla="*/ 383192 w 383191"/>
                <a:gd name="connsiteY1" fmla="*/ 327657 h 346168"/>
                <a:gd name="connsiteX2" fmla="*/ 364680 w 383191"/>
                <a:gd name="connsiteY2" fmla="*/ 346168 h 346168"/>
                <a:gd name="connsiteX3" fmla="*/ 18512 w 383191"/>
                <a:gd name="connsiteY3" fmla="*/ 346168 h 346168"/>
                <a:gd name="connsiteX4" fmla="*/ 0 w 383191"/>
                <a:gd name="connsiteY4" fmla="*/ 327657 h 346168"/>
                <a:gd name="connsiteX5" fmla="*/ 0 w 383191"/>
                <a:gd name="connsiteY5" fmla="*/ 18609 h 346168"/>
                <a:gd name="connsiteX6" fmla="*/ 18512 w 383191"/>
                <a:gd name="connsiteY6" fmla="*/ 0 h 346168"/>
                <a:gd name="connsiteX7" fmla="*/ 364680 w 383191"/>
                <a:gd name="connsiteY7" fmla="*/ 0 h 346168"/>
                <a:gd name="connsiteX8" fmla="*/ 383192 w 383191"/>
                <a:gd name="connsiteY8" fmla="*/ 18609 h 34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3191" h="346168">
                  <a:moveTo>
                    <a:pt x="383192" y="18609"/>
                  </a:moveTo>
                  <a:lnTo>
                    <a:pt x="383192" y="327657"/>
                  </a:lnTo>
                  <a:cubicBezTo>
                    <a:pt x="383192" y="337887"/>
                    <a:pt x="374910" y="346168"/>
                    <a:pt x="364680" y="346168"/>
                  </a:cubicBezTo>
                  <a:lnTo>
                    <a:pt x="18512" y="346168"/>
                  </a:lnTo>
                  <a:cubicBezTo>
                    <a:pt x="8282" y="346168"/>
                    <a:pt x="0" y="337887"/>
                    <a:pt x="0" y="327657"/>
                  </a:cubicBezTo>
                  <a:lnTo>
                    <a:pt x="0" y="18609"/>
                  </a:lnTo>
                  <a:cubicBezTo>
                    <a:pt x="0" y="8379"/>
                    <a:pt x="8282" y="0"/>
                    <a:pt x="18512" y="0"/>
                  </a:cubicBezTo>
                  <a:lnTo>
                    <a:pt x="364680" y="0"/>
                  </a:lnTo>
                  <a:cubicBezTo>
                    <a:pt x="374910" y="0"/>
                    <a:pt x="383192" y="8379"/>
                    <a:pt x="383192" y="18609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 33">
              <a:extLst>
                <a:ext uri="{FF2B5EF4-FFF2-40B4-BE49-F238E27FC236}">
                  <a16:creationId xmlns:a16="http://schemas.microsoft.com/office/drawing/2014/main" id="{CC03DDC3-4896-8E93-DACA-5F28A3B2C6C4}"/>
                </a:ext>
              </a:extLst>
            </p:cNvPr>
            <p:cNvSpPr/>
            <p:nvPr/>
          </p:nvSpPr>
          <p:spPr>
            <a:xfrm>
              <a:off x="8215842" y="808874"/>
              <a:ext cx="383191" cy="346070"/>
            </a:xfrm>
            <a:custGeom>
              <a:avLst/>
              <a:gdLst>
                <a:gd name="connsiteX0" fmla="*/ 18512 w 383191"/>
                <a:gd name="connsiteY0" fmla="*/ 0 h 346070"/>
                <a:gd name="connsiteX1" fmla="*/ 364680 w 383191"/>
                <a:gd name="connsiteY1" fmla="*/ 0 h 346070"/>
                <a:gd name="connsiteX2" fmla="*/ 383192 w 383191"/>
                <a:gd name="connsiteY2" fmla="*/ 18512 h 346070"/>
                <a:gd name="connsiteX3" fmla="*/ 383192 w 383191"/>
                <a:gd name="connsiteY3" fmla="*/ 327559 h 346070"/>
                <a:gd name="connsiteX4" fmla="*/ 364680 w 383191"/>
                <a:gd name="connsiteY4" fmla="*/ 346071 h 346070"/>
                <a:gd name="connsiteX5" fmla="*/ 18512 w 383191"/>
                <a:gd name="connsiteY5" fmla="*/ 346071 h 346070"/>
                <a:gd name="connsiteX6" fmla="*/ 0 w 383191"/>
                <a:gd name="connsiteY6" fmla="*/ 327559 h 346070"/>
                <a:gd name="connsiteX7" fmla="*/ 0 w 383191"/>
                <a:gd name="connsiteY7" fmla="*/ 18512 h 346070"/>
                <a:gd name="connsiteX8" fmla="*/ 18512 w 383191"/>
                <a:gd name="connsiteY8" fmla="*/ 0 h 34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3191" h="346070">
                  <a:moveTo>
                    <a:pt x="18512" y="0"/>
                  </a:moveTo>
                  <a:lnTo>
                    <a:pt x="364680" y="0"/>
                  </a:lnTo>
                  <a:cubicBezTo>
                    <a:pt x="374910" y="0"/>
                    <a:pt x="383192" y="8282"/>
                    <a:pt x="383192" y="18512"/>
                  </a:cubicBezTo>
                  <a:lnTo>
                    <a:pt x="383192" y="327559"/>
                  </a:lnTo>
                  <a:cubicBezTo>
                    <a:pt x="383192" y="337789"/>
                    <a:pt x="374910" y="346071"/>
                    <a:pt x="364680" y="346071"/>
                  </a:cubicBezTo>
                  <a:lnTo>
                    <a:pt x="18512" y="346071"/>
                  </a:lnTo>
                  <a:cubicBezTo>
                    <a:pt x="8282" y="346071"/>
                    <a:pt x="0" y="337789"/>
                    <a:pt x="0" y="327559"/>
                  </a:cubicBezTo>
                  <a:lnTo>
                    <a:pt x="0" y="18512"/>
                  </a:lnTo>
                  <a:cubicBezTo>
                    <a:pt x="0" y="8282"/>
                    <a:pt x="8282" y="0"/>
                    <a:pt x="18512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 34">
              <a:extLst>
                <a:ext uri="{FF2B5EF4-FFF2-40B4-BE49-F238E27FC236}">
                  <a16:creationId xmlns:a16="http://schemas.microsoft.com/office/drawing/2014/main" id="{B284D2BC-E5D0-A1FA-3DA5-383A4AA6756E}"/>
                </a:ext>
              </a:extLst>
            </p:cNvPr>
            <p:cNvSpPr/>
            <p:nvPr/>
          </p:nvSpPr>
          <p:spPr>
            <a:xfrm>
              <a:off x="7680173" y="643731"/>
              <a:ext cx="383191" cy="346070"/>
            </a:xfrm>
            <a:custGeom>
              <a:avLst/>
              <a:gdLst>
                <a:gd name="connsiteX0" fmla="*/ 364680 w 383191"/>
                <a:gd name="connsiteY0" fmla="*/ 0 h 346070"/>
                <a:gd name="connsiteX1" fmla="*/ 383192 w 383191"/>
                <a:gd name="connsiteY1" fmla="*/ 18512 h 346070"/>
                <a:gd name="connsiteX2" fmla="*/ 383192 w 383191"/>
                <a:gd name="connsiteY2" fmla="*/ 327559 h 346070"/>
                <a:gd name="connsiteX3" fmla="*/ 364680 w 383191"/>
                <a:gd name="connsiteY3" fmla="*/ 346071 h 346070"/>
                <a:gd name="connsiteX4" fmla="*/ 18512 w 383191"/>
                <a:gd name="connsiteY4" fmla="*/ 346071 h 346070"/>
                <a:gd name="connsiteX5" fmla="*/ 0 w 383191"/>
                <a:gd name="connsiteY5" fmla="*/ 327559 h 346070"/>
                <a:gd name="connsiteX6" fmla="*/ 0 w 383191"/>
                <a:gd name="connsiteY6" fmla="*/ 18512 h 346070"/>
                <a:gd name="connsiteX7" fmla="*/ 18512 w 383191"/>
                <a:gd name="connsiteY7" fmla="*/ 0 h 346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91" h="346070">
                  <a:moveTo>
                    <a:pt x="364680" y="0"/>
                  </a:moveTo>
                  <a:cubicBezTo>
                    <a:pt x="374904" y="0"/>
                    <a:pt x="383192" y="8288"/>
                    <a:pt x="383192" y="18512"/>
                  </a:cubicBezTo>
                  <a:lnTo>
                    <a:pt x="383192" y="327559"/>
                  </a:lnTo>
                  <a:cubicBezTo>
                    <a:pt x="383192" y="337783"/>
                    <a:pt x="374904" y="346071"/>
                    <a:pt x="364680" y="346071"/>
                  </a:cubicBezTo>
                  <a:lnTo>
                    <a:pt x="18512" y="346071"/>
                  </a:lnTo>
                  <a:cubicBezTo>
                    <a:pt x="8288" y="346071"/>
                    <a:pt x="0" y="337783"/>
                    <a:pt x="0" y="327559"/>
                  </a:cubicBezTo>
                  <a:lnTo>
                    <a:pt x="0" y="18512"/>
                  </a:lnTo>
                  <a:cubicBezTo>
                    <a:pt x="0" y="8288"/>
                    <a:pt x="8288" y="0"/>
                    <a:pt x="18512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97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01" name="Graphic 11">
              <a:extLst>
                <a:ext uri="{FF2B5EF4-FFF2-40B4-BE49-F238E27FC236}">
                  <a16:creationId xmlns:a16="http://schemas.microsoft.com/office/drawing/2014/main" id="{3366A992-07E3-155F-220B-49786B8938C5}"/>
                </a:ext>
              </a:extLst>
            </p:cNvPr>
            <p:cNvGrpSpPr/>
            <p:nvPr/>
          </p:nvGrpSpPr>
          <p:grpSpPr>
            <a:xfrm>
              <a:off x="6873259" y="1283260"/>
              <a:ext cx="1860423" cy="346070"/>
              <a:chOff x="6873259" y="1283260"/>
              <a:chExt cx="1860423" cy="346070"/>
            </a:xfrm>
          </p:grpSpPr>
          <p:sp>
            <p:nvSpPr>
              <p:cNvPr id="370" name="Freeform 36">
                <a:extLst>
                  <a:ext uri="{FF2B5EF4-FFF2-40B4-BE49-F238E27FC236}">
                    <a16:creationId xmlns:a16="http://schemas.microsoft.com/office/drawing/2014/main" id="{69EED750-D938-299E-982C-D34CBE764969}"/>
                  </a:ext>
                </a:extLst>
              </p:cNvPr>
              <p:cNvSpPr/>
              <p:nvPr/>
            </p:nvSpPr>
            <p:spPr>
              <a:xfrm>
                <a:off x="8350491" y="1283260"/>
                <a:ext cx="383191" cy="346070"/>
              </a:xfrm>
              <a:custGeom>
                <a:avLst/>
                <a:gdLst>
                  <a:gd name="connsiteX0" fmla="*/ 364680 w 383191"/>
                  <a:gd name="connsiteY0" fmla="*/ 0 h 346070"/>
                  <a:gd name="connsiteX1" fmla="*/ 383192 w 383191"/>
                  <a:gd name="connsiteY1" fmla="*/ 18512 h 346070"/>
                  <a:gd name="connsiteX2" fmla="*/ 383192 w 383191"/>
                  <a:gd name="connsiteY2" fmla="*/ 327559 h 346070"/>
                  <a:gd name="connsiteX3" fmla="*/ 364680 w 383191"/>
                  <a:gd name="connsiteY3" fmla="*/ 346071 h 346070"/>
                  <a:gd name="connsiteX4" fmla="*/ 18512 w 383191"/>
                  <a:gd name="connsiteY4" fmla="*/ 346071 h 346070"/>
                  <a:gd name="connsiteX5" fmla="*/ 0 w 383191"/>
                  <a:gd name="connsiteY5" fmla="*/ 327559 h 346070"/>
                  <a:gd name="connsiteX6" fmla="*/ 0 w 383191"/>
                  <a:gd name="connsiteY6" fmla="*/ 18512 h 346070"/>
                  <a:gd name="connsiteX7" fmla="*/ 18512 w 383191"/>
                  <a:gd name="connsiteY7" fmla="*/ 0 h 346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3191" h="346070">
                    <a:moveTo>
                      <a:pt x="364680" y="0"/>
                    </a:moveTo>
                    <a:cubicBezTo>
                      <a:pt x="374904" y="0"/>
                      <a:pt x="383192" y="8288"/>
                      <a:pt x="383192" y="18512"/>
                    </a:cubicBezTo>
                    <a:lnTo>
                      <a:pt x="383192" y="327559"/>
                    </a:lnTo>
                    <a:cubicBezTo>
                      <a:pt x="383192" y="337783"/>
                      <a:pt x="374904" y="346071"/>
                      <a:pt x="364680" y="346071"/>
                    </a:cubicBezTo>
                    <a:lnTo>
                      <a:pt x="18512" y="346071"/>
                    </a:lnTo>
                    <a:cubicBezTo>
                      <a:pt x="8288" y="346071"/>
                      <a:pt x="0" y="337783"/>
                      <a:pt x="0" y="327559"/>
                    </a:cubicBezTo>
                    <a:lnTo>
                      <a:pt x="0" y="18512"/>
                    </a:lnTo>
                    <a:cubicBezTo>
                      <a:pt x="0" y="8288"/>
                      <a:pt x="8288" y="0"/>
                      <a:pt x="18512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1" name="Freeform 37">
                <a:extLst>
                  <a:ext uri="{FF2B5EF4-FFF2-40B4-BE49-F238E27FC236}">
                    <a16:creationId xmlns:a16="http://schemas.microsoft.com/office/drawing/2014/main" id="{FB7883F3-E2CF-E8D4-A99B-DEECC0E10F7A}"/>
                  </a:ext>
                </a:extLst>
              </p:cNvPr>
              <p:cNvSpPr/>
              <p:nvPr/>
            </p:nvSpPr>
            <p:spPr>
              <a:xfrm>
                <a:off x="6873259" y="1283260"/>
                <a:ext cx="383191" cy="346070"/>
              </a:xfrm>
              <a:custGeom>
                <a:avLst/>
                <a:gdLst>
                  <a:gd name="connsiteX0" fmla="*/ 383192 w 383191"/>
                  <a:gd name="connsiteY0" fmla="*/ 327559 h 346070"/>
                  <a:gd name="connsiteX1" fmla="*/ 364680 w 383191"/>
                  <a:gd name="connsiteY1" fmla="*/ 346071 h 346070"/>
                  <a:gd name="connsiteX2" fmla="*/ 18512 w 383191"/>
                  <a:gd name="connsiteY2" fmla="*/ 346071 h 346070"/>
                  <a:gd name="connsiteX3" fmla="*/ 0 w 383191"/>
                  <a:gd name="connsiteY3" fmla="*/ 327559 h 346070"/>
                  <a:gd name="connsiteX4" fmla="*/ 0 w 383191"/>
                  <a:gd name="connsiteY4" fmla="*/ 18512 h 346070"/>
                  <a:gd name="connsiteX5" fmla="*/ 18512 w 383191"/>
                  <a:gd name="connsiteY5" fmla="*/ 0 h 346070"/>
                  <a:gd name="connsiteX6" fmla="*/ 364583 w 383191"/>
                  <a:gd name="connsiteY6" fmla="*/ 0 h 346070"/>
                  <a:gd name="connsiteX7" fmla="*/ 383094 w 383191"/>
                  <a:gd name="connsiteY7" fmla="*/ 18512 h 346070"/>
                  <a:gd name="connsiteX8" fmla="*/ 383094 w 383191"/>
                  <a:gd name="connsiteY8" fmla="*/ 327559 h 346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3191" h="346070">
                    <a:moveTo>
                      <a:pt x="383192" y="327559"/>
                    </a:moveTo>
                    <a:cubicBezTo>
                      <a:pt x="383192" y="337789"/>
                      <a:pt x="374910" y="346071"/>
                      <a:pt x="364680" y="346071"/>
                    </a:cubicBezTo>
                    <a:lnTo>
                      <a:pt x="18512" y="346071"/>
                    </a:lnTo>
                    <a:cubicBezTo>
                      <a:pt x="8282" y="346071"/>
                      <a:pt x="0" y="337789"/>
                      <a:pt x="0" y="327559"/>
                    </a:cubicBezTo>
                    <a:lnTo>
                      <a:pt x="0" y="18512"/>
                    </a:lnTo>
                    <a:cubicBezTo>
                      <a:pt x="0" y="8282"/>
                      <a:pt x="8282" y="0"/>
                      <a:pt x="18512" y="0"/>
                    </a:cubicBezTo>
                    <a:lnTo>
                      <a:pt x="364583" y="0"/>
                    </a:lnTo>
                    <a:cubicBezTo>
                      <a:pt x="374813" y="0"/>
                      <a:pt x="383094" y="8282"/>
                      <a:pt x="383094" y="18512"/>
                    </a:cubicBezTo>
                    <a:lnTo>
                      <a:pt x="383094" y="327559"/>
                    </a:lnTo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2" name="Freeform 39">
                <a:extLst>
                  <a:ext uri="{FF2B5EF4-FFF2-40B4-BE49-F238E27FC236}">
                    <a16:creationId xmlns:a16="http://schemas.microsoft.com/office/drawing/2014/main" id="{D6523D57-B5CE-899C-2C23-9C6457846CAA}"/>
                  </a:ext>
                </a:extLst>
              </p:cNvPr>
              <p:cNvSpPr/>
              <p:nvPr/>
            </p:nvSpPr>
            <p:spPr>
              <a:xfrm rot="-5383200">
                <a:off x="8439252" y="1361258"/>
                <a:ext cx="239287" cy="182875"/>
              </a:xfrm>
              <a:custGeom>
                <a:avLst/>
                <a:gdLst>
                  <a:gd name="connsiteX0" fmla="*/ 0 w 239287"/>
                  <a:gd name="connsiteY0" fmla="*/ 0 h 182875"/>
                  <a:gd name="connsiteX1" fmla="*/ 239288 w 239287"/>
                  <a:gd name="connsiteY1" fmla="*/ 0 h 182875"/>
                  <a:gd name="connsiteX2" fmla="*/ 239288 w 239287"/>
                  <a:gd name="connsiteY2" fmla="*/ 182876 h 182875"/>
                  <a:gd name="connsiteX3" fmla="*/ 0 w 239287"/>
                  <a:gd name="connsiteY3" fmla="*/ 182876 h 18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287" h="182875">
                    <a:moveTo>
                      <a:pt x="0" y="0"/>
                    </a:moveTo>
                    <a:lnTo>
                      <a:pt x="239288" y="0"/>
                    </a:lnTo>
                    <a:lnTo>
                      <a:pt x="239288" y="182876"/>
                    </a:lnTo>
                    <a:lnTo>
                      <a:pt x="0" y="182876"/>
                    </a:lnTo>
                    <a:close/>
                  </a:path>
                </a:pathLst>
              </a:custGeom>
              <a:solidFill>
                <a:schemeClr val="accent1"/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3" name="Freeform 40">
                <a:extLst>
                  <a:ext uri="{FF2B5EF4-FFF2-40B4-BE49-F238E27FC236}">
                    <a16:creationId xmlns:a16="http://schemas.microsoft.com/office/drawing/2014/main" id="{03925D6A-01C6-430E-DC1D-CFDCA46BD4A9}"/>
                  </a:ext>
                </a:extLst>
              </p:cNvPr>
              <p:cNvSpPr/>
              <p:nvPr/>
            </p:nvSpPr>
            <p:spPr>
              <a:xfrm>
                <a:off x="6938050" y="1312002"/>
                <a:ext cx="257604" cy="257604"/>
              </a:xfrm>
              <a:custGeom>
                <a:avLst/>
                <a:gdLst>
                  <a:gd name="connsiteX0" fmla="*/ 128802 w 257604"/>
                  <a:gd name="connsiteY0" fmla="*/ 0 h 257604"/>
                  <a:gd name="connsiteX1" fmla="*/ 0 w 257604"/>
                  <a:gd name="connsiteY1" fmla="*/ 128802 h 257604"/>
                  <a:gd name="connsiteX2" fmla="*/ 128802 w 257604"/>
                  <a:gd name="connsiteY2" fmla="*/ 257605 h 257604"/>
                  <a:gd name="connsiteX3" fmla="*/ 257605 w 257604"/>
                  <a:gd name="connsiteY3" fmla="*/ 128802 h 257604"/>
                  <a:gd name="connsiteX4" fmla="*/ 128802 w 257604"/>
                  <a:gd name="connsiteY4" fmla="*/ 0 h 257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7604" h="257604">
                    <a:moveTo>
                      <a:pt x="128802" y="0"/>
                    </a:moveTo>
                    <a:cubicBezTo>
                      <a:pt x="57679" y="0"/>
                      <a:pt x="0" y="57679"/>
                      <a:pt x="0" y="128802"/>
                    </a:cubicBezTo>
                    <a:cubicBezTo>
                      <a:pt x="0" y="199926"/>
                      <a:pt x="57679" y="257605"/>
                      <a:pt x="128802" y="257605"/>
                    </a:cubicBezTo>
                    <a:cubicBezTo>
                      <a:pt x="199926" y="257605"/>
                      <a:pt x="257605" y="199926"/>
                      <a:pt x="257605" y="128802"/>
                    </a:cubicBezTo>
                    <a:cubicBezTo>
                      <a:pt x="257605" y="57679"/>
                      <a:pt x="199926" y="0"/>
                      <a:pt x="128802" y="0"/>
                    </a:cubicBezTo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302" name="Graphic 11">
              <a:extLst>
                <a:ext uri="{FF2B5EF4-FFF2-40B4-BE49-F238E27FC236}">
                  <a16:creationId xmlns:a16="http://schemas.microsoft.com/office/drawing/2014/main" id="{18100EE0-F43D-649E-3747-DEFE256E14A5}"/>
                </a:ext>
              </a:extLst>
            </p:cNvPr>
            <p:cNvGrpSpPr/>
            <p:nvPr/>
          </p:nvGrpSpPr>
          <p:grpSpPr>
            <a:xfrm>
              <a:off x="6937889" y="1200746"/>
              <a:ext cx="1851043" cy="1259662"/>
              <a:chOff x="6937889" y="1200746"/>
              <a:chExt cx="1851043" cy="1259662"/>
            </a:xfrm>
          </p:grpSpPr>
          <p:sp>
            <p:nvSpPr>
              <p:cNvPr id="360" name="Freeform 43">
                <a:extLst>
                  <a:ext uri="{FF2B5EF4-FFF2-40B4-BE49-F238E27FC236}">
                    <a16:creationId xmlns:a16="http://schemas.microsoft.com/office/drawing/2014/main" id="{2445114A-8C77-F03D-1E6A-1FBC1018A829}"/>
                  </a:ext>
                </a:extLst>
              </p:cNvPr>
              <p:cNvSpPr/>
              <p:nvPr/>
            </p:nvSpPr>
            <p:spPr>
              <a:xfrm>
                <a:off x="8137840" y="1827001"/>
                <a:ext cx="651092" cy="530237"/>
              </a:xfrm>
              <a:custGeom>
                <a:avLst/>
                <a:gdLst>
                  <a:gd name="connsiteX0" fmla="*/ 14186 w 651092"/>
                  <a:gd name="connsiteY0" fmla="*/ 1964 h 530237"/>
                  <a:gd name="connsiteX1" fmla="*/ 206415 w 651092"/>
                  <a:gd name="connsiteY1" fmla="*/ 362454 h 530237"/>
                  <a:gd name="connsiteX2" fmla="*/ 411895 w 651092"/>
                  <a:gd name="connsiteY2" fmla="*/ 130961 h 530237"/>
                  <a:gd name="connsiteX3" fmla="*/ 486623 w 651092"/>
                  <a:gd name="connsiteY3" fmla="*/ 87702 h 530237"/>
                  <a:gd name="connsiteX4" fmla="*/ 558721 w 651092"/>
                  <a:gd name="connsiteY4" fmla="*/ 96763 h 530237"/>
                  <a:gd name="connsiteX5" fmla="*/ 641147 w 651092"/>
                  <a:gd name="connsiteY5" fmla="*/ 85364 h 530237"/>
                  <a:gd name="connsiteX6" fmla="*/ 649234 w 651092"/>
                  <a:gd name="connsiteY6" fmla="*/ 96178 h 530237"/>
                  <a:gd name="connsiteX7" fmla="*/ 502602 w 651092"/>
                  <a:gd name="connsiteY7" fmla="*/ 145965 h 530237"/>
                  <a:gd name="connsiteX8" fmla="*/ 449795 w 651092"/>
                  <a:gd name="connsiteY8" fmla="*/ 165354 h 530237"/>
                  <a:gd name="connsiteX9" fmla="*/ 181278 w 651092"/>
                  <a:gd name="connsiteY9" fmla="*/ 530229 h 530237"/>
                  <a:gd name="connsiteX10" fmla="*/ 7366 w 651092"/>
                  <a:gd name="connsiteY10" fmla="*/ 277690 h 530237"/>
                  <a:gd name="connsiteX11" fmla="*/ 14186 w 651092"/>
                  <a:gd name="connsiteY11" fmla="*/ 2061 h 530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51092" h="530237">
                    <a:moveTo>
                      <a:pt x="14186" y="1964"/>
                    </a:moveTo>
                    <a:cubicBezTo>
                      <a:pt x="140650" y="140509"/>
                      <a:pt x="186637" y="392852"/>
                      <a:pt x="206415" y="362454"/>
                    </a:cubicBezTo>
                    <a:cubicBezTo>
                      <a:pt x="258443" y="282270"/>
                      <a:pt x="398742" y="151518"/>
                      <a:pt x="411895" y="130961"/>
                    </a:cubicBezTo>
                    <a:cubicBezTo>
                      <a:pt x="440344" y="86533"/>
                      <a:pt x="464409" y="81661"/>
                      <a:pt x="486623" y="87702"/>
                    </a:cubicBezTo>
                    <a:cubicBezTo>
                      <a:pt x="486623" y="87702"/>
                      <a:pt x="535728" y="92866"/>
                      <a:pt x="558721" y="96763"/>
                    </a:cubicBezTo>
                    <a:cubicBezTo>
                      <a:pt x="606462" y="104850"/>
                      <a:pt x="629650" y="106311"/>
                      <a:pt x="641147" y="85364"/>
                    </a:cubicBezTo>
                    <a:cubicBezTo>
                      <a:pt x="641147" y="85364"/>
                      <a:pt x="656249" y="82343"/>
                      <a:pt x="649234" y="96178"/>
                    </a:cubicBezTo>
                    <a:cubicBezTo>
                      <a:pt x="619323" y="154831"/>
                      <a:pt x="555799" y="140314"/>
                      <a:pt x="502602" y="145965"/>
                    </a:cubicBezTo>
                    <a:cubicBezTo>
                      <a:pt x="471035" y="149375"/>
                      <a:pt x="462656" y="144991"/>
                      <a:pt x="449795" y="165354"/>
                    </a:cubicBezTo>
                    <a:cubicBezTo>
                      <a:pt x="440831" y="179578"/>
                      <a:pt x="248992" y="528377"/>
                      <a:pt x="181278" y="530229"/>
                    </a:cubicBezTo>
                    <a:cubicBezTo>
                      <a:pt x="113662" y="531982"/>
                      <a:pt x="7366" y="277690"/>
                      <a:pt x="7366" y="277690"/>
                    </a:cubicBezTo>
                    <a:cubicBezTo>
                      <a:pt x="7366" y="277690"/>
                      <a:pt x="-13095" y="-27850"/>
                      <a:pt x="14186" y="2061"/>
                    </a:cubicBezTo>
                    <a:close/>
                  </a:path>
                </a:pathLst>
              </a:custGeom>
              <a:solidFill>
                <a:schemeClr val="accent5">
                  <a:lumMod val="90000"/>
                </a:schemeClr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1" name="Freeform 44">
                <a:extLst>
                  <a:ext uri="{FF2B5EF4-FFF2-40B4-BE49-F238E27FC236}">
                    <a16:creationId xmlns:a16="http://schemas.microsoft.com/office/drawing/2014/main" id="{DCD203F1-B205-148A-CB52-D73745A456AB}"/>
                  </a:ext>
                </a:extLst>
              </p:cNvPr>
              <p:cNvSpPr/>
              <p:nvPr/>
            </p:nvSpPr>
            <p:spPr>
              <a:xfrm>
                <a:off x="6937889" y="1829144"/>
                <a:ext cx="651620" cy="520282"/>
              </a:xfrm>
              <a:custGeom>
                <a:avLst/>
                <a:gdLst>
                  <a:gd name="connsiteX0" fmla="*/ 640665 w 651620"/>
                  <a:gd name="connsiteY0" fmla="*/ 1964 h 520282"/>
                  <a:gd name="connsiteX1" fmla="*/ 429242 w 651620"/>
                  <a:gd name="connsiteY1" fmla="*/ 351543 h 520282"/>
                  <a:gd name="connsiteX2" fmla="*/ 236525 w 651620"/>
                  <a:gd name="connsiteY2" fmla="*/ 109235 h 520282"/>
                  <a:gd name="connsiteX3" fmla="*/ 164330 w 651620"/>
                  <a:gd name="connsiteY3" fmla="*/ 61981 h 520282"/>
                  <a:gd name="connsiteX4" fmla="*/ 91842 w 651620"/>
                  <a:gd name="connsiteY4" fmla="*/ 67047 h 520282"/>
                  <a:gd name="connsiteX5" fmla="*/ 10196 w 651620"/>
                  <a:gd name="connsiteY5" fmla="*/ 51166 h 520282"/>
                  <a:gd name="connsiteX6" fmla="*/ 1525 w 651620"/>
                  <a:gd name="connsiteY6" fmla="*/ 61494 h 520282"/>
                  <a:gd name="connsiteX7" fmla="*/ 145234 w 651620"/>
                  <a:gd name="connsiteY7" fmla="*/ 119172 h 520282"/>
                  <a:gd name="connsiteX8" fmla="*/ 196871 w 651620"/>
                  <a:gd name="connsiteY8" fmla="*/ 141386 h 520282"/>
                  <a:gd name="connsiteX9" fmla="*/ 445220 w 651620"/>
                  <a:gd name="connsiteY9" fmla="*/ 520194 h 520282"/>
                  <a:gd name="connsiteX10" fmla="*/ 632481 w 651620"/>
                  <a:gd name="connsiteY10" fmla="*/ 277496 h 520282"/>
                  <a:gd name="connsiteX11" fmla="*/ 640567 w 651620"/>
                  <a:gd name="connsiteY11" fmla="*/ 1867 h 520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51620" h="520282">
                    <a:moveTo>
                      <a:pt x="640665" y="1964"/>
                    </a:moveTo>
                    <a:cubicBezTo>
                      <a:pt x="506893" y="133397"/>
                      <a:pt x="447364" y="383013"/>
                      <a:pt x="429242" y="351543"/>
                    </a:cubicBezTo>
                    <a:cubicBezTo>
                      <a:pt x="381599" y="268630"/>
                      <a:pt x="248607" y="130572"/>
                      <a:pt x="236525" y="109235"/>
                    </a:cubicBezTo>
                    <a:cubicBezTo>
                      <a:pt x="210512" y="63345"/>
                      <a:pt x="186739" y="57207"/>
                      <a:pt x="164330" y="61981"/>
                    </a:cubicBezTo>
                    <a:cubicBezTo>
                      <a:pt x="164330" y="61981"/>
                      <a:pt x="115030" y="64417"/>
                      <a:pt x="91842" y="67047"/>
                    </a:cubicBezTo>
                    <a:cubicBezTo>
                      <a:pt x="43809" y="72503"/>
                      <a:pt x="20523" y="72796"/>
                      <a:pt x="10196" y="51166"/>
                    </a:cubicBezTo>
                    <a:cubicBezTo>
                      <a:pt x="10196" y="51166"/>
                      <a:pt x="-4711" y="47367"/>
                      <a:pt x="1525" y="61494"/>
                    </a:cubicBezTo>
                    <a:cubicBezTo>
                      <a:pt x="28220" y="121706"/>
                      <a:pt x="92427" y="110599"/>
                      <a:pt x="145234" y="119172"/>
                    </a:cubicBezTo>
                    <a:cubicBezTo>
                      <a:pt x="176606" y="124239"/>
                      <a:pt x="185180" y="120439"/>
                      <a:pt x="196871" y="141386"/>
                    </a:cubicBezTo>
                    <a:cubicBezTo>
                      <a:pt x="205056" y="156098"/>
                      <a:pt x="377701" y="514738"/>
                      <a:pt x="445220" y="520194"/>
                    </a:cubicBezTo>
                    <a:cubicBezTo>
                      <a:pt x="512642" y="525650"/>
                      <a:pt x="632481" y="277496"/>
                      <a:pt x="632481" y="277496"/>
                    </a:cubicBezTo>
                    <a:cubicBezTo>
                      <a:pt x="632481" y="277496"/>
                      <a:pt x="669504" y="-26485"/>
                      <a:pt x="640567" y="1867"/>
                    </a:cubicBezTo>
                    <a:close/>
                  </a:path>
                </a:pathLst>
              </a:custGeom>
              <a:solidFill>
                <a:schemeClr val="accent5">
                  <a:lumMod val="90000"/>
                </a:schemeClr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2" name="Freeform 45">
                <a:extLst>
                  <a:ext uri="{FF2B5EF4-FFF2-40B4-BE49-F238E27FC236}">
                    <a16:creationId xmlns:a16="http://schemas.microsoft.com/office/drawing/2014/main" id="{7B09D332-3280-C2C1-27EC-D90489498E66}"/>
                  </a:ext>
                </a:extLst>
              </p:cNvPr>
              <p:cNvSpPr/>
              <p:nvPr/>
            </p:nvSpPr>
            <p:spPr>
              <a:xfrm>
                <a:off x="7531175" y="1292087"/>
                <a:ext cx="646189" cy="648859"/>
              </a:xfrm>
              <a:custGeom>
                <a:avLst/>
                <a:gdLst>
                  <a:gd name="connsiteX0" fmla="*/ 535892 w 646189"/>
                  <a:gd name="connsiteY0" fmla="*/ 75840 h 648859"/>
                  <a:gd name="connsiteX1" fmla="*/ 576715 w 646189"/>
                  <a:gd name="connsiteY1" fmla="*/ 174634 h 648859"/>
                  <a:gd name="connsiteX2" fmla="*/ 562393 w 646189"/>
                  <a:gd name="connsiteY2" fmla="*/ 229390 h 648859"/>
                  <a:gd name="connsiteX3" fmla="*/ 529657 w 646189"/>
                  <a:gd name="connsiteY3" fmla="*/ 276449 h 648859"/>
                  <a:gd name="connsiteX4" fmla="*/ 600001 w 646189"/>
                  <a:gd name="connsiteY4" fmla="*/ 300027 h 648859"/>
                  <a:gd name="connsiteX5" fmla="*/ 564732 w 646189"/>
                  <a:gd name="connsiteY5" fmla="*/ 535612 h 648859"/>
                  <a:gd name="connsiteX6" fmla="*/ 510366 w 646189"/>
                  <a:gd name="connsiteY6" fmla="*/ 536586 h 648859"/>
                  <a:gd name="connsiteX7" fmla="*/ 555281 w 646189"/>
                  <a:gd name="connsiteY7" fmla="*/ 613458 h 648859"/>
                  <a:gd name="connsiteX8" fmla="*/ 393742 w 646189"/>
                  <a:gd name="connsiteY8" fmla="*/ 648436 h 648859"/>
                  <a:gd name="connsiteX9" fmla="*/ 217589 w 646189"/>
                  <a:gd name="connsiteY9" fmla="*/ 617648 h 648859"/>
                  <a:gd name="connsiteX10" fmla="*/ 164684 w 646189"/>
                  <a:gd name="connsiteY10" fmla="*/ 493815 h 648859"/>
                  <a:gd name="connsiteX11" fmla="*/ 99796 w 646189"/>
                  <a:gd name="connsiteY11" fmla="*/ 571661 h 648859"/>
                  <a:gd name="connsiteX12" fmla="*/ 9284 w 646189"/>
                  <a:gd name="connsiteY12" fmla="*/ 532007 h 648859"/>
                  <a:gd name="connsiteX13" fmla="*/ 20488 w 646189"/>
                  <a:gd name="connsiteY13" fmla="*/ 442566 h 648859"/>
                  <a:gd name="connsiteX14" fmla="*/ 100673 w 646189"/>
                  <a:gd name="connsiteY14" fmla="*/ 376314 h 648859"/>
                  <a:gd name="connsiteX15" fmla="*/ 54296 w 646189"/>
                  <a:gd name="connsiteY15" fmla="*/ 210878 h 648859"/>
                  <a:gd name="connsiteX16" fmla="*/ 533262 w 646189"/>
                  <a:gd name="connsiteY16" fmla="*/ 73112 h 648859"/>
                  <a:gd name="connsiteX17" fmla="*/ 535892 w 646189"/>
                  <a:gd name="connsiteY17" fmla="*/ 75840 h 648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46189" h="648859">
                    <a:moveTo>
                      <a:pt x="535892" y="75840"/>
                    </a:moveTo>
                    <a:cubicBezTo>
                      <a:pt x="562880" y="104192"/>
                      <a:pt x="578372" y="134493"/>
                      <a:pt x="576715" y="174634"/>
                    </a:cubicBezTo>
                    <a:cubicBezTo>
                      <a:pt x="575839" y="196556"/>
                      <a:pt x="572428" y="211268"/>
                      <a:pt x="562393" y="229390"/>
                    </a:cubicBezTo>
                    <a:cubicBezTo>
                      <a:pt x="553625" y="245076"/>
                      <a:pt x="534431" y="260665"/>
                      <a:pt x="529657" y="276449"/>
                    </a:cubicBezTo>
                    <a:cubicBezTo>
                      <a:pt x="556158" y="279177"/>
                      <a:pt x="578762" y="280443"/>
                      <a:pt x="600001" y="300027"/>
                    </a:cubicBezTo>
                    <a:cubicBezTo>
                      <a:pt x="667618" y="362382"/>
                      <a:pt x="665182" y="502681"/>
                      <a:pt x="564732" y="535612"/>
                    </a:cubicBezTo>
                    <a:cubicBezTo>
                      <a:pt x="548071" y="541068"/>
                      <a:pt x="525272" y="543211"/>
                      <a:pt x="510366" y="536586"/>
                    </a:cubicBezTo>
                    <a:cubicBezTo>
                      <a:pt x="544564" y="518367"/>
                      <a:pt x="584412" y="582281"/>
                      <a:pt x="555281" y="613458"/>
                    </a:cubicBezTo>
                    <a:cubicBezTo>
                      <a:pt x="520986" y="650092"/>
                      <a:pt x="440216" y="648143"/>
                      <a:pt x="393742" y="648436"/>
                    </a:cubicBezTo>
                    <a:cubicBezTo>
                      <a:pt x="340351" y="648631"/>
                      <a:pt x="259581" y="654282"/>
                      <a:pt x="217589" y="617648"/>
                    </a:cubicBezTo>
                    <a:cubicBezTo>
                      <a:pt x="185534" y="589588"/>
                      <a:pt x="170335" y="532884"/>
                      <a:pt x="164684" y="493815"/>
                    </a:cubicBezTo>
                    <a:cubicBezTo>
                      <a:pt x="150070" y="523920"/>
                      <a:pt x="134579" y="561723"/>
                      <a:pt x="99796" y="571661"/>
                    </a:cubicBezTo>
                    <a:cubicBezTo>
                      <a:pt x="66085" y="581307"/>
                      <a:pt x="26821" y="560554"/>
                      <a:pt x="9284" y="532007"/>
                    </a:cubicBezTo>
                    <a:cubicBezTo>
                      <a:pt x="-8156" y="503655"/>
                      <a:pt x="905" y="466242"/>
                      <a:pt x="20488" y="442566"/>
                    </a:cubicBezTo>
                    <a:cubicBezTo>
                      <a:pt x="29939" y="431167"/>
                      <a:pt x="85961" y="370079"/>
                      <a:pt x="100673" y="376314"/>
                    </a:cubicBezTo>
                    <a:cubicBezTo>
                      <a:pt x="35005" y="348157"/>
                      <a:pt x="37831" y="276643"/>
                      <a:pt x="54296" y="210878"/>
                    </a:cubicBezTo>
                    <a:cubicBezTo>
                      <a:pt x="103401" y="13972"/>
                      <a:pt x="389650" y="-73130"/>
                      <a:pt x="533262" y="73112"/>
                    </a:cubicBezTo>
                    <a:cubicBezTo>
                      <a:pt x="534139" y="73989"/>
                      <a:pt x="535015" y="74866"/>
                      <a:pt x="535892" y="758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3" name="Freeform 50">
                <a:extLst>
                  <a:ext uri="{FF2B5EF4-FFF2-40B4-BE49-F238E27FC236}">
                    <a16:creationId xmlns:a16="http://schemas.microsoft.com/office/drawing/2014/main" id="{C0F22590-004A-F76B-EABC-2DD8E17F393A}"/>
                  </a:ext>
                </a:extLst>
              </p:cNvPr>
              <p:cNvSpPr/>
              <p:nvPr/>
            </p:nvSpPr>
            <p:spPr>
              <a:xfrm>
                <a:off x="7664853" y="1454958"/>
                <a:ext cx="430894" cy="622029"/>
              </a:xfrm>
              <a:custGeom>
                <a:avLst/>
                <a:gdLst>
                  <a:gd name="connsiteX0" fmla="*/ 135549 w 430894"/>
                  <a:gd name="connsiteY0" fmla="*/ 13322 h 622029"/>
                  <a:gd name="connsiteX1" fmla="*/ 118401 w 430894"/>
                  <a:gd name="connsiteY1" fmla="*/ 189962 h 622029"/>
                  <a:gd name="connsiteX2" fmla="*/ 6552 w 430894"/>
                  <a:gd name="connsiteY2" fmla="*/ 327046 h 622029"/>
                  <a:gd name="connsiteX3" fmla="*/ 145389 w 430894"/>
                  <a:gd name="connsiteY3" fmla="*/ 593419 h 622029"/>
                  <a:gd name="connsiteX4" fmla="*/ 224405 w 430894"/>
                  <a:gd name="connsiteY4" fmla="*/ 619530 h 622029"/>
                  <a:gd name="connsiteX5" fmla="*/ 319789 w 430894"/>
                  <a:gd name="connsiteY5" fmla="*/ 619530 h 622029"/>
                  <a:gd name="connsiteX6" fmla="*/ 422675 w 430894"/>
                  <a:gd name="connsiteY6" fmla="*/ 371181 h 622029"/>
                  <a:gd name="connsiteX7" fmla="*/ 284714 w 430894"/>
                  <a:gd name="connsiteY7" fmla="*/ 126827 h 622029"/>
                  <a:gd name="connsiteX8" fmla="*/ 135549 w 430894"/>
                  <a:gd name="connsiteY8" fmla="*/ 13419 h 622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0894" h="622029">
                    <a:moveTo>
                      <a:pt x="135549" y="13322"/>
                    </a:moveTo>
                    <a:cubicBezTo>
                      <a:pt x="115673" y="31638"/>
                      <a:pt x="125806" y="158784"/>
                      <a:pt x="118401" y="189962"/>
                    </a:cubicBezTo>
                    <a:cubicBezTo>
                      <a:pt x="101935" y="259722"/>
                      <a:pt x="59651" y="283592"/>
                      <a:pt x="6552" y="327046"/>
                    </a:cubicBezTo>
                    <a:cubicBezTo>
                      <a:pt x="-28133" y="355495"/>
                      <a:pt x="83229" y="577635"/>
                      <a:pt x="145389" y="593419"/>
                    </a:cubicBezTo>
                    <a:cubicBezTo>
                      <a:pt x="172767" y="600337"/>
                      <a:pt x="194202" y="615243"/>
                      <a:pt x="224405" y="619530"/>
                    </a:cubicBezTo>
                    <a:cubicBezTo>
                      <a:pt x="255777" y="624012"/>
                      <a:pt x="289293" y="621479"/>
                      <a:pt x="319789" y="619530"/>
                    </a:cubicBezTo>
                    <a:cubicBezTo>
                      <a:pt x="374447" y="615828"/>
                      <a:pt x="457360" y="399923"/>
                      <a:pt x="422675" y="371181"/>
                    </a:cubicBezTo>
                    <a:cubicBezTo>
                      <a:pt x="342880" y="305319"/>
                      <a:pt x="274094" y="236826"/>
                      <a:pt x="284714" y="126827"/>
                    </a:cubicBezTo>
                    <a:cubicBezTo>
                      <a:pt x="292898" y="43233"/>
                      <a:pt x="183971" y="-31301"/>
                      <a:pt x="135549" y="13419"/>
                    </a:cubicBezTo>
                    <a:close/>
                  </a:path>
                </a:pathLst>
              </a:custGeom>
              <a:solidFill>
                <a:schemeClr val="accent5">
                  <a:lumMod val="90000"/>
                </a:schemeClr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4" name="Freeform 51">
                <a:extLst>
                  <a:ext uri="{FF2B5EF4-FFF2-40B4-BE49-F238E27FC236}">
                    <a16:creationId xmlns:a16="http://schemas.microsoft.com/office/drawing/2014/main" id="{AE0A326B-9D84-1BC2-F111-2FE5154430AD}"/>
                  </a:ext>
                </a:extLst>
              </p:cNvPr>
              <p:cNvSpPr/>
              <p:nvPr/>
            </p:nvSpPr>
            <p:spPr>
              <a:xfrm>
                <a:off x="7781598" y="1478638"/>
                <a:ext cx="169908" cy="182997"/>
              </a:xfrm>
              <a:custGeom>
                <a:avLst/>
                <a:gdLst>
                  <a:gd name="connsiteX0" fmla="*/ 97 w 169908"/>
                  <a:gd name="connsiteY0" fmla="*/ 94476 h 182997"/>
                  <a:gd name="connsiteX1" fmla="*/ 6138 w 169908"/>
                  <a:gd name="connsiteY1" fmla="*/ 21404 h 182997"/>
                  <a:gd name="connsiteX2" fmla="*/ 169528 w 169908"/>
                  <a:gd name="connsiteY2" fmla="*/ 87071 h 182997"/>
                  <a:gd name="connsiteX3" fmla="*/ 168846 w 169908"/>
                  <a:gd name="connsiteY3" fmla="*/ 102270 h 182997"/>
                  <a:gd name="connsiteX4" fmla="*/ 86713 w 169908"/>
                  <a:gd name="connsiteY4" fmla="*/ 182845 h 182997"/>
                  <a:gd name="connsiteX5" fmla="*/ 0 w 169908"/>
                  <a:gd name="connsiteY5" fmla="*/ 94476 h 18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9908" h="182997">
                    <a:moveTo>
                      <a:pt x="97" y="94476"/>
                    </a:moveTo>
                    <a:lnTo>
                      <a:pt x="6138" y="21404"/>
                    </a:lnTo>
                    <a:cubicBezTo>
                      <a:pt x="54658" y="-23219"/>
                      <a:pt x="177615" y="3477"/>
                      <a:pt x="169528" y="87071"/>
                    </a:cubicBezTo>
                    <a:cubicBezTo>
                      <a:pt x="169528" y="87656"/>
                      <a:pt x="168943" y="101783"/>
                      <a:pt x="168846" y="102270"/>
                    </a:cubicBezTo>
                    <a:cubicBezTo>
                      <a:pt x="160467" y="138807"/>
                      <a:pt x="132407" y="180214"/>
                      <a:pt x="86713" y="182845"/>
                    </a:cubicBezTo>
                    <a:cubicBezTo>
                      <a:pt x="32931" y="185865"/>
                      <a:pt x="15296" y="143678"/>
                      <a:pt x="0" y="94476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5" name="Freeform 52">
                <a:extLst>
                  <a:ext uri="{FF2B5EF4-FFF2-40B4-BE49-F238E27FC236}">
                    <a16:creationId xmlns:a16="http://schemas.microsoft.com/office/drawing/2014/main" id="{37178BAF-D3A8-633A-5B77-A5240A0CE840}"/>
                  </a:ext>
                </a:extLst>
              </p:cNvPr>
              <p:cNvSpPr/>
              <p:nvPr/>
            </p:nvSpPr>
            <p:spPr>
              <a:xfrm>
                <a:off x="7745812" y="1234347"/>
                <a:ext cx="274172" cy="396940"/>
              </a:xfrm>
              <a:custGeom>
                <a:avLst/>
                <a:gdLst>
                  <a:gd name="connsiteX0" fmla="*/ 274001 w 274172"/>
                  <a:gd name="connsiteY0" fmla="*/ 136697 h 396940"/>
                  <a:gd name="connsiteX1" fmla="*/ 129513 w 274172"/>
                  <a:gd name="connsiteY1" fmla="*/ 396933 h 396940"/>
                  <a:gd name="connsiteX2" fmla="*/ 613 w 274172"/>
                  <a:gd name="connsiteY2" fmla="*/ 149266 h 396940"/>
                  <a:gd name="connsiteX3" fmla="*/ 147537 w 274172"/>
                  <a:gd name="connsiteY3" fmla="*/ 3 h 396940"/>
                  <a:gd name="connsiteX4" fmla="*/ 274099 w 274172"/>
                  <a:gd name="connsiteY4" fmla="*/ 136795 h 396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172" h="396940">
                    <a:moveTo>
                      <a:pt x="274001" y="136697"/>
                    </a:moveTo>
                    <a:cubicBezTo>
                      <a:pt x="274001" y="136697"/>
                      <a:pt x="240388" y="395471"/>
                      <a:pt x="129513" y="396933"/>
                    </a:cubicBezTo>
                    <a:cubicBezTo>
                      <a:pt x="30134" y="398199"/>
                      <a:pt x="4121" y="251275"/>
                      <a:pt x="613" y="149266"/>
                    </a:cubicBezTo>
                    <a:cubicBezTo>
                      <a:pt x="-3382" y="34981"/>
                      <a:pt x="8505" y="880"/>
                      <a:pt x="147537" y="3"/>
                    </a:cubicBezTo>
                    <a:cubicBezTo>
                      <a:pt x="281503" y="-776"/>
                      <a:pt x="274099" y="136795"/>
                      <a:pt x="274099" y="136795"/>
                    </a:cubicBezTo>
                    <a:close/>
                  </a:path>
                </a:pathLst>
              </a:custGeom>
              <a:solidFill>
                <a:schemeClr val="accent5">
                  <a:lumMod val="90000"/>
                </a:schemeClr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6" name="Freeform 53">
                <a:extLst>
                  <a:ext uri="{FF2B5EF4-FFF2-40B4-BE49-F238E27FC236}">
                    <a16:creationId xmlns:a16="http://schemas.microsoft.com/office/drawing/2014/main" id="{84529F74-5468-5130-CDB6-83B0CA09D17A}"/>
                  </a:ext>
                </a:extLst>
              </p:cNvPr>
              <p:cNvSpPr/>
              <p:nvPr/>
            </p:nvSpPr>
            <p:spPr>
              <a:xfrm>
                <a:off x="7700657" y="1200746"/>
                <a:ext cx="354053" cy="261493"/>
              </a:xfrm>
              <a:custGeom>
                <a:avLst/>
                <a:gdLst>
                  <a:gd name="connsiteX0" fmla="*/ 20144 w 354053"/>
                  <a:gd name="connsiteY0" fmla="*/ 121779 h 261493"/>
                  <a:gd name="connsiteX1" fmla="*/ 24236 w 354053"/>
                  <a:gd name="connsiteY1" fmla="*/ 147792 h 261493"/>
                  <a:gd name="connsiteX2" fmla="*/ 14883 w 354053"/>
                  <a:gd name="connsiteY2" fmla="*/ 196020 h 261493"/>
                  <a:gd name="connsiteX3" fmla="*/ 48398 w 354053"/>
                  <a:gd name="connsiteY3" fmla="*/ 204010 h 261493"/>
                  <a:gd name="connsiteX4" fmla="*/ 83181 w 354053"/>
                  <a:gd name="connsiteY4" fmla="*/ 199723 h 261493"/>
                  <a:gd name="connsiteX5" fmla="*/ 110169 w 354053"/>
                  <a:gd name="connsiteY5" fmla="*/ 174488 h 261493"/>
                  <a:gd name="connsiteX6" fmla="*/ 134234 w 354053"/>
                  <a:gd name="connsiteY6" fmla="*/ 139121 h 261493"/>
                  <a:gd name="connsiteX7" fmla="*/ 268493 w 354053"/>
                  <a:gd name="connsiteY7" fmla="*/ 189980 h 261493"/>
                  <a:gd name="connsiteX8" fmla="*/ 296455 w 354053"/>
                  <a:gd name="connsiteY8" fmla="*/ 253309 h 261493"/>
                  <a:gd name="connsiteX9" fmla="*/ 352672 w 354053"/>
                  <a:gd name="connsiteY9" fmla="*/ 242202 h 261493"/>
                  <a:gd name="connsiteX10" fmla="*/ 329289 w 354053"/>
                  <a:gd name="connsiteY10" fmla="*/ 181698 h 261493"/>
                  <a:gd name="connsiteX11" fmla="*/ 307172 w 354053"/>
                  <a:gd name="connsiteY11" fmla="*/ 61567 h 261493"/>
                  <a:gd name="connsiteX12" fmla="*/ 165996 w 354053"/>
                  <a:gd name="connsiteY12" fmla="*/ 89 h 261493"/>
                  <a:gd name="connsiteX13" fmla="*/ 84642 w 354053"/>
                  <a:gd name="connsiteY13" fmla="*/ 29415 h 261493"/>
                  <a:gd name="connsiteX14" fmla="*/ 50444 w 354053"/>
                  <a:gd name="connsiteY14" fmla="*/ 83391 h 261493"/>
                  <a:gd name="connsiteX15" fmla="*/ 20144 w 354053"/>
                  <a:gd name="connsiteY15" fmla="*/ 121584 h 261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54053" h="261493">
                    <a:moveTo>
                      <a:pt x="20144" y="121779"/>
                    </a:moveTo>
                    <a:cubicBezTo>
                      <a:pt x="21021" y="129865"/>
                      <a:pt x="22774" y="138732"/>
                      <a:pt x="24236" y="147792"/>
                    </a:cubicBezTo>
                    <a:cubicBezTo>
                      <a:pt x="-6942" y="145844"/>
                      <a:pt x="-5773" y="182965"/>
                      <a:pt x="14883" y="196020"/>
                    </a:cubicBezTo>
                    <a:cubicBezTo>
                      <a:pt x="23749" y="201671"/>
                      <a:pt x="37486" y="202938"/>
                      <a:pt x="48398" y="204010"/>
                    </a:cubicBezTo>
                    <a:cubicBezTo>
                      <a:pt x="59311" y="205081"/>
                      <a:pt x="73828" y="205374"/>
                      <a:pt x="83181" y="199723"/>
                    </a:cubicBezTo>
                    <a:cubicBezTo>
                      <a:pt x="93119" y="193779"/>
                      <a:pt x="101985" y="182672"/>
                      <a:pt x="110169" y="174488"/>
                    </a:cubicBezTo>
                    <a:cubicBezTo>
                      <a:pt x="120204" y="164648"/>
                      <a:pt x="132188" y="153931"/>
                      <a:pt x="134234" y="139121"/>
                    </a:cubicBezTo>
                    <a:cubicBezTo>
                      <a:pt x="159371" y="188616"/>
                      <a:pt x="218121" y="199138"/>
                      <a:pt x="268493" y="189980"/>
                    </a:cubicBezTo>
                    <a:cubicBezTo>
                      <a:pt x="274338" y="219404"/>
                      <a:pt x="268298" y="235090"/>
                      <a:pt x="296455" y="253309"/>
                    </a:cubicBezTo>
                    <a:cubicBezTo>
                      <a:pt x="323638" y="270944"/>
                      <a:pt x="329094" y="256719"/>
                      <a:pt x="352672" y="242202"/>
                    </a:cubicBezTo>
                    <a:cubicBezTo>
                      <a:pt x="359005" y="218916"/>
                      <a:pt x="342247" y="192513"/>
                      <a:pt x="329289" y="181698"/>
                    </a:cubicBezTo>
                    <a:cubicBezTo>
                      <a:pt x="364656" y="150228"/>
                      <a:pt x="338057" y="97421"/>
                      <a:pt x="307172" y="61567"/>
                    </a:cubicBezTo>
                    <a:cubicBezTo>
                      <a:pt x="269272" y="17431"/>
                      <a:pt x="222213" y="-1470"/>
                      <a:pt x="165996" y="89"/>
                    </a:cubicBezTo>
                    <a:cubicBezTo>
                      <a:pt x="140080" y="868"/>
                      <a:pt x="104031" y="11878"/>
                      <a:pt x="84642" y="29415"/>
                    </a:cubicBezTo>
                    <a:cubicBezTo>
                      <a:pt x="69443" y="43153"/>
                      <a:pt x="53562" y="51337"/>
                      <a:pt x="50444" y="83391"/>
                    </a:cubicBezTo>
                    <a:cubicBezTo>
                      <a:pt x="21897" y="85632"/>
                      <a:pt x="18098" y="101026"/>
                      <a:pt x="20144" y="12158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7" name="Freeform 54">
                <a:extLst>
                  <a:ext uri="{FF2B5EF4-FFF2-40B4-BE49-F238E27FC236}">
                    <a16:creationId xmlns:a16="http://schemas.microsoft.com/office/drawing/2014/main" id="{96CBF303-0B12-DED4-9E4E-C04D7580F266}"/>
                  </a:ext>
                </a:extLst>
              </p:cNvPr>
              <p:cNvSpPr/>
              <p:nvPr/>
            </p:nvSpPr>
            <p:spPr>
              <a:xfrm>
                <a:off x="7398016" y="1756282"/>
                <a:ext cx="931527" cy="704125"/>
              </a:xfrm>
              <a:custGeom>
                <a:avLst/>
                <a:gdLst>
                  <a:gd name="connsiteX0" fmla="*/ 724586 w 931527"/>
                  <a:gd name="connsiteY0" fmla="*/ 351722 h 704125"/>
                  <a:gd name="connsiteX1" fmla="*/ 797269 w 931527"/>
                  <a:gd name="connsiteY1" fmla="*/ 477406 h 704125"/>
                  <a:gd name="connsiteX2" fmla="*/ 931527 w 931527"/>
                  <a:gd name="connsiteY2" fmla="*/ 381341 h 704125"/>
                  <a:gd name="connsiteX3" fmla="*/ 771352 w 931527"/>
                  <a:gd name="connsiteY3" fmla="*/ 69175 h 704125"/>
                  <a:gd name="connsiteX4" fmla="*/ 633392 w 931527"/>
                  <a:gd name="connsiteY4" fmla="*/ 19291 h 704125"/>
                  <a:gd name="connsiteX5" fmla="*/ 626377 w 931527"/>
                  <a:gd name="connsiteY5" fmla="*/ 19096 h 704125"/>
                  <a:gd name="connsiteX6" fmla="*/ 302422 w 931527"/>
                  <a:gd name="connsiteY6" fmla="*/ 0 h 704125"/>
                  <a:gd name="connsiteX7" fmla="*/ 177810 w 931527"/>
                  <a:gd name="connsiteY7" fmla="*/ 57971 h 704125"/>
                  <a:gd name="connsiteX8" fmla="*/ 135428 w 931527"/>
                  <a:gd name="connsiteY8" fmla="*/ 76970 h 704125"/>
                  <a:gd name="connsiteX9" fmla="*/ 0 w 931527"/>
                  <a:gd name="connsiteY9" fmla="*/ 361562 h 704125"/>
                  <a:gd name="connsiteX10" fmla="*/ 135525 w 931527"/>
                  <a:gd name="connsiteY10" fmla="*/ 474873 h 704125"/>
                  <a:gd name="connsiteX11" fmla="*/ 179856 w 931527"/>
                  <a:gd name="connsiteY11" fmla="*/ 361562 h 704125"/>
                  <a:gd name="connsiteX12" fmla="*/ 216781 w 931527"/>
                  <a:gd name="connsiteY12" fmla="*/ 664180 h 704125"/>
                  <a:gd name="connsiteX13" fmla="*/ 443598 w 931527"/>
                  <a:gd name="connsiteY13" fmla="*/ 704126 h 704125"/>
                  <a:gd name="connsiteX14" fmla="*/ 697403 w 931527"/>
                  <a:gd name="connsiteY14" fmla="*/ 652391 h 704125"/>
                  <a:gd name="connsiteX15" fmla="*/ 724489 w 931527"/>
                  <a:gd name="connsiteY15" fmla="*/ 351722 h 70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31527" h="704125">
                    <a:moveTo>
                      <a:pt x="724586" y="351722"/>
                    </a:moveTo>
                    <a:lnTo>
                      <a:pt x="797269" y="477406"/>
                    </a:lnTo>
                    <a:cubicBezTo>
                      <a:pt x="835461" y="457433"/>
                      <a:pt x="898109" y="407842"/>
                      <a:pt x="931527" y="381341"/>
                    </a:cubicBezTo>
                    <a:cubicBezTo>
                      <a:pt x="889632" y="216197"/>
                      <a:pt x="803309" y="92851"/>
                      <a:pt x="771352" y="69175"/>
                    </a:cubicBezTo>
                    <a:cubicBezTo>
                      <a:pt x="745631" y="50079"/>
                      <a:pt x="663303" y="28450"/>
                      <a:pt x="633392" y="19291"/>
                    </a:cubicBezTo>
                    <a:cubicBezTo>
                      <a:pt x="626377" y="17537"/>
                      <a:pt x="626377" y="19096"/>
                      <a:pt x="626377" y="19096"/>
                    </a:cubicBezTo>
                    <a:cubicBezTo>
                      <a:pt x="626377" y="19096"/>
                      <a:pt x="471950" y="134161"/>
                      <a:pt x="302422" y="0"/>
                    </a:cubicBezTo>
                    <a:cubicBezTo>
                      <a:pt x="302422" y="0"/>
                      <a:pt x="232468" y="28839"/>
                      <a:pt x="177810" y="57971"/>
                    </a:cubicBezTo>
                    <a:cubicBezTo>
                      <a:pt x="164754" y="60406"/>
                      <a:pt x="150334" y="66934"/>
                      <a:pt x="135428" y="76970"/>
                    </a:cubicBezTo>
                    <a:cubicBezTo>
                      <a:pt x="120229" y="87200"/>
                      <a:pt x="51930" y="213566"/>
                      <a:pt x="0" y="361562"/>
                    </a:cubicBezTo>
                    <a:cubicBezTo>
                      <a:pt x="39362" y="398878"/>
                      <a:pt x="88077" y="447885"/>
                      <a:pt x="135525" y="474873"/>
                    </a:cubicBezTo>
                    <a:cubicBezTo>
                      <a:pt x="143612" y="454316"/>
                      <a:pt x="170892" y="385530"/>
                      <a:pt x="179856" y="361562"/>
                    </a:cubicBezTo>
                    <a:cubicBezTo>
                      <a:pt x="184337" y="391181"/>
                      <a:pt x="212007" y="635145"/>
                      <a:pt x="216781" y="664180"/>
                    </a:cubicBezTo>
                    <a:cubicBezTo>
                      <a:pt x="285470" y="696234"/>
                      <a:pt x="337302" y="704126"/>
                      <a:pt x="443598" y="704126"/>
                    </a:cubicBezTo>
                    <a:cubicBezTo>
                      <a:pt x="543074" y="704126"/>
                      <a:pt x="612249" y="690875"/>
                      <a:pt x="697403" y="652391"/>
                    </a:cubicBezTo>
                    <a:lnTo>
                      <a:pt x="724489" y="351722"/>
                    </a:lnTo>
                    <a:close/>
                  </a:path>
                </a:pathLst>
              </a:custGeom>
              <a:solidFill>
                <a:schemeClr val="bg1"/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8" name="Freeform 55">
                <a:extLst>
                  <a:ext uri="{FF2B5EF4-FFF2-40B4-BE49-F238E27FC236}">
                    <a16:creationId xmlns:a16="http://schemas.microsoft.com/office/drawing/2014/main" id="{12C0D37B-1CCB-4ABC-F08D-CF2EB61EAE92}"/>
                  </a:ext>
                </a:extLst>
              </p:cNvPr>
              <p:cNvSpPr/>
              <p:nvPr/>
            </p:nvSpPr>
            <p:spPr>
              <a:xfrm>
                <a:off x="7700438" y="1735043"/>
                <a:ext cx="330969" cy="93189"/>
              </a:xfrm>
              <a:custGeom>
                <a:avLst/>
                <a:gdLst>
                  <a:gd name="connsiteX0" fmla="*/ 306514 w 330969"/>
                  <a:gd name="connsiteY0" fmla="*/ 12958 h 93189"/>
                  <a:gd name="connsiteX1" fmla="*/ 330969 w 330969"/>
                  <a:gd name="connsiteY1" fmla="*/ 40531 h 93189"/>
                  <a:gd name="connsiteX2" fmla="*/ 169236 w 330969"/>
                  <a:gd name="connsiteY2" fmla="*/ 93143 h 93189"/>
                  <a:gd name="connsiteX3" fmla="*/ 0 w 330969"/>
                  <a:gd name="connsiteY3" fmla="*/ 21240 h 93189"/>
                  <a:gd name="connsiteX4" fmla="*/ 31957 w 330969"/>
                  <a:gd name="connsiteY4" fmla="*/ 0 h 93189"/>
                  <a:gd name="connsiteX5" fmla="*/ 306417 w 330969"/>
                  <a:gd name="connsiteY5" fmla="*/ 12958 h 93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0969" h="93189">
                    <a:moveTo>
                      <a:pt x="306514" y="12958"/>
                    </a:moveTo>
                    <a:lnTo>
                      <a:pt x="330969" y="40531"/>
                    </a:lnTo>
                    <a:cubicBezTo>
                      <a:pt x="330969" y="40531"/>
                      <a:pt x="282157" y="94994"/>
                      <a:pt x="169236" y="93143"/>
                    </a:cubicBezTo>
                    <a:cubicBezTo>
                      <a:pt x="56412" y="91292"/>
                      <a:pt x="0" y="21240"/>
                      <a:pt x="0" y="21240"/>
                    </a:cubicBezTo>
                    <a:lnTo>
                      <a:pt x="31957" y="0"/>
                    </a:lnTo>
                    <a:cubicBezTo>
                      <a:pt x="31957" y="0"/>
                      <a:pt x="192229" y="112726"/>
                      <a:pt x="306417" y="129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9" name="Freeform 56">
                <a:extLst>
                  <a:ext uri="{FF2B5EF4-FFF2-40B4-BE49-F238E27FC236}">
                    <a16:creationId xmlns:a16="http://schemas.microsoft.com/office/drawing/2014/main" id="{BF04D587-6172-C22E-AA0F-D7A8AED2371B}"/>
                  </a:ext>
                </a:extLst>
              </p:cNvPr>
              <p:cNvSpPr/>
              <p:nvPr/>
            </p:nvSpPr>
            <p:spPr>
              <a:xfrm>
                <a:off x="7807416" y="1541839"/>
                <a:ext cx="117110" cy="48639"/>
              </a:xfrm>
              <a:custGeom>
                <a:avLst/>
                <a:gdLst>
                  <a:gd name="connsiteX0" fmla="*/ 97 w 117110"/>
                  <a:gd name="connsiteY0" fmla="*/ 0 h 48639"/>
                  <a:gd name="connsiteX1" fmla="*/ 117111 w 117110"/>
                  <a:gd name="connsiteY1" fmla="*/ 4871 h 48639"/>
                  <a:gd name="connsiteX2" fmla="*/ 51053 w 117110"/>
                  <a:gd name="connsiteY2" fmla="*/ 48033 h 48639"/>
                  <a:gd name="connsiteX3" fmla="*/ 0 w 117110"/>
                  <a:gd name="connsiteY3" fmla="*/ 0 h 48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110" h="48639">
                    <a:moveTo>
                      <a:pt x="97" y="0"/>
                    </a:moveTo>
                    <a:cubicBezTo>
                      <a:pt x="97" y="0"/>
                      <a:pt x="36731" y="26209"/>
                      <a:pt x="117111" y="4871"/>
                    </a:cubicBezTo>
                    <a:cubicBezTo>
                      <a:pt x="117111" y="4871"/>
                      <a:pt x="103860" y="54658"/>
                      <a:pt x="51053" y="48033"/>
                    </a:cubicBezTo>
                    <a:cubicBezTo>
                      <a:pt x="9548" y="4286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303" name="Graphic 11">
              <a:extLst>
                <a:ext uri="{FF2B5EF4-FFF2-40B4-BE49-F238E27FC236}">
                  <a16:creationId xmlns:a16="http://schemas.microsoft.com/office/drawing/2014/main" id="{9FA119D3-D0D2-061E-06F8-D10AD8BBC3D6}"/>
                </a:ext>
              </a:extLst>
            </p:cNvPr>
            <p:cNvGrpSpPr/>
            <p:nvPr/>
          </p:nvGrpSpPr>
          <p:grpSpPr>
            <a:xfrm>
              <a:off x="7783059" y="673836"/>
              <a:ext cx="204602" cy="246789"/>
              <a:chOff x="7783059" y="673836"/>
              <a:chExt cx="204602" cy="246789"/>
            </a:xfrm>
          </p:grpSpPr>
          <p:grpSp>
            <p:nvGrpSpPr>
              <p:cNvPr id="342" name="Graphic 11">
                <a:extLst>
                  <a:ext uri="{FF2B5EF4-FFF2-40B4-BE49-F238E27FC236}">
                    <a16:creationId xmlns:a16="http://schemas.microsoft.com/office/drawing/2014/main" id="{65433150-38AE-C870-F2E9-16963895A69A}"/>
                  </a:ext>
                </a:extLst>
              </p:cNvPr>
              <p:cNvGrpSpPr/>
              <p:nvPr/>
            </p:nvGrpSpPr>
            <p:grpSpPr>
              <a:xfrm>
                <a:off x="7783059" y="673836"/>
                <a:ext cx="204602" cy="246789"/>
                <a:chOff x="7783059" y="673836"/>
                <a:chExt cx="204602" cy="246789"/>
              </a:xfrm>
            </p:grpSpPr>
            <p:sp>
              <p:nvSpPr>
                <p:cNvPr id="358" name="Freeform 59">
                  <a:extLst>
                    <a:ext uri="{FF2B5EF4-FFF2-40B4-BE49-F238E27FC236}">
                      <a16:creationId xmlns:a16="http://schemas.microsoft.com/office/drawing/2014/main" id="{337815CA-E0FB-A04F-7B8D-1D52B7227273}"/>
                    </a:ext>
                  </a:extLst>
                </p:cNvPr>
                <p:cNvSpPr/>
                <p:nvPr/>
              </p:nvSpPr>
              <p:spPr>
                <a:xfrm>
                  <a:off x="7783059" y="673836"/>
                  <a:ext cx="204602" cy="246789"/>
                </a:xfrm>
                <a:custGeom>
                  <a:avLst/>
                  <a:gdLst>
                    <a:gd name="connsiteX0" fmla="*/ 200024 w 204602"/>
                    <a:gd name="connsiteY0" fmla="*/ 246790 h 246789"/>
                    <a:gd name="connsiteX1" fmla="*/ 0 w 204602"/>
                    <a:gd name="connsiteY1" fmla="*/ 242113 h 246789"/>
                    <a:gd name="connsiteX2" fmla="*/ 5748 w 204602"/>
                    <a:gd name="connsiteY2" fmla="*/ 0 h 246789"/>
                    <a:gd name="connsiteX3" fmla="*/ 155790 w 204602"/>
                    <a:gd name="connsiteY3" fmla="*/ 3507 h 246789"/>
                    <a:gd name="connsiteX4" fmla="*/ 204603 w 204602"/>
                    <a:gd name="connsiteY4" fmla="*/ 54074 h 246789"/>
                    <a:gd name="connsiteX5" fmla="*/ 200024 w 204602"/>
                    <a:gd name="connsiteY5" fmla="*/ 246790 h 2467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4602" h="246789">
                      <a:moveTo>
                        <a:pt x="200024" y="246790"/>
                      </a:moveTo>
                      <a:lnTo>
                        <a:pt x="0" y="242113"/>
                      </a:lnTo>
                      <a:lnTo>
                        <a:pt x="5748" y="0"/>
                      </a:lnTo>
                      <a:lnTo>
                        <a:pt x="155790" y="3507"/>
                      </a:lnTo>
                      <a:lnTo>
                        <a:pt x="204603" y="54074"/>
                      </a:lnTo>
                      <a:lnTo>
                        <a:pt x="200024" y="2467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59" name="Freeform 60">
                  <a:extLst>
                    <a:ext uri="{FF2B5EF4-FFF2-40B4-BE49-F238E27FC236}">
                      <a16:creationId xmlns:a16="http://schemas.microsoft.com/office/drawing/2014/main" id="{66F3223C-020F-A872-1515-ED8E0507DA98}"/>
                    </a:ext>
                  </a:extLst>
                </p:cNvPr>
                <p:cNvSpPr/>
                <p:nvPr/>
              </p:nvSpPr>
              <p:spPr>
                <a:xfrm>
                  <a:off x="7937680" y="677344"/>
                  <a:ext cx="49981" cy="50566"/>
                </a:xfrm>
                <a:custGeom>
                  <a:avLst/>
                  <a:gdLst>
                    <a:gd name="connsiteX0" fmla="*/ 0 w 49981"/>
                    <a:gd name="connsiteY0" fmla="*/ 49397 h 50566"/>
                    <a:gd name="connsiteX1" fmla="*/ 49982 w 49981"/>
                    <a:gd name="connsiteY1" fmla="*/ 50566 h 50566"/>
                    <a:gd name="connsiteX2" fmla="*/ 1169 w 49981"/>
                    <a:gd name="connsiteY2" fmla="*/ 0 h 50566"/>
                    <a:gd name="connsiteX3" fmla="*/ 0 w 49981"/>
                    <a:gd name="connsiteY3" fmla="*/ 49397 h 50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981" h="50566">
                      <a:moveTo>
                        <a:pt x="0" y="49397"/>
                      </a:moveTo>
                      <a:lnTo>
                        <a:pt x="49982" y="50566"/>
                      </a:lnTo>
                      <a:lnTo>
                        <a:pt x="1169" y="0"/>
                      </a:lnTo>
                      <a:lnTo>
                        <a:pt x="0" y="49397"/>
                      </a:lnTo>
                      <a:close/>
                    </a:path>
                  </a:pathLst>
                </a:custGeom>
                <a:solidFill>
                  <a:srgbClr val="7AB6F6"/>
                </a:solidFill>
                <a:ln w="9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343" name="Graphic 11">
                <a:extLst>
                  <a:ext uri="{FF2B5EF4-FFF2-40B4-BE49-F238E27FC236}">
                    <a16:creationId xmlns:a16="http://schemas.microsoft.com/office/drawing/2014/main" id="{FD85A61C-9A11-5D88-071A-97C1CF2740C9}"/>
                  </a:ext>
                </a:extLst>
              </p:cNvPr>
              <p:cNvGrpSpPr/>
              <p:nvPr/>
            </p:nvGrpSpPr>
            <p:grpSpPr>
              <a:xfrm>
                <a:off x="7878248" y="738635"/>
                <a:ext cx="80981" cy="27857"/>
                <a:chOff x="7878248" y="738635"/>
                <a:chExt cx="80981" cy="27857"/>
              </a:xfrm>
              <a:solidFill>
                <a:srgbClr val="7AB6F6"/>
              </a:solidFill>
            </p:grpSpPr>
            <p:sp>
              <p:nvSpPr>
                <p:cNvPr id="356" name="Freeform 62">
                  <a:extLst>
                    <a:ext uri="{FF2B5EF4-FFF2-40B4-BE49-F238E27FC236}">
                      <a16:creationId xmlns:a16="http://schemas.microsoft.com/office/drawing/2014/main" id="{2C650A29-C69B-809B-3CF0-90C1BC9BE550}"/>
                    </a:ext>
                  </a:extLst>
                </p:cNvPr>
                <p:cNvSpPr/>
                <p:nvPr/>
              </p:nvSpPr>
              <p:spPr>
                <a:xfrm rot="-5319000">
                  <a:off x="7915212" y="703046"/>
                  <a:ext cx="7404" cy="80477"/>
                </a:xfrm>
                <a:custGeom>
                  <a:avLst/>
                  <a:gdLst>
                    <a:gd name="connsiteX0" fmla="*/ 0 w 7404"/>
                    <a:gd name="connsiteY0" fmla="*/ 0 h 80477"/>
                    <a:gd name="connsiteX1" fmla="*/ 7405 w 7404"/>
                    <a:gd name="connsiteY1" fmla="*/ 0 h 80477"/>
                    <a:gd name="connsiteX2" fmla="*/ 7405 w 7404"/>
                    <a:gd name="connsiteY2" fmla="*/ 80477 h 80477"/>
                    <a:gd name="connsiteX3" fmla="*/ 0 w 7404"/>
                    <a:gd name="connsiteY3" fmla="*/ 80477 h 804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04" h="80477">
                      <a:moveTo>
                        <a:pt x="0" y="0"/>
                      </a:moveTo>
                      <a:lnTo>
                        <a:pt x="7405" y="0"/>
                      </a:lnTo>
                      <a:lnTo>
                        <a:pt x="7405" y="80477"/>
                      </a:lnTo>
                      <a:lnTo>
                        <a:pt x="0" y="8047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57" name="Freeform 63">
                  <a:extLst>
                    <a:ext uri="{FF2B5EF4-FFF2-40B4-BE49-F238E27FC236}">
                      <a16:creationId xmlns:a16="http://schemas.microsoft.com/office/drawing/2014/main" id="{F8EC2E8C-3B3D-AF22-F262-FCDAEEA0DA57}"/>
                    </a:ext>
                  </a:extLst>
                </p:cNvPr>
                <p:cNvSpPr/>
                <p:nvPr/>
              </p:nvSpPr>
              <p:spPr>
                <a:xfrm>
                  <a:off x="7878248" y="757236"/>
                  <a:ext cx="80574" cy="9255"/>
                </a:xfrm>
                <a:custGeom>
                  <a:avLst/>
                  <a:gdLst>
                    <a:gd name="connsiteX0" fmla="*/ 80380 w 80574"/>
                    <a:gd name="connsiteY0" fmla="*/ 9256 h 9255"/>
                    <a:gd name="connsiteX1" fmla="*/ 0 w 80574"/>
                    <a:gd name="connsiteY1" fmla="*/ 7405 h 9255"/>
                    <a:gd name="connsiteX2" fmla="*/ 97 w 80574"/>
                    <a:gd name="connsiteY2" fmla="*/ 0 h 9255"/>
                    <a:gd name="connsiteX3" fmla="*/ 80574 w 80574"/>
                    <a:gd name="connsiteY3" fmla="*/ 1851 h 9255"/>
                    <a:gd name="connsiteX4" fmla="*/ 80380 w 80574"/>
                    <a:gd name="connsiteY4" fmla="*/ 9256 h 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574" h="9255">
                      <a:moveTo>
                        <a:pt x="80380" y="9256"/>
                      </a:moveTo>
                      <a:lnTo>
                        <a:pt x="0" y="7405"/>
                      </a:lnTo>
                      <a:lnTo>
                        <a:pt x="97" y="0"/>
                      </a:lnTo>
                      <a:lnTo>
                        <a:pt x="80574" y="1851"/>
                      </a:lnTo>
                      <a:lnTo>
                        <a:pt x="80380" y="925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344" name="Freeform 64">
                <a:extLst>
                  <a:ext uri="{FF2B5EF4-FFF2-40B4-BE49-F238E27FC236}">
                    <a16:creationId xmlns:a16="http://schemas.microsoft.com/office/drawing/2014/main" id="{62E8C927-CF87-5807-249B-F01B18EB851A}"/>
                  </a:ext>
                </a:extLst>
              </p:cNvPr>
              <p:cNvSpPr/>
              <p:nvPr/>
            </p:nvSpPr>
            <p:spPr>
              <a:xfrm rot="-5319600">
                <a:off x="7814173" y="730933"/>
                <a:ext cx="37510" cy="36341"/>
              </a:xfrm>
              <a:custGeom>
                <a:avLst/>
                <a:gdLst>
                  <a:gd name="connsiteX0" fmla="*/ 0 w 37510"/>
                  <a:gd name="connsiteY0" fmla="*/ 0 h 36341"/>
                  <a:gd name="connsiteX1" fmla="*/ 37511 w 37510"/>
                  <a:gd name="connsiteY1" fmla="*/ 0 h 36341"/>
                  <a:gd name="connsiteX2" fmla="*/ 37511 w 37510"/>
                  <a:gd name="connsiteY2" fmla="*/ 36341 h 36341"/>
                  <a:gd name="connsiteX3" fmla="*/ 0 w 37510"/>
                  <a:gd name="connsiteY3" fmla="*/ 36341 h 36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510" h="36341">
                    <a:moveTo>
                      <a:pt x="0" y="0"/>
                    </a:moveTo>
                    <a:lnTo>
                      <a:pt x="37511" y="0"/>
                    </a:lnTo>
                    <a:lnTo>
                      <a:pt x="37511" y="36341"/>
                    </a:lnTo>
                    <a:lnTo>
                      <a:pt x="0" y="36341"/>
                    </a:lnTo>
                    <a:close/>
                  </a:path>
                </a:pathLst>
              </a:custGeom>
              <a:solidFill>
                <a:schemeClr val="accent6"/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5" name="Freeform 65">
                <a:extLst>
                  <a:ext uri="{FF2B5EF4-FFF2-40B4-BE49-F238E27FC236}">
                    <a16:creationId xmlns:a16="http://schemas.microsoft.com/office/drawing/2014/main" id="{5F80B7E0-7AEE-D039-90CA-8E380C67A442}"/>
                  </a:ext>
                </a:extLst>
              </p:cNvPr>
              <p:cNvSpPr/>
              <p:nvPr/>
            </p:nvSpPr>
            <p:spPr>
              <a:xfrm>
                <a:off x="7817647" y="732002"/>
                <a:ext cx="39459" cy="28449"/>
              </a:xfrm>
              <a:custGeom>
                <a:avLst/>
                <a:gdLst>
                  <a:gd name="connsiteX0" fmla="*/ 34003 w 39459"/>
                  <a:gd name="connsiteY0" fmla="*/ 97 h 28449"/>
                  <a:gd name="connsiteX1" fmla="*/ 15979 w 39459"/>
                  <a:gd name="connsiteY1" fmla="*/ 17245 h 28449"/>
                  <a:gd name="connsiteX2" fmla="*/ 5748 w 39459"/>
                  <a:gd name="connsiteY2" fmla="*/ 6528 h 28449"/>
                  <a:gd name="connsiteX3" fmla="*/ 0 w 39459"/>
                  <a:gd name="connsiteY3" fmla="*/ 11984 h 28449"/>
                  <a:gd name="connsiteX4" fmla="*/ 10230 w 39459"/>
                  <a:gd name="connsiteY4" fmla="*/ 22701 h 28449"/>
                  <a:gd name="connsiteX5" fmla="*/ 15686 w 39459"/>
                  <a:gd name="connsiteY5" fmla="*/ 28450 h 28449"/>
                  <a:gd name="connsiteX6" fmla="*/ 39459 w 39459"/>
                  <a:gd name="connsiteY6" fmla="*/ 5748 h 28449"/>
                  <a:gd name="connsiteX7" fmla="*/ 34003 w 39459"/>
                  <a:gd name="connsiteY7" fmla="*/ 0 h 28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459" h="28449">
                    <a:moveTo>
                      <a:pt x="34003" y="97"/>
                    </a:moveTo>
                    <a:lnTo>
                      <a:pt x="15979" y="17245"/>
                    </a:lnTo>
                    <a:lnTo>
                      <a:pt x="5748" y="6528"/>
                    </a:lnTo>
                    <a:lnTo>
                      <a:pt x="0" y="11984"/>
                    </a:lnTo>
                    <a:lnTo>
                      <a:pt x="10230" y="22701"/>
                    </a:lnTo>
                    <a:cubicBezTo>
                      <a:pt x="10230" y="22701"/>
                      <a:pt x="15686" y="28450"/>
                      <a:pt x="15686" y="28450"/>
                    </a:cubicBezTo>
                    <a:lnTo>
                      <a:pt x="39459" y="5748"/>
                    </a:lnTo>
                    <a:lnTo>
                      <a:pt x="34003" y="0"/>
                    </a:lnTo>
                    <a:close/>
                  </a:path>
                </a:pathLst>
              </a:custGeom>
              <a:solidFill>
                <a:srgbClr val="FFFFFF"/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346" name="Graphic 11">
                <a:extLst>
                  <a:ext uri="{FF2B5EF4-FFF2-40B4-BE49-F238E27FC236}">
                    <a16:creationId xmlns:a16="http://schemas.microsoft.com/office/drawing/2014/main" id="{4FF59AA5-6DBC-FEFD-078B-3E23E3CEDC99}"/>
                  </a:ext>
                </a:extLst>
              </p:cNvPr>
              <p:cNvGrpSpPr/>
              <p:nvPr/>
            </p:nvGrpSpPr>
            <p:grpSpPr>
              <a:xfrm>
                <a:off x="7876786" y="799304"/>
                <a:ext cx="80989" cy="27789"/>
                <a:chOff x="7876786" y="799304"/>
                <a:chExt cx="80989" cy="27789"/>
              </a:xfrm>
              <a:solidFill>
                <a:srgbClr val="7AB6F6"/>
              </a:solidFill>
            </p:grpSpPr>
            <p:sp>
              <p:nvSpPr>
                <p:cNvPr id="354" name="Freeform 67">
                  <a:extLst>
                    <a:ext uri="{FF2B5EF4-FFF2-40B4-BE49-F238E27FC236}">
                      <a16:creationId xmlns:a16="http://schemas.microsoft.com/office/drawing/2014/main" id="{166CAC15-FCEA-0DCE-C33B-E9399DE83224}"/>
                    </a:ext>
                  </a:extLst>
                </p:cNvPr>
                <p:cNvSpPr/>
                <p:nvPr/>
              </p:nvSpPr>
              <p:spPr>
                <a:xfrm rot="-5319600">
                  <a:off x="7913760" y="763708"/>
                  <a:ext cx="7404" cy="80477"/>
                </a:xfrm>
                <a:custGeom>
                  <a:avLst/>
                  <a:gdLst>
                    <a:gd name="connsiteX0" fmla="*/ 0 w 7404"/>
                    <a:gd name="connsiteY0" fmla="*/ 0 h 80477"/>
                    <a:gd name="connsiteX1" fmla="*/ 7405 w 7404"/>
                    <a:gd name="connsiteY1" fmla="*/ 0 h 80477"/>
                    <a:gd name="connsiteX2" fmla="*/ 7405 w 7404"/>
                    <a:gd name="connsiteY2" fmla="*/ 80477 h 80477"/>
                    <a:gd name="connsiteX3" fmla="*/ 0 w 7404"/>
                    <a:gd name="connsiteY3" fmla="*/ 80477 h 804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04" h="80477">
                      <a:moveTo>
                        <a:pt x="0" y="0"/>
                      </a:moveTo>
                      <a:lnTo>
                        <a:pt x="7405" y="0"/>
                      </a:lnTo>
                      <a:lnTo>
                        <a:pt x="7405" y="80477"/>
                      </a:lnTo>
                      <a:lnTo>
                        <a:pt x="0" y="8047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55" name="Freeform 68">
                  <a:extLst>
                    <a:ext uri="{FF2B5EF4-FFF2-40B4-BE49-F238E27FC236}">
                      <a16:creationId xmlns:a16="http://schemas.microsoft.com/office/drawing/2014/main" id="{F8472E41-BD92-BD21-B93D-7A0AB8F904F5}"/>
                    </a:ext>
                  </a:extLst>
                </p:cNvPr>
                <p:cNvSpPr/>
                <p:nvPr/>
              </p:nvSpPr>
              <p:spPr>
                <a:xfrm>
                  <a:off x="7876786" y="817740"/>
                  <a:ext cx="80671" cy="9353"/>
                </a:xfrm>
                <a:custGeom>
                  <a:avLst/>
                  <a:gdLst>
                    <a:gd name="connsiteX0" fmla="*/ 80477 w 80671"/>
                    <a:gd name="connsiteY0" fmla="*/ 9353 h 9353"/>
                    <a:gd name="connsiteX1" fmla="*/ 0 w 80671"/>
                    <a:gd name="connsiteY1" fmla="*/ 7502 h 9353"/>
                    <a:gd name="connsiteX2" fmla="*/ 195 w 80671"/>
                    <a:gd name="connsiteY2" fmla="*/ 0 h 9353"/>
                    <a:gd name="connsiteX3" fmla="*/ 80672 w 80671"/>
                    <a:gd name="connsiteY3" fmla="*/ 1949 h 9353"/>
                    <a:gd name="connsiteX4" fmla="*/ 80477 w 80671"/>
                    <a:gd name="connsiteY4" fmla="*/ 9353 h 9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671" h="9353">
                      <a:moveTo>
                        <a:pt x="80477" y="9353"/>
                      </a:moveTo>
                      <a:lnTo>
                        <a:pt x="0" y="7502"/>
                      </a:lnTo>
                      <a:lnTo>
                        <a:pt x="195" y="0"/>
                      </a:lnTo>
                      <a:lnTo>
                        <a:pt x="80672" y="1949"/>
                      </a:lnTo>
                      <a:lnTo>
                        <a:pt x="80477" y="935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347" name="Freeform 69">
                <a:extLst>
                  <a:ext uri="{FF2B5EF4-FFF2-40B4-BE49-F238E27FC236}">
                    <a16:creationId xmlns:a16="http://schemas.microsoft.com/office/drawing/2014/main" id="{3D218248-4880-B185-EA62-3215899EC51B}"/>
                  </a:ext>
                </a:extLst>
              </p:cNvPr>
              <p:cNvSpPr/>
              <p:nvPr/>
            </p:nvSpPr>
            <p:spPr>
              <a:xfrm rot="-5319000">
                <a:off x="7812833" y="791442"/>
                <a:ext cx="37607" cy="36341"/>
              </a:xfrm>
              <a:custGeom>
                <a:avLst/>
                <a:gdLst>
                  <a:gd name="connsiteX0" fmla="*/ 0 w 37607"/>
                  <a:gd name="connsiteY0" fmla="*/ 0 h 36341"/>
                  <a:gd name="connsiteX1" fmla="*/ 37608 w 37607"/>
                  <a:gd name="connsiteY1" fmla="*/ 0 h 36341"/>
                  <a:gd name="connsiteX2" fmla="*/ 37608 w 37607"/>
                  <a:gd name="connsiteY2" fmla="*/ 36341 h 36341"/>
                  <a:gd name="connsiteX3" fmla="*/ 0 w 37607"/>
                  <a:gd name="connsiteY3" fmla="*/ 36341 h 36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607" h="36341">
                    <a:moveTo>
                      <a:pt x="0" y="0"/>
                    </a:moveTo>
                    <a:lnTo>
                      <a:pt x="37608" y="0"/>
                    </a:lnTo>
                    <a:lnTo>
                      <a:pt x="37608" y="36341"/>
                    </a:lnTo>
                    <a:lnTo>
                      <a:pt x="0" y="36341"/>
                    </a:lnTo>
                    <a:close/>
                  </a:path>
                </a:pathLst>
              </a:custGeom>
              <a:solidFill>
                <a:schemeClr val="accent6"/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8" name="Freeform 70">
                <a:extLst>
                  <a:ext uri="{FF2B5EF4-FFF2-40B4-BE49-F238E27FC236}">
                    <a16:creationId xmlns:a16="http://schemas.microsoft.com/office/drawing/2014/main" id="{A65C3752-564A-319F-696F-7AA97D671B9C}"/>
                  </a:ext>
                </a:extLst>
              </p:cNvPr>
              <p:cNvSpPr/>
              <p:nvPr/>
            </p:nvSpPr>
            <p:spPr>
              <a:xfrm>
                <a:off x="7816185" y="792701"/>
                <a:ext cx="39459" cy="28449"/>
              </a:xfrm>
              <a:custGeom>
                <a:avLst/>
                <a:gdLst>
                  <a:gd name="connsiteX0" fmla="*/ 34003 w 39459"/>
                  <a:gd name="connsiteY0" fmla="*/ 0 h 28449"/>
                  <a:gd name="connsiteX1" fmla="*/ 15978 w 39459"/>
                  <a:gd name="connsiteY1" fmla="*/ 17148 h 28449"/>
                  <a:gd name="connsiteX2" fmla="*/ 5748 w 39459"/>
                  <a:gd name="connsiteY2" fmla="*/ 6430 h 28449"/>
                  <a:gd name="connsiteX3" fmla="*/ 0 w 39459"/>
                  <a:gd name="connsiteY3" fmla="*/ 11886 h 28449"/>
                  <a:gd name="connsiteX4" fmla="*/ 10230 w 39459"/>
                  <a:gd name="connsiteY4" fmla="*/ 22604 h 28449"/>
                  <a:gd name="connsiteX5" fmla="*/ 15686 w 39459"/>
                  <a:gd name="connsiteY5" fmla="*/ 28450 h 28449"/>
                  <a:gd name="connsiteX6" fmla="*/ 39459 w 39459"/>
                  <a:gd name="connsiteY6" fmla="*/ 5748 h 28449"/>
                  <a:gd name="connsiteX7" fmla="*/ 34003 w 39459"/>
                  <a:gd name="connsiteY7" fmla="*/ 0 h 28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459" h="28449">
                    <a:moveTo>
                      <a:pt x="34003" y="0"/>
                    </a:moveTo>
                    <a:lnTo>
                      <a:pt x="15978" y="17148"/>
                    </a:lnTo>
                    <a:lnTo>
                      <a:pt x="5748" y="6430"/>
                    </a:lnTo>
                    <a:lnTo>
                      <a:pt x="0" y="11886"/>
                    </a:lnTo>
                    <a:lnTo>
                      <a:pt x="10230" y="22604"/>
                    </a:lnTo>
                    <a:cubicBezTo>
                      <a:pt x="10230" y="22604"/>
                      <a:pt x="15686" y="28450"/>
                      <a:pt x="15686" y="28450"/>
                    </a:cubicBezTo>
                    <a:lnTo>
                      <a:pt x="39459" y="5748"/>
                    </a:lnTo>
                    <a:lnTo>
                      <a:pt x="34003" y="0"/>
                    </a:lnTo>
                    <a:close/>
                  </a:path>
                </a:pathLst>
              </a:custGeom>
              <a:solidFill>
                <a:srgbClr val="FFFFFF"/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349" name="Graphic 11">
                <a:extLst>
                  <a:ext uri="{FF2B5EF4-FFF2-40B4-BE49-F238E27FC236}">
                    <a16:creationId xmlns:a16="http://schemas.microsoft.com/office/drawing/2014/main" id="{C89A0D16-DF8F-A33F-2F64-2843F50CBCD1}"/>
                  </a:ext>
                </a:extLst>
              </p:cNvPr>
              <p:cNvGrpSpPr/>
              <p:nvPr/>
            </p:nvGrpSpPr>
            <p:grpSpPr>
              <a:xfrm>
                <a:off x="7875365" y="859830"/>
                <a:ext cx="81021" cy="27891"/>
                <a:chOff x="7875365" y="859830"/>
                <a:chExt cx="81021" cy="27891"/>
              </a:xfrm>
              <a:solidFill>
                <a:srgbClr val="7AB6F6"/>
              </a:solidFill>
            </p:grpSpPr>
            <p:sp>
              <p:nvSpPr>
                <p:cNvPr id="352" name="Freeform 72">
                  <a:extLst>
                    <a:ext uri="{FF2B5EF4-FFF2-40B4-BE49-F238E27FC236}">
                      <a16:creationId xmlns:a16="http://schemas.microsoft.com/office/drawing/2014/main" id="{40B1A61E-44A7-663E-41A2-E848B654EECB}"/>
                    </a:ext>
                  </a:extLst>
                </p:cNvPr>
                <p:cNvSpPr/>
                <p:nvPr/>
              </p:nvSpPr>
              <p:spPr>
                <a:xfrm>
                  <a:off x="7875812" y="859830"/>
                  <a:ext cx="80574" cy="9353"/>
                </a:xfrm>
                <a:custGeom>
                  <a:avLst/>
                  <a:gdLst>
                    <a:gd name="connsiteX0" fmla="*/ 80477 w 80574"/>
                    <a:gd name="connsiteY0" fmla="*/ 9353 h 9353"/>
                    <a:gd name="connsiteX1" fmla="*/ 0 w 80574"/>
                    <a:gd name="connsiteY1" fmla="*/ 7405 h 9353"/>
                    <a:gd name="connsiteX2" fmla="*/ 195 w 80574"/>
                    <a:gd name="connsiteY2" fmla="*/ 0 h 9353"/>
                    <a:gd name="connsiteX3" fmla="*/ 80574 w 80574"/>
                    <a:gd name="connsiteY3" fmla="*/ 1851 h 9353"/>
                    <a:gd name="connsiteX4" fmla="*/ 80477 w 80574"/>
                    <a:gd name="connsiteY4" fmla="*/ 9353 h 9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574" h="9353">
                      <a:moveTo>
                        <a:pt x="80477" y="9353"/>
                      </a:moveTo>
                      <a:lnTo>
                        <a:pt x="0" y="7405"/>
                      </a:lnTo>
                      <a:lnTo>
                        <a:pt x="195" y="0"/>
                      </a:lnTo>
                      <a:lnTo>
                        <a:pt x="80574" y="1851"/>
                      </a:lnTo>
                      <a:lnTo>
                        <a:pt x="80477" y="935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53" name="Freeform 73">
                  <a:extLst>
                    <a:ext uri="{FF2B5EF4-FFF2-40B4-BE49-F238E27FC236}">
                      <a16:creationId xmlns:a16="http://schemas.microsoft.com/office/drawing/2014/main" id="{766407E2-27D6-A4EF-AE3D-AFE440ED7358}"/>
                    </a:ext>
                  </a:extLst>
                </p:cNvPr>
                <p:cNvSpPr/>
                <p:nvPr/>
              </p:nvSpPr>
              <p:spPr>
                <a:xfrm rot="-5319000">
                  <a:off x="7911978" y="842834"/>
                  <a:ext cx="7404" cy="80477"/>
                </a:xfrm>
                <a:custGeom>
                  <a:avLst/>
                  <a:gdLst>
                    <a:gd name="connsiteX0" fmla="*/ 0 w 7404"/>
                    <a:gd name="connsiteY0" fmla="*/ 0 h 80477"/>
                    <a:gd name="connsiteX1" fmla="*/ 7405 w 7404"/>
                    <a:gd name="connsiteY1" fmla="*/ 0 h 80477"/>
                    <a:gd name="connsiteX2" fmla="*/ 7405 w 7404"/>
                    <a:gd name="connsiteY2" fmla="*/ 80477 h 80477"/>
                    <a:gd name="connsiteX3" fmla="*/ 0 w 7404"/>
                    <a:gd name="connsiteY3" fmla="*/ 80477 h 804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04" h="80477">
                      <a:moveTo>
                        <a:pt x="0" y="0"/>
                      </a:moveTo>
                      <a:lnTo>
                        <a:pt x="7405" y="0"/>
                      </a:lnTo>
                      <a:lnTo>
                        <a:pt x="7405" y="80477"/>
                      </a:lnTo>
                      <a:lnTo>
                        <a:pt x="0" y="8047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350" name="Freeform 74">
                <a:extLst>
                  <a:ext uri="{FF2B5EF4-FFF2-40B4-BE49-F238E27FC236}">
                    <a16:creationId xmlns:a16="http://schemas.microsoft.com/office/drawing/2014/main" id="{86CE1B98-16D3-17C3-9C05-ECE07CDE36FF}"/>
                  </a:ext>
                </a:extLst>
              </p:cNvPr>
              <p:cNvSpPr/>
              <p:nvPr/>
            </p:nvSpPr>
            <p:spPr>
              <a:xfrm rot="-5318400">
                <a:off x="7811536" y="852214"/>
                <a:ext cx="37510" cy="36243"/>
              </a:xfrm>
              <a:custGeom>
                <a:avLst/>
                <a:gdLst>
                  <a:gd name="connsiteX0" fmla="*/ 0 w 37510"/>
                  <a:gd name="connsiteY0" fmla="*/ 0 h 36243"/>
                  <a:gd name="connsiteX1" fmla="*/ 37510 w 37510"/>
                  <a:gd name="connsiteY1" fmla="*/ 0 h 36243"/>
                  <a:gd name="connsiteX2" fmla="*/ 37510 w 37510"/>
                  <a:gd name="connsiteY2" fmla="*/ 36244 h 36243"/>
                  <a:gd name="connsiteX3" fmla="*/ 0 w 37510"/>
                  <a:gd name="connsiteY3" fmla="*/ 36244 h 36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510" h="36243">
                    <a:moveTo>
                      <a:pt x="0" y="0"/>
                    </a:moveTo>
                    <a:lnTo>
                      <a:pt x="37510" y="0"/>
                    </a:lnTo>
                    <a:lnTo>
                      <a:pt x="37510" y="36244"/>
                    </a:lnTo>
                    <a:lnTo>
                      <a:pt x="0" y="36244"/>
                    </a:lnTo>
                    <a:close/>
                  </a:path>
                </a:pathLst>
              </a:custGeom>
              <a:solidFill>
                <a:schemeClr val="accent1"/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51" name="Freeform 75">
                <a:extLst>
                  <a:ext uri="{FF2B5EF4-FFF2-40B4-BE49-F238E27FC236}">
                    <a16:creationId xmlns:a16="http://schemas.microsoft.com/office/drawing/2014/main" id="{3FE36EFD-1CFC-7F9B-1867-3BA713620970}"/>
                  </a:ext>
                </a:extLst>
              </p:cNvPr>
              <p:cNvSpPr/>
              <p:nvPr/>
            </p:nvSpPr>
            <p:spPr>
              <a:xfrm>
                <a:off x="7937680" y="677344"/>
                <a:ext cx="49981" cy="50566"/>
              </a:xfrm>
              <a:custGeom>
                <a:avLst/>
                <a:gdLst>
                  <a:gd name="connsiteX0" fmla="*/ 0 w 49981"/>
                  <a:gd name="connsiteY0" fmla="*/ 49397 h 50566"/>
                  <a:gd name="connsiteX1" fmla="*/ 49982 w 49981"/>
                  <a:gd name="connsiteY1" fmla="*/ 50566 h 50566"/>
                  <a:gd name="connsiteX2" fmla="*/ 1169 w 49981"/>
                  <a:gd name="connsiteY2" fmla="*/ 0 h 50566"/>
                  <a:gd name="connsiteX3" fmla="*/ 0 w 49981"/>
                  <a:gd name="connsiteY3" fmla="*/ 49397 h 50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981" h="50566">
                    <a:moveTo>
                      <a:pt x="0" y="49397"/>
                    </a:moveTo>
                    <a:lnTo>
                      <a:pt x="49982" y="50566"/>
                    </a:lnTo>
                    <a:lnTo>
                      <a:pt x="1169" y="0"/>
                    </a:lnTo>
                    <a:lnTo>
                      <a:pt x="0" y="49397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304" name="Graphic 11">
              <a:extLst>
                <a:ext uri="{FF2B5EF4-FFF2-40B4-BE49-F238E27FC236}">
                  <a16:creationId xmlns:a16="http://schemas.microsoft.com/office/drawing/2014/main" id="{03E12DBC-C629-8507-1292-DF10402D0F04}"/>
                </a:ext>
              </a:extLst>
            </p:cNvPr>
            <p:cNvGrpSpPr/>
            <p:nvPr/>
          </p:nvGrpSpPr>
          <p:grpSpPr>
            <a:xfrm>
              <a:off x="8259394" y="851750"/>
              <a:ext cx="309363" cy="262615"/>
              <a:chOff x="8259394" y="851750"/>
              <a:chExt cx="309363" cy="262615"/>
            </a:xfrm>
          </p:grpSpPr>
          <p:grpSp>
            <p:nvGrpSpPr>
              <p:cNvPr id="326" name="Graphic 11">
                <a:extLst>
                  <a:ext uri="{FF2B5EF4-FFF2-40B4-BE49-F238E27FC236}">
                    <a16:creationId xmlns:a16="http://schemas.microsoft.com/office/drawing/2014/main" id="{DB1A43EF-C4D0-A67D-3D05-A84EF43D0E06}"/>
                  </a:ext>
                </a:extLst>
              </p:cNvPr>
              <p:cNvGrpSpPr/>
              <p:nvPr/>
            </p:nvGrpSpPr>
            <p:grpSpPr>
              <a:xfrm>
                <a:off x="8259394" y="851750"/>
                <a:ext cx="309363" cy="262615"/>
                <a:chOff x="8259394" y="851750"/>
                <a:chExt cx="309363" cy="262615"/>
              </a:xfrm>
            </p:grpSpPr>
            <p:sp>
              <p:nvSpPr>
                <p:cNvPr id="328" name="Freeform 78">
                  <a:extLst>
                    <a:ext uri="{FF2B5EF4-FFF2-40B4-BE49-F238E27FC236}">
                      <a16:creationId xmlns:a16="http://schemas.microsoft.com/office/drawing/2014/main" id="{6634D81D-D67A-7E0B-B726-BAB3AD689E09}"/>
                    </a:ext>
                  </a:extLst>
                </p:cNvPr>
                <p:cNvSpPr/>
                <p:nvPr/>
              </p:nvSpPr>
              <p:spPr>
                <a:xfrm rot="-2700000">
                  <a:off x="8335270" y="915351"/>
                  <a:ext cx="203920" cy="135622"/>
                </a:xfrm>
                <a:custGeom>
                  <a:avLst/>
                  <a:gdLst>
                    <a:gd name="connsiteX0" fmla="*/ 0 w 203920"/>
                    <a:gd name="connsiteY0" fmla="*/ 0 h 135622"/>
                    <a:gd name="connsiteX1" fmla="*/ 203921 w 203920"/>
                    <a:gd name="connsiteY1" fmla="*/ 0 h 135622"/>
                    <a:gd name="connsiteX2" fmla="*/ 203921 w 203920"/>
                    <a:gd name="connsiteY2" fmla="*/ 135622 h 135622"/>
                    <a:gd name="connsiteX3" fmla="*/ 0 w 203920"/>
                    <a:gd name="connsiteY3" fmla="*/ 135622 h 135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3920" h="135622">
                      <a:moveTo>
                        <a:pt x="0" y="0"/>
                      </a:moveTo>
                      <a:lnTo>
                        <a:pt x="203921" y="0"/>
                      </a:lnTo>
                      <a:lnTo>
                        <a:pt x="203921" y="135622"/>
                      </a:lnTo>
                      <a:lnTo>
                        <a:pt x="0" y="135622"/>
                      </a:lnTo>
                      <a:close/>
                    </a:path>
                  </a:pathLst>
                </a:custGeom>
                <a:solidFill>
                  <a:srgbClr val="ECB49F"/>
                </a:solidFill>
                <a:ln w="9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29" name="Freeform 79">
                  <a:extLst>
                    <a:ext uri="{FF2B5EF4-FFF2-40B4-BE49-F238E27FC236}">
                      <a16:creationId xmlns:a16="http://schemas.microsoft.com/office/drawing/2014/main" id="{9161FD22-923E-0C5B-CE21-1BDFC81F6879}"/>
                    </a:ext>
                  </a:extLst>
                </p:cNvPr>
                <p:cNvSpPr/>
                <p:nvPr/>
              </p:nvSpPr>
              <p:spPr>
                <a:xfrm>
                  <a:off x="8374312" y="1046652"/>
                  <a:ext cx="64206" cy="64206"/>
                </a:xfrm>
                <a:custGeom>
                  <a:avLst/>
                  <a:gdLst>
                    <a:gd name="connsiteX0" fmla="*/ 60260 w 64206"/>
                    <a:gd name="connsiteY0" fmla="*/ 41262 h 64206"/>
                    <a:gd name="connsiteX1" fmla="*/ 60260 w 64206"/>
                    <a:gd name="connsiteY1" fmla="*/ 60260 h 64206"/>
                    <a:gd name="connsiteX2" fmla="*/ 41262 w 64206"/>
                    <a:gd name="connsiteY2" fmla="*/ 60260 h 64206"/>
                    <a:gd name="connsiteX3" fmla="*/ 3946 w 64206"/>
                    <a:gd name="connsiteY3" fmla="*/ 22945 h 64206"/>
                    <a:gd name="connsiteX4" fmla="*/ 3946 w 64206"/>
                    <a:gd name="connsiteY4" fmla="*/ 3946 h 64206"/>
                    <a:gd name="connsiteX5" fmla="*/ 22945 w 64206"/>
                    <a:gd name="connsiteY5" fmla="*/ 3946 h 64206"/>
                    <a:gd name="connsiteX6" fmla="*/ 60260 w 64206"/>
                    <a:gd name="connsiteY6" fmla="*/ 41262 h 64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4206" h="64206">
                      <a:moveTo>
                        <a:pt x="60260" y="41262"/>
                      </a:moveTo>
                      <a:cubicBezTo>
                        <a:pt x="65522" y="46523"/>
                        <a:pt x="65522" y="54999"/>
                        <a:pt x="60260" y="60260"/>
                      </a:cubicBezTo>
                      <a:cubicBezTo>
                        <a:pt x="54999" y="65522"/>
                        <a:pt x="46523" y="65522"/>
                        <a:pt x="41262" y="60260"/>
                      </a:cubicBezTo>
                      <a:lnTo>
                        <a:pt x="3946" y="22945"/>
                      </a:lnTo>
                      <a:cubicBezTo>
                        <a:pt x="-1315" y="17683"/>
                        <a:pt x="-1315" y="9207"/>
                        <a:pt x="3946" y="3946"/>
                      </a:cubicBezTo>
                      <a:cubicBezTo>
                        <a:pt x="9207" y="-1315"/>
                        <a:pt x="17684" y="-1315"/>
                        <a:pt x="22945" y="3946"/>
                      </a:cubicBezTo>
                      <a:lnTo>
                        <a:pt x="60260" y="41262"/>
                      </a:lnTo>
                      <a:close/>
                    </a:path>
                  </a:pathLst>
                </a:custGeom>
                <a:solidFill>
                  <a:srgbClr val="C4846E"/>
                </a:solidFill>
                <a:ln w="9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30" name="Freeform 80">
                  <a:extLst>
                    <a:ext uri="{FF2B5EF4-FFF2-40B4-BE49-F238E27FC236}">
                      <a16:creationId xmlns:a16="http://schemas.microsoft.com/office/drawing/2014/main" id="{E1B38CA6-84B8-DDC0-F985-A98D83E87DF6}"/>
                    </a:ext>
                  </a:extLst>
                </p:cNvPr>
                <p:cNvSpPr/>
                <p:nvPr/>
              </p:nvSpPr>
              <p:spPr>
                <a:xfrm>
                  <a:off x="8399839" y="1021028"/>
                  <a:ext cx="64303" cy="64206"/>
                </a:xfrm>
                <a:custGeom>
                  <a:avLst/>
                  <a:gdLst>
                    <a:gd name="connsiteX0" fmla="*/ 60358 w 64303"/>
                    <a:gd name="connsiteY0" fmla="*/ 41262 h 64206"/>
                    <a:gd name="connsiteX1" fmla="*/ 60358 w 64303"/>
                    <a:gd name="connsiteY1" fmla="*/ 60260 h 64206"/>
                    <a:gd name="connsiteX2" fmla="*/ 41262 w 64303"/>
                    <a:gd name="connsiteY2" fmla="*/ 60260 h 64206"/>
                    <a:gd name="connsiteX3" fmla="*/ 3946 w 64303"/>
                    <a:gd name="connsiteY3" fmla="*/ 22945 h 64206"/>
                    <a:gd name="connsiteX4" fmla="*/ 3946 w 64303"/>
                    <a:gd name="connsiteY4" fmla="*/ 3946 h 64206"/>
                    <a:gd name="connsiteX5" fmla="*/ 22945 w 64303"/>
                    <a:gd name="connsiteY5" fmla="*/ 3946 h 64206"/>
                    <a:gd name="connsiteX6" fmla="*/ 60260 w 64303"/>
                    <a:gd name="connsiteY6" fmla="*/ 41262 h 64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4303" h="64206">
                      <a:moveTo>
                        <a:pt x="60358" y="41262"/>
                      </a:moveTo>
                      <a:cubicBezTo>
                        <a:pt x="65619" y="46523"/>
                        <a:pt x="65619" y="54999"/>
                        <a:pt x="60358" y="60260"/>
                      </a:cubicBezTo>
                      <a:cubicBezTo>
                        <a:pt x="55097" y="65522"/>
                        <a:pt x="46523" y="65522"/>
                        <a:pt x="41262" y="60260"/>
                      </a:cubicBezTo>
                      <a:lnTo>
                        <a:pt x="3946" y="22945"/>
                      </a:lnTo>
                      <a:cubicBezTo>
                        <a:pt x="-1315" y="17684"/>
                        <a:pt x="-1315" y="9207"/>
                        <a:pt x="3946" y="3946"/>
                      </a:cubicBezTo>
                      <a:cubicBezTo>
                        <a:pt x="9207" y="-1315"/>
                        <a:pt x="17684" y="-1315"/>
                        <a:pt x="22945" y="3946"/>
                      </a:cubicBezTo>
                      <a:lnTo>
                        <a:pt x="60260" y="41262"/>
                      </a:lnTo>
                      <a:close/>
                    </a:path>
                  </a:pathLst>
                </a:custGeom>
                <a:solidFill>
                  <a:srgbClr val="C4846E"/>
                </a:solidFill>
                <a:ln w="9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31" name="Freeform 81">
                  <a:extLst>
                    <a:ext uri="{FF2B5EF4-FFF2-40B4-BE49-F238E27FC236}">
                      <a16:creationId xmlns:a16="http://schemas.microsoft.com/office/drawing/2014/main" id="{AD73A2A0-BCAE-4AAF-01CC-5903008D3040}"/>
                    </a:ext>
                  </a:extLst>
                </p:cNvPr>
                <p:cNvSpPr/>
                <p:nvPr/>
              </p:nvSpPr>
              <p:spPr>
                <a:xfrm>
                  <a:off x="8425560" y="995404"/>
                  <a:ext cx="64206" cy="64206"/>
                </a:xfrm>
                <a:custGeom>
                  <a:avLst/>
                  <a:gdLst>
                    <a:gd name="connsiteX0" fmla="*/ 60260 w 64206"/>
                    <a:gd name="connsiteY0" fmla="*/ 41262 h 64206"/>
                    <a:gd name="connsiteX1" fmla="*/ 60260 w 64206"/>
                    <a:gd name="connsiteY1" fmla="*/ 60260 h 64206"/>
                    <a:gd name="connsiteX2" fmla="*/ 41262 w 64206"/>
                    <a:gd name="connsiteY2" fmla="*/ 60260 h 64206"/>
                    <a:gd name="connsiteX3" fmla="*/ 3946 w 64206"/>
                    <a:gd name="connsiteY3" fmla="*/ 22945 h 64206"/>
                    <a:gd name="connsiteX4" fmla="*/ 3946 w 64206"/>
                    <a:gd name="connsiteY4" fmla="*/ 3946 h 64206"/>
                    <a:gd name="connsiteX5" fmla="*/ 22945 w 64206"/>
                    <a:gd name="connsiteY5" fmla="*/ 3946 h 64206"/>
                    <a:gd name="connsiteX6" fmla="*/ 60260 w 64206"/>
                    <a:gd name="connsiteY6" fmla="*/ 41262 h 64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4206" h="64206">
                      <a:moveTo>
                        <a:pt x="60260" y="41262"/>
                      </a:moveTo>
                      <a:cubicBezTo>
                        <a:pt x="65522" y="46523"/>
                        <a:pt x="65522" y="54999"/>
                        <a:pt x="60260" y="60260"/>
                      </a:cubicBezTo>
                      <a:cubicBezTo>
                        <a:pt x="54999" y="65522"/>
                        <a:pt x="46523" y="65522"/>
                        <a:pt x="41262" y="60260"/>
                      </a:cubicBezTo>
                      <a:lnTo>
                        <a:pt x="3946" y="22945"/>
                      </a:lnTo>
                      <a:cubicBezTo>
                        <a:pt x="-1315" y="17683"/>
                        <a:pt x="-1315" y="9207"/>
                        <a:pt x="3946" y="3946"/>
                      </a:cubicBezTo>
                      <a:cubicBezTo>
                        <a:pt x="9207" y="-1315"/>
                        <a:pt x="17684" y="-1315"/>
                        <a:pt x="22945" y="3946"/>
                      </a:cubicBezTo>
                      <a:lnTo>
                        <a:pt x="60260" y="41262"/>
                      </a:lnTo>
                      <a:close/>
                    </a:path>
                  </a:pathLst>
                </a:custGeom>
                <a:solidFill>
                  <a:srgbClr val="C4846E"/>
                </a:solidFill>
                <a:ln w="9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32" name="Freeform 82">
                  <a:extLst>
                    <a:ext uri="{FF2B5EF4-FFF2-40B4-BE49-F238E27FC236}">
                      <a16:creationId xmlns:a16="http://schemas.microsoft.com/office/drawing/2014/main" id="{EE24DCFE-03AA-D734-9931-1A27A1FE3725}"/>
                    </a:ext>
                  </a:extLst>
                </p:cNvPr>
                <p:cNvSpPr/>
                <p:nvPr/>
              </p:nvSpPr>
              <p:spPr>
                <a:xfrm>
                  <a:off x="8451184" y="969780"/>
                  <a:ext cx="64206" cy="64206"/>
                </a:xfrm>
                <a:custGeom>
                  <a:avLst/>
                  <a:gdLst>
                    <a:gd name="connsiteX0" fmla="*/ 60260 w 64206"/>
                    <a:gd name="connsiteY0" fmla="*/ 41262 h 64206"/>
                    <a:gd name="connsiteX1" fmla="*/ 60260 w 64206"/>
                    <a:gd name="connsiteY1" fmla="*/ 60260 h 64206"/>
                    <a:gd name="connsiteX2" fmla="*/ 41262 w 64206"/>
                    <a:gd name="connsiteY2" fmla="*/ 60260 h 64206"/>
                    <a:gd name="connsiteX3" fmla="*/ 3946 w 64206"/>
                    <a:gd name="connsiteY3" fmla="*/ 22945 h 64206"/>
                    <a:gd name="connsiteX4" fmla="*/ 3946 w 64206"/>
                    <a:gd name="connsiteY4" fmla="*/ 3946 h 64206"/>
                    <a:gd name="connsiteX5" fmla="*/ 22945 w 64206"/>
                    <a:gd name="connsiteY5" fmla="*/ 3946 h 64206"/>
                    <a:gd name="connsiteX6" fmla="*/ 60260 w 64206"/>
                    <a:gd name="connsiteY6" fmla="*/ 41262 h 64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4206" h="64206">
                      <a:moveTo>
                        <a:pt x="60260" y="41262"/>
                      </a:moveTo>
                      <a:cubicBezTo>
                        <a:pt x="65522" y="46523"/>
                        <a:pt x="65522" y="54999"/>
                        <a:pt x="60260" y="60260"/>
                      </a:cubicBezTo>
                      <a:cubicBezTo>
                        <a:pt x="54999" y="65522"/>
                        <a:pt x="46523" y="65522"/>
                        <a:pt x="41262" y="60260"/>
                      </a:cubicBezTo>
                      <a:lnTo>
                        <a:pt x="3946" y="22945"/>
                      </a:lnTo>
                      <a:cubicBezTo>
                        <a:pt x="-1315" y="17683"/>
                        <a:pt x="-1315" y="9207"/>
                        <a:pt x="3946" y="3946"/>
                      </a:cubicBezTo>
                      <a:cubicBezTo>
                        <a:pt x="9207" y="-1315"/>
                        <a:pt x="17684" y="-1315"/>
                        <a:pt x="22945" y="3946"/>
                      </a:cubicBezTo>
                      <a:lnTo>
                        <a:pt x="60260" y="41262"/>
                      </a:lnTo>
                      <a:close/>
                    </a:path>
                  </a:pathLst>
                </a:custGeom>
                <a:solidFill>
                  <a:srgbClr val="C4846E"/>
                </a:solidFill>
                <a:ln w="9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33" name="Freeform 83">
                  <a:extLst>
                    <a:ext uri="{FF2B5EF4-FFF2-40B4-BE49-F238E27FC236}">
                      <a16:creationId xmlns:a16="http://schemas.microsoft.com/office/drawing/2014/main" id="{D9721AF2-11C3-3B28-80DA-8DF153EB6203}"/>
                    </a:ext>
                  </a:extLst>
                </p:cNvPr>
                <p:cNvSpPr/>
                <p:nvPr/>
              </p:nvSpPr>
              <p:spPr>
                <a:xfrm rot="-2699399">
                  <a:off x="8314497" y="903942"/>
                  <a:ext cx="135622" cy="147995"/>
                </a:xfrm>
                <a:custGeom>
                  <a:avLst/>
                  <a:gdLst>
                    <a:gd name="connsiteX0" fmla="*/ 0 w 135622"/>
                    <a:gd name="connsiteY0" fmla="*/ 0 h 147995"/>
                    <a:gd name="connsiteX1" fmla="*/ 135622 w 135622"/>
                    <a:gd name="connsiteY1" fmla="*/ 0 h 147995"/>
                    <a:gd name="connsiteX2" fmla="*/ 135622 w 135622"/>
                    <a:gd name="connsiteY2" fmla="*/ 147996 h 147995"/>
                    <a:gd name="connsiteX3" fmla="*/ 0 w 135622"/>
                    <a:gd name="connsiteY3" fmla="*/ 147996 h 147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5622" h="147995">
                      <a:moveTo>
                        <a:pt x="0" y="0"/>
                      </a:moveTo>
                      <a:lnTo>
                        <a:pt x="135622" y="0"/>
                      </a:lnTo>
                      <a:lnTo>
                        <a:pt x="135622" y="147996"/>
                      </a:lnTo>
                      <a:lnTo>
                        <a:pt x="0" y="147996"/>
                      </a:lnTo>
                      <a:close/>
                    </a:path>
                  </a:pathLst>
                </a:custGeom>
                <a:solidFill>
                  <a:srgbClr val="C4846E"/>
                </a:solidFill>
                <a:ln w="9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34" name="Freeform 84">
                  <a:extLst>
                    <a:ext uri="{FF2B5EF4-FFF2-40B4-BE49-F238E27FC236}">
                      <a16:creationId xmlns:a16="http://schemas.microsoft.com/office/drawing/2014/main" id="{42CDF6BE-8CD1-E849-EC06-7B3D443CB306}"/>
                    </a:ext>
                  </a:extLst>
                </p:cNvPr>
                <p:cNvSpPr/>
                <p:nvPr/>
              </p:nvSpPr>
              <p:spPr>
                <a:xfrm>
                  <a:off x="8259394" y="854861"/>
                  <a:ext cx="146632" cy="146631"/>
                </a:xfrm>
                <a:custGeom>
                  <a:avLst/>
                  <a:gdLst>
                    <a:gd name="connsiteX0" fmla="*/ 50761 w 146632"/>
                    <a:gd name="connsiteY0" fmla="*/ 146632 h 146631"/>
                    <a:gd name="connsiteX1" fmla="*/ 4969 w 146632"/>
                    <a:gd name="connsiteY1" fmla="*/ 100840 h 146631"/>
                    <a:gd name="connsiteX2" fmla="*/ 4969 w 146632"/>
                    <a:gd name="connsiteY2" fmla="*/ 76872 h 146631"/>
                    <a:gd name="connsiteX3" fmla="*/ 76872 w 146632"/>
                    <a:gd name="connsiteY3" fmla="*/ 4969 h 146631"/>
                    <a:gd name="connsiteX4" fmla="*/ 100840 w 146632"/>
                    <a:gd name="connsiteY4" fmla="*/ 4969 h 146631"/>
                    <a:gd name="connsiteX5" fmla="*/ 146632 w 146632"/>
                    <a:gd name="connsiteY5" fmla="*/ 50664 h 146631"/>
                    <a:gd name="connsiteX6" fmla="*/ 50761 w 146632"/>
                    <a:gd name="connsiteY6" fmla="*/ 146535 h 146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6632" h="146631">
                      <a:moveTo>
                        <a:pt x="50761" y="146632"/>
                      </a:moveTo>
                      <a:lnTo>
                        <a:pt x="4969" y="100840"/>
                      </a:lnTo>
                      <a:cubicBezTo>
                        <a:pt x="-1656" y="94215"/>
                        <a:pt x="-1656" y="83497"/>
                        <a:pt x="4969" y="76872"/>
                      </a:cubicBezTo>
                      <a:lnTo>
                        <a:pt x="76872" y="4969"/>
                      </a:lnTo>
                      <a:cubicBezTo>
                        <a:pt x="83497" y="-1656"/>
                        <a:pt x="94215" y="-1656"/>
                        <a:pt x="100840" y="4969"/>
                      </a:cubicBezTo>
                      <a:lnTo>
                        <a:pt x="146632" y="50664"/>
                      </a:lnTo>
                      <a:lnTo>
                        <a:pt x="50761" y="146535"/>
                      </a:lnTo>
                      <a:close/>
                    </a:path>
                  </a:pathLst>
                </a:custGeom>
                <a:solidFill>
                  <a:schemeClr val="accent4">
                    <a:lumMod val="50000"/>
                  </a:schemeClr>
                </a:solidFill>
                <a:ln w="9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35" name="Freeform 85">
                  <a:extLst>
                    <a:ext uri="{FF2B5EF4-FFF2-40B4-BE49-F238E27FC236}">
                      <a16:creationId xmlns:a16="http://schemas.microsoft.com/office/drawing/2014/main" id="{D89FD41C-CDB8-7D53-943F-8963F865F401}"/>
                    </a:ext>
                  </a:extLst>
                </p:cNvPr>
                <p:cNvSpPr/>
                <p:nvPr/>
              </p:nvSpPr>
              <p:spPr>
                <a:xfrm>
                  <a:off x="8305040" y="999691"/>
                  <a:ext cx="38971" cy="38971"/>
                </a:xfrm>
                <a:custGeom>
                  <a:avLst/>
                  <a:gdLst>
                    <a:gd name="connsiteX0" fmla="*/ 22945 w 38971"/>
                    <a:gd name="connsiteY0" fmla="*/ 35026 h 38971"/>
                    <a:gd name="connsiteX1" fmla="*/ 3946 w 38971"/>
                    <a:gd name="connsiteY1" fmla="*/ 35026 h 38971"/>
                    <a:gd name="connsiteX2" fmla="*/ 3946 w 38971"/>
                    <a:gd name="connsiteY2" fmla="*/ 16027 h 38971"/>
                    <a:gd name="connsiteX3" fmla="*/ 16027 w 38971"/>
                    <a:gd name="connsiteY3" fmla="*/ 3946 h 38971"/>
                    <a:gd name="connsiteX4" fmla="*/ 35026 w 38971"/>
                    <a:gd name="connsiteY4" fmla="*/ 3946 h 38971"/>
                    <a:gd name="connsiteX5" fmla="*/ 35026 w 38971"/>
                    <a:gd name="connsiteY5" fmla="*/ 22945 h 38971"/>
                    <a:gd name="connsiteX6" fmla="*/ 22945 w 38971"/>
                    <a:gd name="connsiteY6" fmla="*/ 35026 h 389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8971" h="38971">
                      <a:moveTo>
                        <a:pt x="22945" y="35026"/>
                      </a:moveTo>
                      <a:cubicBezTo>
                        <a:pt x="17684" y="40287"/>
                        <a:pt x="9207" y="40287"/>
                        <a:pt x="3946" y="35026"/>
                      </a:cubicBezTo>
                      <a:cubicBezTo>
                        <a:pt x="-1315" y="29765"/>
                        <a:pt x="-1315" y="21288"/>
                        <a:pt x="3946" y="16027"/>
                      </a:cubicBezTo>
                      <a:lnTo>
                        <a:pt x="16027" y="3946"/>
                      </a:lnTo>
                      <a:cubicBezTo>
                        <a:pt x="21288" y="-1315"/>
                        <a:pt x="29765" y="-1315"/>
                        <a:pt x="35026" y="3946"/>
                      </a:cubicBezTo>
                      <a:cubicBezTo>
                        <a:pt x="40287" y="9207"/>
                        <a:pt x="40287" y="17683"/>
                        <a:pt x="35026" y="22945"/>
                      </a:cubicBezTo>
                      <a:lnTo>
                        <a:pt x="22945" y="35026"/>
                      </a:lnTo>
                      <a:close/>
                    </a:path>
                  </a:pathLst>
                </a:custGeom>
                <a:solidFill>
                  <a:srgbClr val="ECB49F"/>
                </a:solidFill>
                <a:ln w="9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36" name="Freeform 86">
                  <a:extLst>
                    <a:ext uri="{FF2B5EF4-FFF2-40B4-BE49-F238E27FC236}">
                      <a16:creationId xmlns:a16="http://schemas.microsoft.com/office/drawing/2014/main" id="{DA0CBE0A-1804-B62F-288E-FCD5D2265ED5}"/>
                    </a:ext>
                  </a:extLst>
                </p:cNvPr>
                <p:cNvSpPr/>
                <p:nvPr/>
              </p:nvSpPr>
              <p:spPr>
                <a:xfrm>
                  <a:off x="8330274" y="1024925"/>
                  <a:ext cx="38971" cy="38971"/>
                </a:xfrm>
                <a:custGeom>
                  <a:avLst/>
                  <a:gdLst>
                    <a:gd name="connsiteX0" fmla="*/ 22945 w 38971"/>
                    <a:gd name="connsiteY0" fmla="*/ 35026 h 38971"/>
                    <a:gd name="connsiteX1" fmla="*/ 3946 w 38971"/>
                    <a:gd name="connsiteY1" fmla="*/ 35026 h 38971"/>
                    <a:gd name="connsiteX2" fmla="*/ 3946 w 38971"/>
                    <a:gd name="connsiteY2" fmla="*/ 16027 h 38971"/>
                    <a:gd name="connsiteX3" fmla="*/ 16027 w 38971"/>
                    <a:gd name="connsiteY3" fmla="*/ 3946 h 38971"/>
                    <a:gd name="connsiteX4" fmla="*/ 35026 w 38971"/>
                    <a:gd name="connsiteY4" fmla="*/ 3946 h 38971"/>
                    <a:gd name="connsiteX5" fmla="*/ 35026 w 38971"/>
                    <a:gd name="connsiteY5" fmla="*/ 22945 h 38971"/>
                    <a:gd name="connsiteX6" fmla="*/ 22945 w 38971"/>
                    <a:gd name="connsiteY6" fmla="*/ 35026 h 389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8971" h="38971">
                      <a:moveTo>
                        <a:pt x="22945" y="35026"/>
                      </a:moveTo>
                      <a:cubicBezTo>
                        <a:pt x="17684" y="40287"/>
                        <a:pt x="9207" y="40287"/>
                        <a:pt x="3946" y="35026"/>
                      </a:cubicBezTo>
                      <a:cubicBezTo>
                        <a:pt x="-1315" y="29765"/>
                        <a:pt x="-1315" y="21288"/>
                        <a:pt x="3946" y="16027"/>
                      </a:cubicBezTo>
                      <a:lnTo>
                        <a:pt x="16027" y="3946"/>
                      </a:lnTo>
                      <a:cubicBezTo>
                        <a:pt x="21288" y="-1315"/>
                        <a:pt x="29765" y="-1315"/>
                        <a:pt x="35026" y="3946"/>
                      </a:cubicBezTo>
                      <a:cubicBezTo>
                        <a:pt x="40287" y="9207"/>
                        <a:pt x="40287" y="17684"/>
                        <a:pt x="35026" y="22945"/>
                      </a:cubicBezTo>
                      <a:lnTo>
                        <a:pt x="22945" y="35026"/>
                      </a:lnTo>
                      <a:close/>
                    </a:path>
                  </a:pathLst>
                </a:custGeom>
                <a:solidFill>
                  <a:srgbClr val="ECB49F"/>
                </a:solidFill>
                <a:ln w="9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37" name="Freeform 87">
                  <a:extLst>
                    <a:ext uri="{FF2B5EF4-FFF2-40B4-BE49-F238E27FC236}">
                      <a16:creationId xmlns:a16="http://schemas.microsoft.com/office/drawing/2014/main" id="{7C05D336-8809-93D4-2B18-822B004CBDA7}"/>
                    </a:ext>
                  </a:extLst>
                </p:cNvPr>
                <p:cNvSpPr/>
                <p:nvPr/>
              </p:nvSpPr>
              <p:spPr>
                <a:xfrm>
                  <a:off x="8355508" y="1050159"/>
                  <a:ext cx="38971" cy="38971"/>
                </a:xfrm>
                <a:custGeom>
                  <a:avLst/>
                  <a:gdLst>
                    <a:gd name="connsiteX0" fmla="*/ 22945 w 38971"/>
                    <a:gd name="connsiteY0" fmla="*/ 35026 h 38971"/>
                    <a:gd name="connsiteX1" fmla="*/ 3946 w 38971"/>
                    <a:gd name="connsiteY1" fmla="*/ 35026 h 38971"/>
                    <a:gd name="connsiteX2" fmla="*/ 3946 w 38971"/>
                    <a:gd name="connsiteY2" fmla="*/ 16027 h 38971"/>
                    <a:gd name="connsiteX3" fmla="*/ 16027 w 38971"/>
                    <a:gd name="connsiteY3" fmla="*/ 3946 h 38971"/>
                    <a:gd name="connsiteX4" fmla="*/ 35026 w 38971"/>
                    <a:gd name="connsiteY4" fmla="*/ 3946 h 38971"/>
                    <a:gd name="connsiteX5" fmla="*/ 35026 w 38971"/>
                    <a:gd name="connsiteY5" fmla="*/ 22945 h 38971"/>
                    <a:gd name="connsiteX6" fmla="*/ 22945 w 38971"/>
                    <a:gd name="connsiteY6" fmla="*/ 35026 h 389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8971" h="38971">
                      <a:moveTo>
                        <a:pt x="22945" y="35026"/>
                      </a:moveTo>
                      <a:cubicBezTo>
                        <a:pt x="17683" y="40287"/>
                        <a:pt x="9207" y="40287"/>
                        <a:pt x="3946" y="35026"/>
                      </a:cubicBezTo>
                      <a:cubicBezTo>
                        <a:pt x="-1315" y="29765"/>
                        <a:pt x="-1315" y="21288"/>
                        <a:pt x="3946" y="16027"/>
                      </a:cubicBezTo>
                      <a:lnTo>
                        <a:pt x="16027" y="3946"/>
                      </a:lnTo>
                      <a:cubicBezTo>
                        <a:pt x="21288" y="-1315"/>
                        <a:pt x="29765" y="-1315"/>
                        <a:pt x="35026" y="3946"/>
                      </a:cubicBezTo>
                      <a:cubicBezTo>
                        <a:pt x="40287" y="9207"/>
                        <a:pt x="40287" y="17683"/>
                        <a:pt x="35026" y="22945"/>
                      </a:cubicBezTo>
                      <a:lnTo>
                        <a:pt x="22945" y="35026"/>
                      </a:lnTo>
                      <a:close/>
                    </a:path>
                  </a:pathLst>
                </a:custGeom>
                <a:solidFill>
                  <a:srgbClr val="ECB49F"/>
                </a:solidFill>
                <a:ln w="9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38" name="Freeform 88">
                  <a:extLst>
                    <a:ext uri="{FF2B5EF4-FFF2-40B4-BE49-F238E27FC236}">
                      <a16:creationId xmlns:a16="http://schemas.microsoft.com/office/drawing/2014/main" id="{1BEB1E1B-6DF6-A730-28B4-2D00835E1170}"/>
                    </a:ext>
                  </a:extLst>
                </p:cNvPr>
                <p:cNvSpPr/>
                <p:nvPr/>
              </p:nvSpPr>
              <p:spPr>
                <a:xfrm>
                  <a:off x="8380743" y="1075394"/>
                  <a:ext cx="38971" cy="38971"/>
                </a:xfrm>
                <a:custGeom>
                  <a:avLst/>
                  <a:gdLst>
                    <a:gd name="connsiteX0" fmla="*/ 22945 w 38971"/>
                    <a:gd name="connsiteY0" fmla="*/ 35026 h 38971"/>
                    <a:gd name="connsiteX1" fmla="*/ 3946 w 38971"/>
                    <a:gd name="connsiteY1" fmla="*/ 35026 h 38971"/>
                    <a:gd name="connsiteX2" fmla="*/ 3946 w 38971"/>
                    <a:gd name="connsiteY2" fmla="*/ 16027 h 38971"/>
                    <a:gd name="connsiteX3" fmla="*/ 16027 w 38971"/>
                    <a:gd name="connsiteY3" fmla="*/ 3946 h 38971"/>
                    <a:gd name="connsiteX4" fmla="*/ 35026 w 38971"/>
                    <a:gd name="connsiteY4" fmla="*/ 3946 h 38971"/>
                    <a:gd name="connsiteX5" fmla="*/ 35026 w 38971"/>
                    <a:gd name="connsiteY5" fmla="*/ 22945 h 38971"/>
                    <a:gd name="connsiteX6" fmla="*/ 22945 w 38971"/>
                    <a:gd name="connsiteY6" fmla="*/ 35026 h 389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8971" h="38971">
                      <a:moveTo>
                        <a:pt x="22945" y="35026"/>
                      </a:moveTo>
                      <a:cubicBezTo>
                        <a:pt x="17684" y="40287"/>
                        <a:pt x="9207" y="40287"/>
                        <a:pt x="3946" y="35026"/>
                      </a:cubicBezTo>
                      <a:cubicBezTo>
                        <a:pt x="-1315" y="29765"/>
                        <a:pt x="-1315" y="21288"/>
                        <a:pt x="3946" y="16027"/>
                      </a:cubicBezTo>
                      <a:lnTo>
                        <a:pt x="16027" y="3946"/>
                      </a:lnTo>
                      <a:cubicBezTo>
                        <a:pt x="21288" y="-1315"/>
                        <a:pt x="29765" y="-1315"/>
                        <a:pt x="35026" y="3946"/>
                      </a:cubicBezTo>
                      <a:cubicBezTo>
                        <a:pt x="40287" y="9207"/>
                        <a:pt x="40287" y="17684"/>
                        <a:pt x="35026" y="22945"/>
                      </a:cubicBezTo>
                      <a:lnTo>
                        <a:pt x="22945" y="35026"/>
                      </a:lnTo>
                      <a:close/>
                    </a:path>
                  </a:pathLst>
                </a:custGeom>
                <a:solidFill>
                  <a:srgbClr val="ECB49F"/>
                </a:solidFill>
                <a:ln w="9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39" name="Freeform 89">
                  <a:extLst>
                    <a:ext uri="{FF2B5EF4-FFF2-40B4-BE49-F238E27FC236}">
                      <a16:creationId xmlns:a16="http://schemas.microsoft.com/office/drawing/2014/main" id="{43BF217A-A554-D023-F6FD-A62F2E01AA48}"/>
                    </a:ext>
                  </a:extLst>
                </p:cNvPr>
                <p:cNvSpPr/>
                <p:nvPr/>
              </p:nvSpPr>
              <p:spPr>
                <a:xfrm>
                  <a:off x="8433209" y="851750"/>
                  <a:ext cx="135548" cy="135518"/>
                </a:xfrm>
                <a:custGeom>
                  <a:avLst/>
                  <a:gdLst>
                    <a:gd name="connsiteX0" fmla="*/ 0 w 135548"/>
                    <a:gd name="connsiteY0" fmla="*/ 39647 h 135518"/>
                    <a:gd name="connsiteX1" fmla="*/ 36341 w 135548"/>
                    <a:gd name="connsiteY1" fmla="*/ 3306 h 135518"/>
                    <a:gd name="connsiteX2" fmla="*/ 57873 w 135548"/>
                    <a:gd name="connsiteY2" fmla="*/ 5742 h 135518"/>
                    <a:gd name="connsiteX3" fmla="*/ 129777 w 135548"/>
                    <a:gd name="connsiteY3" fmla="*/ 77645 h 135518"/>
                    <a:gd name="connsiteX4" fmla="*/ 132212 w 135548"/>
                    <a:gd name="connsiteY4" fmla="*/ 99177 h 135518"/>
                    <a:gd name="connsiteX5" fmla="*/ 95871 w 135548"/>
                    <a:gd name="connsiteY5" fmla="*/ 135518 h 135518"/>
                    <a:gd name="connsiteX6" fmla="*/ 0 w 135548"/>
                    <a:gd name="connsiteY6" fmla="*/ 39647 h 1355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5548" h="135518">
                      <a:moveTo>
                        <a:pt x="0" y="39647"/>
                      </a:moveTo>
                      <a:lnTo>
                        <a:pt x="36341" y="3306"/>
                      </a:lnTo>
                      <a:cubicBezTo>
                        <a:pt x="41603" y="-1955"/>
                        <a:pt x="51248" y="-786"/>
                        <a:pt x="57873" y="5742"/>
                      </a:cubicBezTo>
                      <a:lnTo>
                        <a:pt x="129777" y="77645"/>
                      </a:lnTo>
                      <a:cubicBezTo>
                        <a:pt x="136402" y="84270"/>
                        <a:pt x="137474" y="93916"/>
                        <a:pt x="132212" y="99177"/>
                      </a:cubicBezTo>
                      <a:lnTo>
                        <a:pt x="95871" y="135518"/>
                      </a:lnTo>
                      <a:lnTo>
                        <a:pt x="0" y="3964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40" name="Freeform 90">
                  <a:extLst>
                    <a:ext uri="{FF2B5EF4-FFF2-40B4-BE49-F238E27FC236}">
                      <a16:creationId xmlns:a16="http://schemas.microsoft.com/office/drawing/2014/main" id="{1471A629-0DB4-9EB1-FD96-87A2CCCD40EC}"/>
                    </a:ext>
                  </a:extLst>
                </p:cNvPr>
                <p:cNvSpPr/>
                <p:nvPr/>
              </p:nvSpPr>
              <p:spPr>
                <a:xfrm>
                  <a:off x="8381581" y="902480"/>
                  <a:ext cx="69578" cy="108254"/>
                </a:xfrm>
                <a:custGeom>
                  <a:avLst/>
                  <a:gdLst>
                    <a:gd name="connsiteX0" fmla="*/ 34382 w 69578"/>
                    <a:gd name="connsiteY0" fmla="*/ 6065 h 108254"/>
                    <a:gd name="connsiteX1" fmla="*/ 6712 w 69578"/>
                    <a:gd name="connsiteY1" fmla="*/ 33735 h 108254"/>
                    <a:gd name="connsiteX2" fmla="*/ 282 w 69578"/>
                    <a:gd name="connsiteY2" fmla="*/ 52442 h 108254"/>
                    <a:gd name="connsiteX3" fmla="*/ 6809 w 69578"/>
                    <a:gd name="connsiteY3" fmla="*/ 91024 h 108254"/>
                    <a:gd name="connsiteX4" fmla="*/ 30582 w 69578"/>
                    <a:gd name="connsiteY4" fmla="*/ 107977 h 108254"/>
                    <a:gd name="connsiteX5" fmla="*/ 47535 w 69578"/>
                    <a:gd name="connsiteY5" fmla="*/ 84204 h 108254"/>
                    <a:gd name="connsiteX6" fmla="*/ 44417 w 69578"/>
                    <a:gd name="connsiteY6" fmla="*/ 65790 h 108254"/>
                    <a:gd name="connsiteX7" fmla="*/ 48022 w 69578"/>
                    <a:gd name="connsiteY7" fmla="*/ 50201 h 108254"/>
                    <a:gd name="connsiteX8" fmla="*/ 63514 w 69578"/>
                    <a:gd name="connsiteY8" fmla="*/ 35294 h 108254"/>
                    <a:gd name="connsiteX9" fmla="*/ 63514 w 69578"/>
                    <a:gd name="connsiteY9" fmla="*/ 6065 h 108254"/>
                    <a:gd name="connsiteX10" fmla="*/ 34285 w 69578"/>
                    <a:gd name="connsiteY10" fmla="*/ 6065 h 1082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9578" h="108254">
                      <a:moveTo>
                        <a:pt x="34382" y="6065"/>
                      </a:moveTo>
                      <a:lnTo>
                        <a:pt x="6712" y="33735"/>
                      </a:lnTo>
                      <a:cubicBezTo>
                        <a:pt x="1646" y="38509"/>
                        <a:pt x="-887" y="45329"/>
                        <a:pt x="282" y="52442"/>
                      </a:cubicBezTo>
                      <a:lnTo>
                        <a:pt x="6809" y="91024"/>
                      </a:lnTo>
                      <a:cubicBezTo>
                        <a:pt x="8758" y="102228"/>
                        <a:pt x="19378" y="109828"/>
                        <a:pt x="30582" y="107977"/>
                      </a:cubicBezTo>
                      <a:cubicBezTo>
                        <a:pt x="41884" y="106125"/>
                        <a:pt x="49386" y="95408"/>
                        <a:pt x="47535" y="84204"/>
                      </a:cubicBezTo>
                      <a:lnTo>
                        <a:pt x="44417" y="65790"/>
                      </a:lnTo>
                      <a:cubicBezTo>
                        <a:pt x="42664" y="60528"/>
                        <a:pt x="43833" y="54488"/>
                        <a:pt x="48022" y="50201"/>
                      </a:cubicBezTo>
                      <a:cubicBezTo>
                        <a:pt x="48899" y="49324"/>
                        <a:pt x="63514" y="35294"/>
                        <a:pt x="63514" y="35294"/>
                      </a:cubicBezTo>
                      <a:cubicBezTo>
                        <a:pt x="71600" y="27207"/>
                        <a:pt x="71600" y="14152"/>
                        <a:pt x="63514" y="6065"/>
                      </a:cubicBezTo>
                      <a:cubicBezTo>
                        <a:pt x="55427" y="-2022"/>
                        <a:pt x="42371" y="-2022"/>
                        <a:pt x="34285" y="6065"/>
                      </a:cubicBezTo>
                      <a:close/>
                    </a:path>
                  </a:pathLst>
                </a:custGeom>
                <a:solidFill>
                  <a:srgbClr val="ECB49F"/>
                </a:solidFill>
                <a:ln w="9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41" name="Freeform 91">
                  <a:extLst>
                    <a:ext uri="{FF2B5EF4-FFF2-40B4-BE49-F238E27FC236}">
                      <a16:creationId xmlns:a16="http://schemas.microsoft.com/office/drawing/2014/main" id="{0593BCAC-1625-12E2-A74B-954F31A9864C}"/>
                    </a:ext>
                  </a:extLst>
                </p:cNvPr>
                <p:cNvSpPr/>
                <p:nvPr/>
              </p:nvSpPr>
              <p:spPr>
                <a:xfrm>
                  <a:off x="8393652" y="980740"/>
                  <a:ext cx="29177" cy="22941"/>
                </a:xfrm>
                <a:custGeom>
                  <a:avLst/>
                  <a:gdLst>
                    <a:gd name="connsiteX0" fmla="*/ 0 w 29177"/>
                    <a:gd name="connsiteY0" fmla="*/ 2436 h 22941"/>
                    <a:gd name="connsiteX1" fmla="*/ 779 w 29177"/>
                    <a:gd name="connsiteY1" fmla="*/ 11497 h 22941"/>
                    <a:gd name="connsiteX2" fmla="*/ 14322 w 29177"/>
                    <a:gd name="connsiteY2" fmla="*/ 22896 h 22941"/>
                    <a:gd name="connsiteX3" fmla="*/ 17732 w 29177"/>
                    <a:gd name="connsiteY3" fmla="*/ 22604 h 22941"/>
                    <a:gd name="connsiteX4" fmla="*/ 29132 w 29177"/>
                    <a:gd name="connsiteY4" fmla="*/ 9061 h 22941"/>
                    <a:gd name="connsiteX5" fmla="*/ 28352 w 29177"/>
                    <a:gd name="connsiteY5" fmla="*/ 0 h 22941"/>
                    <a:gd name="connsiteX6" fmla="*/ 97 w 29177"/>
                    <a:gd name="connsiteY6" fmla="*/ 2436 h 22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177" h="22941">
                      <a:moveTo>
                        <a:pt x="0" y="2436"/>
                      </a:moveTo>
                      <a:lnTo>
                        <a:pt x="779" y="11497"/>
                      </a:lnTo>
                      <a:cubicBezTo>
                        <a:pt x="1364" y="18414"/>
                        <a:pt x="7405" y="23481"/>
                        <a:pt x="14322" y="22896"/>
                      </a:cubicBezTo>
                      <a:lnTo>
                        <a:pt x="17732" y="22604"/>
                      </a:lnTo>
                      <a:cubicBezTo>
                        <a:pt x="24650" y="22019"/>
                        <a:pt x="29716" y="15978"/>
                        <a:pt x="29132" y="9061"/>
                      </a:cubicBezTo>
                      <a:lnTo>
                        <a:pt x="28352" y="0"/>
                      </a:lnTo>
                      <a:lnTo>
                        <a:pt x="97" y="243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327" name="Freeform 92">
                <a:extLst>
                  <a:ext uri="{FF2B5EF4-FFF2-40B4-BE49-F238E27FC236}">
                    <a16:creationId xmlns:a16="http://schemas.microsoft.com/office/drawing/2014/main" id="{94E4195C-1E87-6584-3EA8-D2D52561565F}"/>
                  </a:ext>
                </a:extLst>
              </p:cNvPr>
              <p:cNvSpPr/>
              <p:nvPr/>
            </p:nvSpPr>
            <p:spPr>
              <a:xfrm>
                <a:off x="8284823" y="934559"/>
                <a:ext cx="23772" cy="23772"/>
              </a:xfrm>
              <a:custGeom>
                <a:avLst/>
                <a:gdLst>
                  <a:gd name="connsiteX0" fmla="*/ 23773 w 23772"/>
                  <a:gd name="connsiteY0" fmla="*/ 11886 h 23772"/>
                  <a:gd name="connsiteX1" fmla="*/ 11886 w 23772"/>
                  <a:gd name="connsiteY1" fmla="*/ 23773 h 23772"/>
                  <a:gd name="connsiteX2" fmla="*/ 0 w 23772"/>
                  <a:gd name="connsiteY2" fmla="*/ 11886 h 23772"/>
                  <a:gd name="connsiteX3" fmla="*/ 11886 w 23772"/>
                  <a:gd name="connsiteY3" fmla="*/ 0 h 23772"/>
                  <a:gd name="connsiteX4" fmla="*/ 23773 w 23772"/>
                  <a:gd name="connsiteY4" fmla="*/ 11886 h 23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72" h="23772">
                    <a:moveTo>
                      <a:pt x="23773" y="11886"/>
                    </a:moveTo>
                    <a:cubicBezTo>
                      <a:pt x="23773" y="18512"/>
                      <a:pt x="18414" y="23773"/>
                      <a:pt x="11886" y="23773"/>
                    </a:cubicBezTo>
                    <a:cubicBezTo>
                      <a:pt x="5359" y="23773"/>
                      <a:pt x="0" y="18414"/>
                      <a:pt x="0" y="11886"/>
                    </a:cubicBezTo>
                    <a:cubicBezTo>
                      <a:pt x="0" y="5359"/>
                      <a:pt x="5359" y="0"/>
                      <a:pt x="11886" y="0"/>
                    </a:cubicBezTo>
                    <a:cubicBezTo>
                      <a:pt x="18414" y="0"/>
                      <a:pt x="23773" y="5359"/>
                      <a:pt x="23773" y="11886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305" name="Graphic 11">
              <a:extLst>
                <a:ext uri="{FF2B5EF4-FFF2-40B4-BE49-F238E27FC236}">
                  <a16:creationId xmlns:a16="http://schemas.microsoft.com/office/drawing/2014/main" id="{EED9237E-B4D8-F516-348D-4B675C6C8B52}"/>
                </a:ext>
              </a:extLst>
            </p:cNvPr>
            <p:cNvGrpSpPr/>
            <p:nvPr/>
          </p:nvGrpSpPr>
          <p:grpSpPr>
            <a:xfrm>
              <a:off x="7214458" y="844144"/>
              <a:ext cx="257799" cy="256143"/>
              <a:chOff x="7214458" y="844144"/>
              <a:chExt cx="257799" cy="256143"/>
            </a:xfrm>
          </p:grpSpPr>
          <p:grpSp>
            <p:nvGrpSpPr>
              <p:cNvPr id="315" name="Graphic 11">
                <a:extLst>
                  <a:ext uri="{FF2B5EF4-FFF2-40B4-BE49-F238E27FC236}">
                    <a16:creationId xmlns:a16="http://schemas.microsoft.com/office/drawing/2014/main" id="{EB856F74-11F3-9208-F1AC-7E92646D5E41}"/>
                  </a:ext>
                </a:extLst>
              </p:cNvPr>
              <p:cNvGrpSpPr/>
              <p:nvPr/>
            </p:nvGrpSpPr>
            <p:grpSpPr>
              <a:xfrm>
                <a:off x="7214458" y="853400"/>
                <a:ext cx="246887" cy="246887"/>
                <a:chOff x="7214458" y="853400"/>
                <a:chExt cx="246887" cy="246887"/>
              </a:xfrm>
            </p:grpSpPr>
            <p:sp>
              <p:nvSpPr>
                <p:cNvPr id="321" name="Freeform 95">
                  <a:extLst>
                    <a:ext uri="{FF2B5EF4-FFF2-40B4-BE49-F238E27FC236}">
                      <a16:creationId xmlns:a16="http://schemas.microsoft.com/office/drawing/2014/main" id="{83297F3D-9A89-F914-DC2F-8D68E7789B55}"/>
                    </a:ext>
                  </a:extLst>
                </p:cNvPr>
                <p:cNvSpPr/>
                <p:nvPr/>
              </p:nvSpPr>
              <p:spPr>
                <a:xfrm>
                  <a:off x="7214458" y="853400"/>
                  <a:ext cx="246887" cy="246887"/>
                </a:xfrm>
                <a:custGeom>
                  <a:avLst/>
                  <a:gdLst>
                    <a:gd name="connsiteX0" fmla="*/ 246887 w 246887"/>
                    <a:gd name="connsiteY0" fmla="*/ 123444 h 246887"/>
                    <a:gd name="connsiteX1" fmla="*/ 123444 w 246887"/>
                    <a:gd name="connsiteY1" fmla="*/ 246887 h 246887"/>
                    <a:gd name="connsiteX2" fmla="*/ 0 w 246887"/>
                    <a:gd name="connsiteY2" fmla="*/ 123444 h 246887"/>
                    <a:gd name="connsiteX3" fmla="*/ 123444 w 246887"/>
                    <a:gd name="connsiteY3" fmla="*/ 0 h 246887"/>
                    <a:gd name="connsiteX4" fmla="*/ 246887 w 246887"/>
                    <a:gd name="connsiteY4" fmla="*/ 123444 h 2468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6887" h="246887">
                      <a:moveTo>
                        <a:pt x="246887" y="123444"/>
                      </a:moveTo>
                      <a:cubicBezTo>
                        <a:pt x="246887" y="191645"/>
                        <a:pt x="191645" y="246887"/>
                        <a:pt x="123444" y="246887"/>
                      </a:cubicBezTo>
                      <a:cubicBezTo>
                        <a:pt x="55243" y="246887"/>
                        <a:pt x="0" y="191645"/>
                        <a:pt x="0" y="123444"/>
                      </a:cubicBezTo>
                      <a:cubicBezTo>
                        <a:pt x="0" y="55243"/>
                        <a:pt x="55340" y="0"/>
                        <a:pt x="123444" y="0"/>
                      </a:cubicBezTo>
                      <a:cubicBezTo>
                        <a:pt x="191547" y="0"/>
                        <a:pt x="246887" y="55243"/>
                        <a:pt x="246887" y="123444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22" name="Freeform 96">
                  <a:extLst>
                    <a:ext uri="{FF2B5EF4-FFF2-40B4-BE49-F238E27FC236}">
                      <a16:creationId xmlns:a16="http://schemas.microsoft.com/office/drawing/2014/main" id="{823E3332-95DF-ABCE-2068-0DD9ADBE0A2E}"/>
                    </a:ext>
                  </a:extLst>
                </p:cNvPr>
                <p:cNvSpPr/>
                <p:nvPr/>
              </p:nvSpPr>
              <p:spPr>
                <a:xfrm>
                  <a:off x="7243200" y="882141"/>
                  <a:ext cx="189403" cy="189403"/>
                </a:xfrm>
                <a:custGeom>
                  <a:avLst/>
                  <a:gdLst>
                    <a:gd name="connsiteX0" fmla="*/ 189404 w 189403"/>
                    <a:gd name="connsiteY0" fmla="*/ 94702 h 189403"/>
                    <a:gd name="connsiteX1" fmla="*/ 94702 w 189403"/>
                    <a:gd name="connsiteY1" fmla="*/ 189404 h 189403"/>
                    <a:gd name="connsiteX2" fmla="*/ 0 w 189403"/>
                    <a:gd name="connsiteY2" fmla="*/ 94702 h 189403"/>
                    <a:gd name="connsiteX3" fmla="*/ 94702 w 189403"/>
                    <a:gd name="connsiteY3" fmla="*/ 0 h 189403"/>
                    <a:gd name="connsiteX4" fmla="*/ 189404 w 189403"/>
                    <a:gd name="connsiteY4" fmla="*/ 94702 h 1894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403" h="189403">
                      <a:moveTo>
                        <a:pt x="189404" y="94702"/>
                      </a:moveTo>
                      <a:cubicBezTo>
                        <a:pt x="189404" y="147022"/>
                        <a:pt x="147022" y="189404"/>
                        <a:pt x="94702" y="189404"/>
                      </a:cubicBezTo>
                      <a:cubicBezTo>
                        <a:pt x="42382" y="189404"/>
                        <a:pt x="0" y="147022"/>
                        <a:pt x="0" y="94702"/>
                      </a:cubicBezTo>
                      <a:cubicBezTo>
                        <a:pt x="0" y="42382"/>
                        <a:pt x="42382" y="0"/>
                        <a:pt x="94702" y="0"/>
                      </a:cubicBezTo>
                      <a:cubicBezTo>
                        <a:pt x="147022" y="0"/>
                        <a:pt x="189404" y="42382"/>
                        <a:pt x="189404" y="947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23" name="Freeform 97">
                  <a:extLst>
                    <a:ext uri="{FF2B5EF4-FFF2-40B4-BE49-F238E27FC236}">
                      <a16:creationId xmlns:a16="http://schemas.microsoft.com/office/drawing/2014/main" id="{A1A6F66A-229A-3FE9-F64D-DCE430916D07}"/>
                    </a:ext>
                  </a:extLst>
                </p:cNvPr>
                <p:cNvSpPr/>
                <p:nvPr/>
              </p:nvSpPr>
              <p:spPr>
                <a:xfrm>
                  <a:off x="7270480" y="909519"/>
                  <a:ext cx="134648" cy="134648"/>
                </a:xfrm>
                <a:custGeom>
                  <a:avLst/>
                  <a:gdLst>
                    <a:gd name="connsiteX0" fmla="*/ 134648 w 134648"/>
                    <a:gd name="connsiteY0" fmla="*/ 67324 h 134648"/>
                    <a:gd name="connsiteX1" fmla="*/ 67324 w 134648"/>
                    <a:gd name="connsiteY1" fmla="*/ 134648 h 134648"/>
                    <a:gd name="connsiteX2" fmla="*/ 0 w 134648"/>
                    <a:gd name="connsiteY2" fmla="*/ 67324 h 134648"/>
                    <a:gd name="connsiteX3" fmla="*/ 67324 w 134648"/>
                    <a:gd name="connsiteY3" fmla="*/ 0 h 134648"/>
                    <a:gd name="connsiteX4" fmla="*/ 134648 w 134648"/>
                    <a:gd name="connsiteY4" fmla="*/ 67324 h 1346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648" h="134648">
                      <a:moveTo>
                        <a:pt x="134648" y="67324"/>
                      </a:moveTo>
                      <a:cubicBezTo>
                        <a:pt x="134648" y="104542"/>
                        <a:pt x="104542" y="134648"/>
                        <a:pt x="67324" y="134648"/>
                      </a:cubicBezTo>
                      <a:cubicBezTo>
                        <a:pt x="30106" y="134648"/>
                        <a:pt x="0" y="104542"/>
                        <a:pt x="0" y="67324"/>
                      </a:cubicBezTo>
                      <a:cubicBezTo>
                        <a:pt x="0" y="30106"/>
                        <a:pt x="30106" y="0"/>
                        <a:pt x="67324" y="0"/>
                      </a:cubicBezTo>
                      <a:cubicBezTo>
                        <a:pt x="104542" y="0"/>
                        <a:pt x="134648" y="30106"/>
                        <a:pt x="134648" y="67324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24" name="Freeform 98">
                  <a:extLst>
                    <a:ext uri="{FF2B5EF4-FFF2-40B4-BE49-F238E27FC236}">
                      <a16:creationId xmlns:a16="http://schemas.microsoft.com/office/drawing/2014/main" id="{B5EB074C-EA2F-21DF-89EC-C5650C3E75A2}"/>
                    </a:ext>
                  </a:extLst>
                </p:cNvPr>
                <p:cNvSpPr/>
                <p:nvPr/>
              </p:nvSpPr>
              <p:spPr>
                <a:xfrm>
                  <a:off x="7299320" y="938261"/>
                  <a:ext cx="77066" cy="77164"/>
                </a:xfrm>
                <a:custGeom>
                  <a:avLst/>
                  <a:gdLst>
                    <a:gd name="connsiteX0" fmla="*/ 77067 w 77066"/>
                    <a:gd name="connsiteY0" fmla="*/ 38582 h 77164"/>
                    <a:gd name="connsiteX1" fmla="*/ 38485 w 77066"/>
                    <a:gd name="connsiteY1" fmla="*/ 77165 h 77164"/>
                    <a:gd name="connsiteX2" fmla="*/ 0 w 77066"/>
                    <a:gd name="connsiteY2" fmla="*/ 38582 h 77164"/>
                    <a:gd name="connsiteX3" fmla="*/ 38485 w 77066"/>
                    <a:gd name="connsiteY3" fmla="*/ 0 h 77164"/>
                    <a:gd name="connsiteX4" fmla="*/ 77067 w 77066"/>
                    <a:gd name="connsiteY4" fmla="*/ 38582 h 77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066" h="77164">
                      <a:moveTo>
                        <a:pt x="77067" y="38582"/>
                      </a:moveTo>
                      <a:cubicBezTo>
                        <a:pt x="77067" y="59822"/>
                        <a:pt x="59822" y="77165"/>
                        <a:pt x="38485" y="77165"/>
                      </a:cubicBezTo>
                      <a:cubicBezTo>
                        <a:pt x="17148" y="77165"/>
                        <a:pt x="0" y="59919"/>
                        <a:pt x="0" y="38582"/>
                      </a:cubicBezTo>
                      <a:cubicBezTo>
                        <a:pt x="0" y="17245"/>
                        <a:pt x="17245" y="0"/>
                        <a:pt x="38485" y="0"/>
                      </a:cubicBezTo>
                      <a:cubicBezTo>
                        <a:pt x="59724" y="0"/>
                        <a:pt x="77067" y="17245"/>
                        <a:pt x="77067" y="3858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25" name="Freeform 99">
                  <a:extLst>
                    <a:ext uri="{FF2B5EF4-FFF2-40B4-BE49-F238E27FC236}">
                      <a16:creationId xmlns:a16="http://schemas.microsoft.com/office/drawing/2014/main" id="{3A2CC9BB-798F-5946-3E0D-E015002EF503}"/>
                    </a:ext>
                  </a:extLst>
                </p:cNvPr>
                <p:cNvSpPr/>
                <p:nvPr/>
              </p:nvSpPr>
              <p:spPr>
                <a:xfrm>
                  <a:off x="7322800" y="961839"/>
                  <a:ext cx="30008" cy="30008"/>
                </a:xfrm>
                <a:custGeom>
                  <a:avLst/>
                  <a:gdLst>
                    <a:gd name="connsiteX0" fmla="*/ 30008 w 30008"/>
                    <a:gd name="connsiteY0" fmla="*/ 15004 h 30008"/>
                    <a:gd name="connsiteX1" fmla="*/ 15004 w 30008"/>
                    <a:gd name="connsiteY1" fmla="*/ 30008 h 30008"/>
                    <a:gd name="connsiteX2" fmla="*/ 0 w 30008"/>
                    <a:gd name="connsiteY2" fmla="*/ 15004 h 30008"/>
                    <a:gd name="connsiteX3" fmla="*/ 15004 w 30008"/>
                    <a:gd name="connsiteY3" fmla="*/ 0 h 30008"/>
                    <a:gd name="connsiteX4" fmla="*/ 30008 w 30008"/>
                    <a:gd name="connsiteY4" fmla="*/ 15004 h 30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008" h="30008">
                      <a:moveTo>
                        <a:pt x="30008" y="15004"/>
                      </a:moveTo>
                      <a:cubicBezTo>
                        <a:pt x="30008" y="23286"/>
                        <a:pt x="23286" y="30008"/>
                        <a:pt x="15004" y="30008"/>
                      </a:cubicBezTo>
                      <a:cubicBezTo>
                        <a:pt x="6723" y="30008"/>
                        <a:pt x="0" y="23286"/>
                        <a:pt x="0" y="15004"/>
                      </a:cubicBezTo>
                      <a:cubicBezTo>
                        <a:pt x="0" y="6723"/>
                        <a:pt x="6723" y="0"/>
                        <a:pt x="15004" y="0"/>
                      </a:cubicBezTo>
                      <a:cubicBezTo>
                        <a:pt x="23286" y="0"/>
                        <a:pt x="30008" y="6723"/>
                        <a:pt x="30008" y="15004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316" name="Graphic 11">
                <a:extLst>
                  <a:ext uri="{FF2B5EF4-FFF2-40B4-BE49-F238E27FC236}">
                    <a16:creationId xmlns:a16="http://schemas.microsoft.com/office/drawing/2014/main" id="{315272E9-E494-3FB4-7C98-60CE697EDE68}"/>
                  </a:ext>
                </a:extLst>
              </p:cNvPr>
              <p:cNvGrpSpPr/>
              <p:nvPr/>
            </p:nvGrpSpPr>
            <p:grpSpPr>
              <a:xfrm>
                <a:off x="7330595" y="844144"/>
                <a:ext cx="141663" cy="141078"/>
                <a:chOff x="7330595" y="844144"/>
                <a:chExt cx="141663" cy="141078"/>
              </a:xfrm>
            </p:grpSpPr>
            <p:sp>
              <p:nvSpPr>
                <p:cNvPr id="317" name="Freeform 101">
                  <a:extLst>
                    <a:ext uri="{FF2B5EF4-FFF2-40B4-BE49-F238E27FC236}">
                      <a16:creationId xmlns:a16="http://schemas.microsoft.com/office/drawing/2014/main" id="{77323F2E-9826-9E45-284A-E7CE47977C79}"/>
                    </a:ext>
                  </a:extLst>
                </p:cNvPr>
                <p:cNvSpPr/>
                <p:nvPr/>
              </p:nvSpPr>
              <p:spPr>
                <a:xfrm>
                  <a:off x="7330595" y="954045"/>
                  <a:ext cx="31177" cy="31177"/>
                </a:xfrm>
                <a:custGeom>
                  <a:avLst/>
                  <a:gdLst>
                    <a:gd name="connsiteX0" fmla="*/ 31178 w 31177"/>
                    <a:gd name="connsiteY0" fmla="*/ 18219 h 31177"/>
                    <a:gd name="connsiteX1" fmla="*/ 0 w 31177"/>
                    <a:gd name="connsiteY1" fmla="*/ 31178 h 31177"/>
                    <a:gd name="connsiteX2" fmla="*/ 12958 w 31177"/>
                    <a:gd name="connsiteY2" fmla="*/ 0 h 31177"/>
                    <a:gd name="connsiteX3" fmla="*/ 31178 w 31177"/>
                    <a:gd name="connsiteY3" fmla="*/ 18219 h 31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77" h="31177">
                      <a:moveTo>
                        <a:pt x="31178" y="18219"/>
                      </a:moveTo>
                      <a:lnTo>
                        <a:pt x="0" y="31178"/>
                      </a:lnTo>
                      <a:lnTo>
                        <a:pt x="12958" y="0"/>
                      </a:lnTo>
                      <a:lnTo>
                        <a:pt x="31178" y="18219"/>
                      </a:lnTo>
                      <a:close/>
                    </a:path>
                  </a:pathLst>
                </a:custGeom>
                <a:solidFill>
                  <a:srgbClr val="2A2B7C"/>
                </a:solidFill>
                <a:ln w="9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18" name="Freeform 102">
                  <a:extLst>
                    <a:ext uri="{FF2B5EF4-FFF2-40B4-BE49-F238E27FC236}">
                      <a16:creationId xmlns:a16="http://schemas.microsoft.com/office/drawing/2014/main" id="{1D191F4B-2626-2679-92AC-D1A3F7ED627B}"/>
                    </a:ext>
                  </a:extLst>
                </p:cNvPr>
                <p:cNvSpPr/>
                <p:nvPr/>
              </p:nvSpPr>
              <p:spPr>
                <a:xfrm rot="-2698199">
                  <a:off x="7320516" y="915027"/>
                  <a:ext cx="157544" cy="4481"/>
                </a:xfrm>
                <a:custGeom>
                  <a:avLst/>
                  <a:gdLst>
                    <a:gd name="connsiteX0" fmla="*/ 0 w 157544"/>
                    <a:gd name="connsiteY0" fmla="*/ 0 h 4481"/>
                    <a:gd name="connsiteX1" fmla="*/ 157544 w 157544"/>
                    <a:gd name="connsiteY1" fmla="*/ 0 h 4481"/>
                    <a:gd name="connsiteX2" fmla="*/ 157544 w 157544"/>
                    <a:gd name="connsiteY2" fmla="*/ 4482 h 4481"/>
                    <a:gd name="connsiteX3" fmla="*/ 0 w 157544"/>
                    <a:gd name="connsiteY3" fmla="*/ 4482 h 44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7544" h="4481">
                      <a:moveTo>
                        <a:pt x="0" y="0"/>
                      </a:moveTo>
                      <a:lnTo>
                        <a:pt x="157544" y="0"/>
                      </a:lnTo>
                      <a:lnTo>
                        <a:pt x="157544" y="4482"/>
                      </a:lnTo>
                      <a:lnTo>
                        <a:pt x="0" y="4482"/>
                      </a:lnTo>
                      <a:close/>
                    </a:path>
                  </a:pathLst>
                </a:custGeom>
                <a:solidFill>
                  <a:srgbClr val="2A2B7C"/>
                </a:solidFill>
                <a:ln w="9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19" name="Freeform 103">
                  <a:extLst>
                    <a:ext uri="{FF2B5EF4-FFF2-40B4-BE49-F238E27FC236}">
                      <a16:creationId xmlns:a16="http://schemas.microsoft.com/office/drawing/2014/main" id="{4D175F13-4472-B27A-993A-C79E9543E243}"/>
                    </a:ext>
                  </a:extLst>
                </p:cNvPr>
                <p:cNvSpPr/>
                <p:nvPr/>
              </p:nvSpPr>
              <p:spPr>
                <a:xfrm>
                  <a:off x="7432019" y="863727"/>
                  <a:ext cx="40238" cy="25136"/>
                </a:xfrm>
                <a:custGeom>
                  <a:avLst/>
                  <a:gdLst>
                    <a:gd name="connsiteX0" fmla="*/ 23870 w 40238"/>
                    <a:gd name="connsiteY0" fmla="*/ 0 h 25136"/>
                    <a:gd name="connsiteX1" fmla="*/ 40239 w 40238"/>
                    <a:gd name="connsiteY1" fmla="*/ 1267 h 25136"/>
                    <a:gd name="connsiteX2" fmla="*/ 16368 w 40238"/>
                    <a:gd name="connsiteY2" fmla="*/ 25137 h 25136"/>
                    <a:gd name="connsiteX3" fmla="*/ 0 w 40238"/>
                    <a:gd name="connsiteY3" fmla="*/ 23870 h 25136"/>
                    <a:gd name="connsiteX4" fmla="*/ 23870 w 40238"/>
                    <a:gd name="connsiteY4" fmla="*/ 0 h 25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238" h="25136">
                      <a:moveTo>
                        <a:pt x="23870" y="0"/>
                      </a:moveTo>
                      <a:lnTo>
                        <a:pt x="40239" y="1267"/>
                      </a:lnTo>
                      <a:lnTo>
                        <a:pt x="16368" y="25137"/>
                      </a:lnTo>
                      <a:lnTo>
                        <a:pt x="0" y="23870"/>
                      </a:lnTo>
                      <a:lnTo>
                        <a:pt x="2387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20" name="Freeform 104">
                  <a:extLst>
                    <a:ext uri="{FF2B5EF4-FFF2-40B4-BE49-F238E27FC236}">
                      <a16:creationId xmlns:a16="http://schemas.microsoft.com/office/drawing/2014/main" id="{FF31DF8A-6EAE-71E5-B6D3-023B30B4EFB0}"/>
                    </a:ext>
                  </a:extLst>
                </p:cNvPr>
                <p:cNvSpPr/>
                <p:nvPr/>
              </p:nvSpPr>
              <p:spPr>
                <a:xfrm>
                  <a:off x="7427635" y="844144"/>
                  <a:ext cx="25136" cy="40335"/>
                </a:xfrm>
                <a:custGeom>
                  <a:avLst/>
                  <a:gdLst>
                    <a:gd name="connsiteX0" fmla="*/ 25137 w 25136"/>
                    <a:gd name="connsiteY0" fmla="*/ 16368 h 40335"/>
                    <a:gd name="connsiteX1" fmla="*/ 23870 w 25136"/>
                    <a:gd name="connsiteY1" fmla="*/ 0 h 40335"/>
                    <a:gd name="connsiteX2" fmla="*/ 0 w 25136"/>
                    <a:gd name="connsiteY2" fmla="*/ 23968 h 40335"/>
                    <a:gd name="connsiteX3" fmla="*/ 1169 w 25136"/>
                    <a:gd name="connsiteY3" fmla="*/ 40336 h 40335"/>
                    <a:gd name="connsiteX4" fmla="*/ 25137 w 25136"/>
                    <a:gd name="connsiteY4" fmla="*/ 16368 h 40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136" h="40335">
                      <a:moveTo>
                        <a:pt x="25137" y="16368"/>
                      </a:moveTo>
                      <a:lnTo>
                        <a:pt x="23870" y="0"/>
                      </a:lnTo>
                      <a:lnTo>
                        <a:pt x="0" y="23968"/>
                      </a:lnTo>
                      <a:lnTo>
                        <a:pt x="1169" y="40336"/>
                      </a:lnTo>
                      <a:lnTo>
                        <a:pt x="25137" y="1636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7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306" name="Graphic 11">
              <a:extLst>
                <a:ext uri="{FF2B5EF4-FFF2-40B4-BE49-F238E27FC236}">
                  <a16:creationId xmlns:a16="http://schemas.microsoft.com/office/drawing/2014/main" id="{39EC60BB-0007-AC51-803D-BF18AFE45BD8}"/>
                </a:ext>
              </a:extLst>
            </p:cNvPr>
            <p:cNvGrpSpPr/>
            <p:nvPr/>
          </p:nvGrpSpPr>
          <p:grpSpPr>
            <a:xfrm>
              <a:off x="8490894" y="1377572"/>
              <a:ext cx="125495" cy="170162"/>
              <a:chOff x="8490894" y="1377572"/>
              <a:chExt cx="125495" cy="170162"/>
            </a:xfrm>
          </p:grpSpPr>
          <p:sp>
            <p:nvSpPr>
              <p:cNvPr id="311" name="Freeform 106">
                <a:extLst>
                  <a:ext uri="{FF2B5EF4-FFF2-40B4-BE49-F238E27FC236}">
                    <a16:creationId xmlns:a16="http://schemas.microsoft.com/office/drawing/2014/main" id="{B24A5E5C-14B6-23AC-3514-B97E3924091C}"/>
                  </a:ext>
                </a:extLst>
              </p:cNvPr>
              <p:cNvSpPr/>
              <p:nvPr/>
            </p:nvSpPr>
            <p:spPr>
              <a:xfrm rot="19200">
                <a:off x="8491095" y="1475233"/>
                <a:ext cx="19583" cy="72000"/>
              </a:xfrm>
              <a:custGeom>
                <a:avLst/>
                <a:gdLst>
                  <a:gd name="connsiteX0" fmla="*/ 0 w 19583"/>
                  <a:gd name="connsiteY0" fmla="*/ 0 h 72000"/>
                  <a:gd name="connsiteX1" fmla="*/ 19583 w 19583"/>
                  <a:gd name="connsiteY1" fmla="*/ 0 h 72000"/>
                  <a:gd name="connsiteX2" fmla="*/ 19583 w 19583"/>
                  <a:gd name="connsiteY2" fmla="*/ 72001 h 72000"/>
                  <a:gd name="connsiteX3" fmla="*/ 0 w 19583"/>
                  <a:gd name="connsiteY3" fmla="*/ 72001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3" h="72000">
                    <a:moveTo>
                      <a:pt x="0" y="0"/>
                    </a:moveTo>
                    <a:lnTo>
                      <a:pt x="19583" y="0"/>
                    </a:lnTo>
                    <a:lnTo>
                      <a:pt x="19583" y="72001"/>
                    </a:lnTo>
                    <a:lnTo>
                      <a:pt x="0" y="72001"/>
                    </a:lnTo>
                    <a:close/>
                  </a:path>
                </a:pathLst>
              </a:custGeom>
              <a:solidFill>
                <a:schemeClr val="accent6"/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2" name="Freeform 107">
                <a:extLst>
                  <a:ext uri="{FF2B5EF4-FFF2-40B4-BE49-F238E27FC236}">
                    <a16:creationId xmlns:a16="http://schemas.microsoft.com/office/drawing/2014/main" id="{90EC5007-2DB6-2D13-58D1-4CC9151BE792}"/>
                  </a:ext>
                </a:extLst>
              </p:cNvPr>
              <p:cNvSpPr/>
              <p:nvPr/>
            </p:nvSpPr>
            <p:spPr>
              <a:xfrm rot="16800">
                <a:off x="8526469" y="1427980"/>
                <a:ext cx="19583" cy="119156"/>
              </a:xfrm>
              <a:custGeom>
                <a:avLst/>
                <a:gdLst>
                  <a:gd name="connsiteX0" fmla="*/ 0 w 19583"/>
                  <a:gd name="connsiteY0" fmla="*/ 0 h 119156"/>
                  <a:gd name="connsiteX1" fmla="*/ 19583 w 19583"/>
                  <a:gd name="connsiteY1" fmla="*/ 0 h 119156"/>
                  <a:gd name="connsiteX2" fmla="*/ 19583 w 19583"/>
                  <a:gd name="connsiteY2" fmla="*/ 119157 h 119156"/>
                  <a:gd name="connsiteX3" fmla="*/ 0 w 19583"/>
                  <a:gd name="connsiteY3" fmla="*/ 119157 h 119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3" h="119156">
                    <a:moveTo>
                      <a:pt x="0" y="0"/>
                    </a:moveTo>
                    <a:lnTo>
                      <a:pt x="19583" y="0"/>
                    </a:lnTo>
                    <a:lnTo>
                      <a:pt x="19583" y="119157"/>
                    </a:lnTo>
                    <a:lnTo>
                      <a:pt x="0" y="119157"/>
                    </a:lnTo>
                    <a:close/>
                  </a:path>
                </a:pathLst>
              </a:custGeom>
              <a:solidFill>
                <a:srgbClr val="FFFFFF"/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3" name="Freeform 108">
                <a:extLst>
                  <a:ext uri="{FF2B5EF4-FFF2-40B4-BE49-F238E27FC236}">
                    <a16:creationId xmlns:a16="http://schemas.microsoft.com/office/drawing/2014/main" id="{932FDC7E-4212-DA3E-3C29-9CB0B7D41591}"/>
                  </a:ext>
                </a:extLst>
              </p:cNvPr>
              <p:cNvSpPr/>
              <p:nvPr/>
            </p:nvSpPr>
            <p:spPr>
              <a:xfrm>
                <a:off x="8561134" y="1377572"/>
                <a:ext cx="20460" cy="170015"/>
              </a:xfrm>
              <a:custGeom>
                <a:avLst/>
                <a:gdLst>
                  <a:gd name="connsiteX0" fmla="*/ 19681 w 20460"/>
                  <a:gd name="connsiteY0" fmla="*/ 170015 h 170015"/>
                  <a:gd name="connsiteX1" fmla="*/ 0 w 20460"/>
                  <a:gd name="connsiteY1" fmla="*/ 169918 h 170015"/>
                  <a:gd name="connsiteX2" fmla="*/ 877 w 20460"/>
                  <a:gd name="connsiteY2" fmla="*/ 0 h 170015"/>
                  <a:gd name="connsiteX3" fmla="*/ 20460 w 20460"/>
                  <a:gd name="connsiteY3" fmla="*/ 0 h 170015"/>
                  <a:gd name="connsiteX4" fmla="*/ 19681 w 20460"/>
                  <a:gd name="connsiteY4" fmla="*/ 170015 h 170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460" h="170015">
                    <a:moveTo>
                      <a:pt x="19681" y="170015"/>
                    </a:moveTo>
                    <a:lnTo>
                      <a:pt x="0" y="169918"/>
                    </a:lnTo>
                    <a:lnTo>
                      <a:pt x="877" y="0"/>
                    </a:lnTo>
                    <a:lnTo>
                      <a:pt x="20460" y="0"/>
                    </a:lnTo>
                    <a:lnTo>
                      <a:pt x="19681" y="170015"/>
                    </a:lnTo>
                    <a:close/>
                  </a:path>
                </a:pathLst>
              </a:custGeom>
              <a:solidFill>
                <a:schemeClr val="accent2"/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4" name="Freeform 109">
                <a:extLst>
                  <a:ext uri="{FF2B5EF4-FFF2-40B4-BE49-F238E27FC236}">
                    <a16:creationId xmlns:a16="http://schemas.microsoft.com/office/drawing/2014/main" id="{9CD6ACEB-A094-3ACD-C39F-7D14F656D2B5}"/>
                  </a:ext>
                </a:extLst>
              </p:cNvPr>
              <p:cNvSpPr/>
              <p:nvPr/>
            </p:nvSpPr>
            <p:spPr>
              <a:xfrm rot="11400">
                <a:off x="8596593" y="1419290"/>
                <a:ext cx="19583" cy="128412"/>
              </a:xfrm>
              <a:custGeom>
                <a:avLst/>
                <a:gdLst>
                  <a:gd name="connsiteX0" fmla="*/ 0 w 19583"/>
                  <a:gd name="connsiteY0" fmla="*/ 0 h 128412"/>
                  <a:gd name="connsiteX1" fmla="*/ 19583 w 19583"/>
                  <a:gd name="connsiteY1" fmla="*/ 0 h 128412"/>
                  <a:gd name="connsiteX2" fmla="*/ 19583 w 19583"/>
                  <a:gd name="connsiteY2" fmla="*/ 128413 h 128412"/>
                  <a:gd name="connsiteX3" fmla="*/ 0 w 19583"/>
                  <a:gd name="connsiteY3" fmla="*/ 128413 h 12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83" h="128412">
                    <a:moveTo>
                      <a:pt x="0" y="0"/>
                    </a:moveTo>
                    <a:lnTo>
                      <a:pt x="19583" y="0"/>
                    </a:lnTo>
                    <a:lnTo>
                      <a:pt x="19583" y="128413"/>
                    </a:lnTo>
                    <a:lnTo>
                      <a:pt x="0" y="128413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307" name="Graphic 11">
              <a:extLst>
                <a:ext uri="{FF2B5EF4-FFF2-40B4-BE49-F238E27FC236}">
                  <a16:creationId xmlns:a16="http://schemas.microsoft.com/office/drawing/2014/main" id="{CC77C214-CD20-7263-F695-1B1B4E01C01F}"/>
                </a:ext>
              </a:extLst>
            </p:cNvPr>
            <p:cNvGrpSpPr/>
            <p:nvPr/>
          </p:nvGrpSpPr>
          <p:grpSpPr>
            <a:xfrm>
              <a:off x="6989687" y="1356917"/>
              <a:ext cx="152964" cy="244452"/>
              <a:chOff x="6989687" y="1356917"/>
              <a:chExt cx="152964" cy="244452"/>
            </a:xfrm>
          </p:grpSpPr>
          <p:sp>
            <p:nvSpPr>
              <p:cNvPr id="308" name="Freeform 111">
                <a:extLst>
                  <a:ext uri="{FF2B5EF4-FFF2-40B4-BE49-F238E27FC236}">
                    <a16:creationId xmlns:a16="http://schemas.microsoft.com/office/drawing/2014/main" id="{0E312A03-FEC1-FD20-9FDE-F4C5561EA2AD}"/>
                  </a:ext>
                </a:extLst>
              </p:cNvPr>
              <p:cNvSpPr/>
              <p:nvPr/>
            </p:nvSpPr>
            <p:spPr>
              <a:xfrm>
                <a:off x="6989687" y="1356917"/>
                <a:ext cx="152964" cy="178686"/>
              </a:xfrm>
              <a:custGeom>
                <a:avLst/>
                <a:gdLst>
                  <a:gd name="connsiteX0" fmla="*/ 152965 w 152964"/>
                  <a:gd name="connsiteY0" fmla="*/ 76482 h 178686"/>
                  <a:gd name="connsiteX1" fmla="*/ 76482 w 152964"/>
                  <a:gd name="connsiteY1" fmla="*/ 0 h 178686"/>
                  <a:gd name="connsiteX2" fmla="*/ 0 w 152964"/>
                  <a:gd name="connsiteY2" fmla="*/ 76482 h 178686"/>
                  <a:gd name="connsiteX3" fmla="*/ 19096 w 152964"/>
                  <a:gd name="connsiteY3" fmla="*/ 127049 h 178686"/>
                  <a:gd name="connsiteX4" fmla="*/ 38387 w 152964"/>
                  <a:gd name="connsiteY4" fmla="*/ 178686 h 178686"/>
                  <a:gd name="connsiteX5" fmla="*/ 113896 w 152964"/>
                  <a:gd name="connsiteY5" fmla="*/ 178686 h 178686"/>
                  <a:gd name="connsiteX6" fmla="*/ 131238 w 152964"/>
                  <a:gd name="connsiteY6" fmla="*/ 129679 h 178686"/>
                  <a:gd name="connsiteX7" fmla="*/ 152770 w 152964"/>
                  <a:gd name="connsiteY7" fmla="*/ 76482 h 178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2964" h="178686">
                    <a:moveTo>
                      <a:pt x="152965" y="76482"/>
                    </a:moveTo>
                    <a:cubicBezTo>
                      <a:pt x="152965" y="34295"/>
                      <a:pt x="118767" y="0"/>
                      <a:pt x="76482" y="0"/>
                    </a:cubicBezTo>
                    <a:cubicBezTo>
                      <a:pt x="34198" y="0"/>
                      <a:pt x="0" y="34198"/>
                      <a:pt x="0" y="76482"/>
                    </a:cubicBezTo>
                    <a:cubicBezTo>
                      <a:pt x="0" y="95871"/>
                      <a:pt x="7210" y="113603"/>
                      <a:pt x="19096" y="127049"/>
                    </a:cubicBezTo>
                    <a:cubicBezTo>
                      <a:pt x="31372" y="142150"/>
                      <a:pt x="38387" y="159785"/>
                      <a:pt x="38387" y="178686"/>
                    </a:cubicBezTo>
                    <a:lnTo>
                      <a:pt x="113896" y="178686"/>
                    </a:lnTo>
                    <a:cubicBezTo>
                      <a:pt x="113896" y="160857"/>
                      <a:pt x="120228" y="144196"/>
                      <a:pt x="131238" y="129679"/>
                    </a:cubicBezTo>
                    <a:cubicBezTo>
                      <a:pt x="144586" y="115942"/>
                      <a:pt x="152770" y="97235"/>
                      <a:pt x="152770" y="764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09" name="Freeform 112">
                <a:extLst>
                  <a:ext uri="{FF2B5EF4-FFF2-40B4-BE49-F238E27FC236}">
                    <a16:creationId xmlns:a16="http://schemas.microsoft.com/office/drawing/2014/main" id="{61C9EAFD-1EAD-0B1F-CA68-B16752545748}"/>
                  </a:ext>
                </a:extLst>
              </p:cNvPr>
              <p:cNvSpPr/>
              <p:nvPr/>
            </p:nvSpPr>
            <p:spPr>
              <a:xfrm>
                <a:off x="7007907" y="1412745"/>
                <a:ext cx="116331" cy="124905"/>
              </a:xfrm>
              <a:custGeom>
                <a:avLst/>
                <a:gdLst>
                  <a:gd name="connsiteX0" fmla="*/ 114772 w 116331"/>
                  <a:gd name="connsiteY0" fmla="*/ 32249 h 124905"/>
                  <a:gd name="connsiteX1" fmla="*/ 114967 w 116331"/>
                  <a:gd name="connsiteY1" fmla="*/ 31665 h 124905"/>
                  <a:gd name="connsiteX2" fmla="*/ 115747 w 116331"/>
                  <a:gd name="connsiteY2" fmla="*/ 28547 h 124905"/>
                  <a:gd name="connsiteX3" fmla="*/ 116331 w 116331"/>
                  <a:gd name="connsiteY3" fmla="*/ 23091 h 124905"/>
                  <a:gd name="connsiteX4" fmla="*/ 98014 w 116331"/>
                  <a:gd name="connsiteY4" fmla="*/ 0 h 124905"/>
                  <a:gd name="connsiteX5" fmla="*/ 79698 w 116331"/>
                  <a:gd name="connsiteY5" fmla="*/ 23091 h 124905"/>
                  <a:gd name="connsiteX6" fmla="*/ 88271 w 116331"/>
                  <a:gd name="connsiteY6" fmla="*/ 42577 h 124905"/>
                  <a:gd name="connsiteX7" fmla="*/ 67909 w 116331"/>
                  <a:gd name="connsiteY7" fmla="*/ 42577 h 124905"/>
                  <a:gd name="connsiteX8" fmla="*/ 76482 w 116331"/>
                  <a:gd name="connsiteY8" fmla="*/ 23091 h 124905"/>
                  <a:gd name="connsiteX9" fmla="*/ 58166 w 116331"/>
                  <a:gd name="connsiteY9" fmla="*/ 0 h 124905"/>
                  <a:gd name="connsiteX10" fmla="*/ 39849 w 116331"/>
                  <a:gd name="connsiteY10" fmla="*/ 23091 h 124905"/>
                  <a:gd name="connsiteX11" fmla="*/ 48423 w 116331"/>
                  <a:gd name="connsiteY11" fmla="*/ 42577 h 124905"/>
                  <a:gd name="connsiteX12" fmla="*/ 28060 w 116331"/>
                  <a:gd name="connsiteY12" fmla="*/ 42577 h 124905"/>
                  <a:gd name="connsiteX13" fmla="*/ 36634 w 116331"/>
                  <a:gd name="connsiteY13" fmla="*/ 23091 h 124905"/>
                  <a:gd name="connsiteX14" fmla="*/ 18317 w 116331"/>
                  <a:gd name="connsiteY14" fmla="*/ 0 h 124905"/>
                  <a:gd name="connsiteX15" fmla="*/ 0 w 116331"/>
                  <a:gd name="connsiteY15" fmla="*/ 23091 h 124905"/>
                  <a:gd name="connsiteX16" fmla="*/ 0 w 116331"/>
                  <a:gd name="connsiteY16" fmla="*/ 23968 h 124905"/>
                  <a:gd name="connsiteX17" fmla="*/ 0 w 116331"/>
                  <a:gd name="connsiteY17" fmla="*/ 23968 h 124905"/>
                  <a:gd name="connsiteX18" fmla="*/ 0 w 116331"/>
                  <a:gd name="connsiteY18" fmla="*/ 24357 h 124905"/>
                  <a:gd name="connsiteX19" fmla="*/ 390 w 116331"/>
                  <a:gd name="connsiteY19" fmla="*/ 28255 h 124905"/>
                  <a:gd name="connsiteX20" fmla="*/ 24455 w 116331"/>
                  <a:gd name="connsiteY20" fmla="*/ 51443 h 124905"/>
                  <a:gd name="connsiteX21" fmla="*/ 24455 w 116331"/>
                  <a:gd name="connsiteY21" fmla="*/ 51735 h 124905"/>
                  <a:gd name="connsiteX22" fmla="*/ 41310 w 116331"/>
                  <a:gd name="connsiteY22" fmla="*/ 68591 h 124905"/>
                  <a:gd name="connsiteX23" fmla="*/ 41310 w 116331"/>
                  <a:gd name="connsiteY23" fmla="*/ 124905 h 124905"/>
                  <a:gd name="connsiteX24" fmla="*/ 50469 w 116331"/>
                  <a:gd name="connsiteY24" fmla="*/ 124905 h 124905"/>
                  <a:gd name="connsiteX25" fmla="*/ 50469 w 116331"/>
                  <a:gd name="connsiteY25" fmla="*/ 68591 h 124905"/>
                  <a:gd name="connsiteX26" fmla="*/ 44136 w 116331"/>
                  <a:gd name="connsiteY26" fmla="*/ 51833 h 124905"/>
                  <a:gd name="connsiteX27" fmla="*/ 70539 w 116331"/>
                  <a:gd name="connsiteY27" fmla="*/ 51833 h 124905"/>
                  <a:gd name="connsiteX28" fmla="*/ 64206 w 116331"/>
                  <a:gd name="connsiteY28" fmla="*/ 68591 h 124905"/>
                  <a:gd name="connsiteX29" fmla="*/ 64206 w 116331"/>
                  <a:gd name="connsiteY29" fmla="*/ 124905 h 124905"/>
                  <a:gd name="connsiteX30" fmla="*/ 73365 w 116331"/>
                  <a:gd name="connsiteY30" fmla="*/ 124905 h 124905"/>
                  <a:gd name="connsiteX31" fmla="*/ 73365 w 116331"/>
                  <a:gd name="connsiteY31" fmla="*/ 68591 h 124905"/>
                  <a:gd name="connsiteX32" fmla="*/ 90220 w 116331"/>
                  <a:gd name="connsiteY32" fmla="*/ 51735 h 124905"/>
                  <a:gd name="connsiteX33" fmla="*/ 90220 w 116331"/>
                  <a:gd name="connsiteY33" fmla="*/ 51540 h 124905"/>
                  <a:gd name="connsiteX34" fmla="*/ 114188 w 116331"/>
                  <a:gd name="connsiteY34" fmla="*/ 32347 h 124905"/>
                  <a:gd name="connsiteX35" fmla="*/ 58263 w 116331"/>
                  <a:gd name="connsiteY35" fmla="*/ 9256 h 124905"/>
                  <a:gd name="connsiteX36" fmla="*/ 67421 w 116331"/>
                  <a:gd name="connsiteY36" fmla="*/ 23091 h 124905"/>
                  <a:gd name="connsiteX37" fmla="*/ 58263 w 116331"/>
                  <a:gd name="connsiteY37" fmla="*/ 36926 h 124905"/>
                  <a:gd name="connsiteX38" fmla="*/ 49202 w 116331"/>
                  <a:gd name="connsiteY38" fmla="*/ 23091 h 124905"/>
                  <a:gd name="connsiteX39" fmla="*/ 58263 w 116331"/>
                  <a:gd name="connsiteY39" fmla="*/ 9256 h 124905"/>
                  <a:gd name="connsiteX40" fmla="*/ 98014 w 116331"/>
                  <a:gd name="connsiteY40" fmla="*/ 9256 h 124905"/>
                  <a:gd name="connsiteX41" fmla="*/ 107075 w 116331"/>
                  <a:gd name="connsiteY41" fmla="*/ 23091 h 124905"/>
                  <a:gd name="connsiteX42" fmla="*/ 107075 w 116331"/>
                  <a:gd name="connsiteY42" fmla="*/ 23968 h 124905"/>
                  <a:gd name="connsiteX43" fmla="*/ 107075 w 116331"/>
                  <a:gd name="connsiteY43" fmla="*/ 23968 h 124905"/>
                  <a:gd name="connsiteX44" fmla="*/ 106783 w 116331"/>
                  <a:gd name="connsiteY44" fmla="*/ 26988 h 124905"/>
                  <a:gd name="connsiteX45" fmla="*/ 98112 w 116331"/>
                  <a:gd name="connsiteY45" fmla="*/ 37023 h 124905"/>
                  <a:gd name="connsiteX46" fmla="*/ 88953 w 116331"/>
                  <a:gd name="connsiteY46" fmla="*/ 23188 h 124905"/>
                  <a:gd name="connsiteX47" fmla="*/ 98112 w 116331"/>
                  <a:gd name="connsiteY47" fmla="*/ 9353 h 124905"/>
                  <a:gd name="connsiteX48" fmla="*/ 9451 w 116331"/>
                  <a:gd name="connsiteY48" fmla="*/ 23091 h 124905"/>
                  <a:gd name="connsiteX49" fmla="*/ 18512 w 116331"/>
                  <a:gd name="connsiteY49" fmla="*/ 9256 h 124905"/>
                  <a:gd name="connsiteX50" fmla="*/ 27670 w 116331"/>
                  <a:gd name="connsiteY50" fmla="*/ 23091 h 124905"/>
                  <a:gd name="connsiteX51" fmla="*/ 18512 w 116331"/>
                  <a:gd name="connsiteY51" fmla="*/ 36926 h 124905"/>
                  <a:gd name="connsiteX52" fmla="*/ 9743 w 116331"/>
                  <a:gd name="connsiteY52" fmla="*/ 26403 h 124905"/>
                  <a:gd name="connsiteX53" fmla="*/ 9451 w 116331"/>
                  <a:gd name="connsiteY53" fmla="*/ 23870 h 124905"/>
                  <a:gd name="connsiteX54" fmla="*/ 9451 w 116331"/>
                  <a:gd name="connsiteY54" fmla="*/ 23870 h 124905"/>
                  <a:gd name="connsiteX55" fmla="*/ 9451 w 116331"/>
                  <a:gd name="connsiteY55" fmla="*/ 22993 h 124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116331" h="124905">
                    <a:moveTo>
                      <a:pt x="114772" y="32249"/>
                    </a:moveTo>
                    <a:cubicBezTo>
                      <a:pt x="114772" y="32249"/>
                      <a:pt x="114870" y="31860"/>
                      <a:pt x="114967" y="31665"/>
                    </a:cubicBezTo>
                    <a:cubicBezTo>
                      <a:pt x="115260" y="30690"/>
                      <a:pt x="115552" y="29619"/>
                      <a:pt x="115747" y="28547"/>
                    </a:cubicBezTo>
                    <a:cubicBezTo>
                      <a:pt x="116136" y="26793"/>
                      <a:pt x="116331" y="24942"/>
                      <a:pt x="116331" y="23091"/>
                    </a:cubicBezTo>
                    <a:cubicBezTo>
                      <a:pt x="116331" y="10425"/>
                      <a:pt x="108147" y="0"/>
                      <a:pt x="98014" y="0"/>
                    </a:cubicBezTo>
                    <a:cubicBezTo>
                      <a:pt x="87882" y="0"/>
                      <a:pt x="79698" y="10328"/>
                      <a:pt x="79698" y="23091"/>
                    </a:cubicBezTo>
                    <a:cubicBezTo>
                      <a:pt x="79698" y="31275"/>
                      <a:pt x="83108" y="38485"/>
                      <a:pt x="88271" y="42577"/>
                    </a:cubicBezTo>
                    <a:lnTo>
                      <a:pt x="67909" y="42577"/>
                    </a:lnTo>
                    <a:cubicBezTo>
                      <a:pt x="73072" y="38485"/>
                      <a:pt x="76482" y="31372"/>
                      <a:pt x="76482" y="23091"/>
                    </a:cubicBezTo>
                    <a:cubicBezTo>
                      <a:pt x="76482" y="10425"/>
                      <a:pt x="68298" y="0"/>
                      <a:pt x="58166" y="0"/>
                    </a:cubicBezTo>
                    <a:cubicBezTo>
                      <a:pt x="48033" y="0"/>
                      <a:pt x="39849" y="10328"/>
                      <a:pt x="39849" y="23091"/>
                    </a:cubicBezTo>
                    <a:cubicBezTo>
                      <a:pt x="39849" y="31275"/>
                      <a:pt x="43259" y="38485"/>
                      <a:pt x="48423" y="42577"/>
                    </a:cubicBezTo>
                    <a:lnTo>
                      <a:pt x="28060" y="42577"/>
                    </a:lnTo>
                    <a:cubicBezTo>
                      <a:pt x="33224" y="38485"/>
                      <a:pt x="36634" y="31372"/>
                      <a:pt x="36634" y="23091"/>
                    </a:cubicBezTo>
                    <a:cubicBezTo>
                      <a:pt x="36634" y="10425"/>
                      <a:pt x="28450" y="0"/>
                      <a:pt x="18317" y="0"/>
                    </a:cubicBezTo>
                    <a:cubicBezTo>
                      <a:pt x="8184" y="0"/>
                      <a:pt x="0" y="10328"/>
                      <a:pt x="0" y="23091"/>
                    </a:cubicBezTo>
                    <a:cubicBezTo>
                      <a:pt x="0" y="23383"/>
                      <a:pt x="0" y="23675"/>
                      <a:pt x="0" y="23968"/>
                    </a:cubicBezTo>
                    <a:lnTo>
                      <a:pt x="0" y="23968"/>
                    </a:lnTo>
                    <a:cubicBezTo>
                      <a:pt x="0" y="23968"/>
                      <a:pt x="0" y="24260"/>
                      <a:pt x="0" y="24357"/>
                    </a:cubicBezTo>
                    <a:cubicBezTo>
                      <a:pt x="0" y="25721"/>
                      <a:pt x="195" y="26988"/>
                      <a:pt x="390" y="28255"/>
                    </a:cubicBezTo>
                    <a:cubicBezTo>
                      <a:pt x="2338" y="40433"/>
                      <a:pt x="12179" y="49982"/>
                      <a:pt x="24455" y="51443"/>
                    </a:cubicBezTo>
                    <a:lnTo>
                      <a:pt x="24455" y="51735"/>
                    </a:lnTo>
                    <a:cubicBezTo>
                      <a:pt x="33711" y="51735"/>
                      <a:pt x="41310" y="59335"/>
                      <a:pt x="41310" y="68591"/>
                    </a:cubicBezTo>
                    <a:lnTo>
                      <a:pt x="41310" y="124905"/>
                    </a:lnTo>
                    <a:lnTo>
                      <a:pt x="50469" y="124905"/>
                    </a:lnTo>
                    <a:lnTo>
                      <a:pt x="50469" y="68591"/>
                    </a:lnTo>
                    <a:cubicBezTo>
                      <a:pt x="50469" y="62160"/>
                      <a:pt x="48033" y="56412"/>
                      <a:pt x="44136" y="51833"/>
                    </a:cubicBezTo>
                    <a:lnTo>
                      <a:pt x="70539" y="51833"/>
                    </a:lnTo>
                    <a:cubicBezTo>
                      <a:pt x="66642" y="56412"/>
                      <a:pt x="64206" y="62160"/>
                      <a:pt x="64206" y="68591"/>
                    </a:cubicBezTo>
                    <a:lnTo>
                      <a:pt x="64206" y="124905"/>
                    </a:lnTo>
                    <a:lnTo>
                      <a:pt x="73365" y="124905"/>
                    </a:lnTo>
                    <a:lnTo>
                      <a:pt x="73365" y="68591"/>
                    </a:lnTo>
                    <a:cubicBezTo>
                      <a:pt x="73365" y="59335"/>
                      <a:pt x="80964" y="51735"/>
                      <a:pt x="90220" y="51735"/>
                    </a:cubicBezTo>
                    <a:lnTo>
                      <a:pt x="90220" y="51540"/>
                    </a:lnTo>
                    <a:cubicBezTo>
                      <a:pt x="101522" y="50566"/>
                      <a:pt x="110875" y="42772"/>
                      <a:pt x="114188" y="32347"/>
                    </a:cubicBezTo>
                    <a:close/>
                    <a:moveTo>
                      <a:pt x="58263" y="9256"/>
                    </a:moveTo>
                    <a:cubicBezTo>
                      <a:pt x="63232" y="9256"/>
                      <a:pt x="67421" y="15589"/>
                      <a:pt x="67421" y="23091"/>
                    </a:cubicBezTo>
                    <a:cubicBezTo>
                      <a:pt x="67421" y="30593"/>
                      <a:pt x="63232" y="36926"/>
                      <a:pt x="58263" y="36926"/>
                    </a:cubicBezTo>
                    <a:cubicBezTo>
                      <a:pt x="53294" y="36926"/>
                      <a:pt x="49202" y="30593"/>
                      <a:pt x="49202" y="23091"/>
                    </a:cubicBezTo>
                    <a:cubicBezTo>
                      <a:pt x="49202" y="15589"/>
                      <a:pt x="53392" y="9256"/>
                      <a:pt x="58263" y="9256"/>
                    </a:cubicBezTo>
                    <a:close/>
                    <a:moveTo>
                      <a:pt x="98014" y="9256"/>
                    </a:moveTo>
                    <a:cubicBezTo>
                      <a:pt x="102983" y="9256"/>
                      <a:pt x="107075" y="15589"/>
                      <a:pt x="107075" y="23091"/>
                    </a:cubicBezTo>
                    <a:cubicBezTo>
                      <a:pt x="107075" y="23383"/>
                      <a:pt x="107075" y="23675"/>
                      <a:pt x="107075" y="23968"/>
                    </a:cubicBezTo>
                    <a:lnTo>
                      <a:pt x="107075" y="23968"/>
                    </a:lnTo>
                    <a:cubicBezTo>
                      <a:pt x="107075" y="25039"/>
                      <a:pt x="106978" y="26014"/>
                      <a:pt x="106783" y="26988"/>
                    </a:cubicBezTo>
                    <a:cubicBezTo>
                      <a:pt x="105614" y="32639"/>
                      <a:pt x="102107" y="37023"/>
                      <a:pt x="98112" y="37023"/>
                    </a:cubicBezTo>
                    <a:cubicBezTo>
                      <a:pt x="93143" y="37023"/>
                      <a:pt x="88953" y="30690"/>
                      <a:pt x="88953" y="23188"/>
                    </a:cubicBezTo>
                    <a:cubicBezTo>
                      <a:pt x="88953" y="15686"/>
                      <a:pt x="93143" y="9353"/>
                      <a:pt x="98112" y="9353"/>
                    </a:cubicBezTo>
                    <a:close/>
                    <a:moveTo>
                      <a:pt x="9451" y="23091"/>
                    </a:moveTo>
                    <a:cubicBezTo>
                      <a:pt x="9451" y="15589"/>
                      <a:pt x="13640" y="9256"/>
                      <a:pt x="18512" y="9256"/>
                    </a:cubicBezTo>
                    <a:cubicBezTo>
                      <a:pt x="23383" y="9256"/>
                      <a:pt x="27670" y="15589"/>
                      <a:pt x="27670" y="23091"/>
                    </a:cubicBezTo>
                    <a:cubicBezTo>
                      <a:pt x="27670" y="30593"/>
                      <a:pt x="23481" y="36926"/>
                      <a:pt x="18512" y="36926"/>
                    </a:cubicBezTo>
                    <a:cubicBezTo>
                      <a:pt x="14322" y="36926"/>
                      <a:pt x="10717" y="32347"/>
                      <a:pt x="9743" y="26403"/>
                    </a:cubicBezTo>
                    <a:cubicBezTo>
                      <a:pt x="9646" y="25624"/>
                      <a:pt x="9451" y="24747"/>
                      <a:pt x="9451" y="23870"/>
                    </a:cubicBezTo>
                    <a:lnTo>
                      <a:pt x="9451" y="23870"/>
                    </a:lnTo>
                    <a:cubicBezTo>
                      <a:pt x="9451" y="23870"/>
                      <a:pt x="9451" y="23286"/>
                      <a:pt x="9451" y="22993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0" name="Freeform 113">
                <a:extLst>
                  <a:ext uri="{FF2B5EF4-FFF2-40B4-BE49-F238E27FC236}">
                    <a16:creationId xmlns:a16="http://schemas.microsoft.com/office/drawing/2014/main" id="{65182202-610A-50CB-4F2A-6EA6858ED470}"/>
                  </a:ext>
                </a:extLst>
              </p:cNvPr>
              <p:cNvSpPr/>
              <p:nvPr/>
            </p:nvSpPr>
            <p:spPr>
              <a:xfrm>
                <a:off x="7022424" y="1533071"/>
                <a:ext cx="87686" cy="68298"/>
              </a:xfrm>
              <a:custGeom>
                <a:avLst/>
                <a:gdLst>
                  <a:gd name="connsiteX0" fmla="*/ 87687 w 87686"/>
                  <a:gd name="connsiteY0" fmla="*/ 0 h 68298"/>
                  <a:gd name="connsiteX1" fmla="*/ 87687 w 87686"/>
                  <a:gd name="connsiteY1" fmla="*/ 24455 h 68298"/>
                  <a:gd name="connsiteX2" fmla="*/ 43843 w 87686"/>
                  <a:gd name="connsiteY2" fmla="*/ 68298 h 68298"/>
                  <a:gd name="connsiteX3" fmla="*/ 0 w 87686"/>
                  <a:gd name="connsiteY3" fmla="*/ 24455 h 68298"/>
                  <a:gd name="connsiteX4" fmla="*/ 0 w 87686"/>
                  <a:gd name="connsiteY4" fmla="*/ 0 h 68298"/>
                  <a:gd name="connsiteX5" fmla="*/ 87687 w 87686"/>
                  <a:gd name="connsiteY5" fmla="*/ 0 h 68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7686" h="68298">
                    <a:moveTo>
                      <a:pt x="87687" y="0"/>
                    </a:moveTo>
                    <a:lnTo>
                      <a:pt x="87687" y="24455"/>
                    </a:lnTo>
                    <a:cubicBezTo>
                      <a:pt x="87687" y="48617"/>
                      <a:pt x="68104" y="68298"/>
                      <a:pt x="43843" y="68298"/>
                    </a:cubicBezTo>
                    <a:cubicBezTo>
                      <a:pt x="19583" y="68298"/>
                      <a:pt x="0" y="48715"/>
                      <a:pt x="0" y="24455"/>
                    </a:cubicBezTo>
                    <a:lnTo>
                      <a:pt x="0" y="0"/>
                    </a:lnTo>
                    <a:lnTo>
                      <a:pt x="87687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97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58951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FlipkartGrid6.0" descr="https://drive.google.com/file/d/1b9EPY1T5IrD8ZbD1Xv3aSwBPD6C0Mx9d/view?usp=sharing">
            <a:hlinkClick r:id="" action="ppaction://media"/>
            <a:extLst>
              <a:ext uri="{FF2B5EF4-FFF2-40B4-BE49-F238E27FC236}">
                <a16:creationId xmlns:a16="http://schemas.microsoft.com/office/drawing/2014/main" id="{12334F41-B494-E976-ABA4-894462F157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8574" y="152400"/>
            <a:ext cx="11191676" cy="629550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739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6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59A80-AFD3-2835-8DCD-B482F9210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2D386-E74C-B1B3-1218-D6FB7C94F7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IN" sz="1800" i="0" u="none" strike="noStrike" dirty="0">
                <a:solidFill>
                  <a:srgbClr val="1B786F"/>
                </a:solidFill>
                <a:effectLst/>
                <a:latin typeface="Roboto" panose="02000000000000000000" pitchFamily="2" charset="0"/>
              </a:rPr>
              <a:t>Problem</a:t>
            </a:r>
            <a:endParaRPr lang="en-IN" dirty="0">
              <a:effectLst/>
            </a:endParaRPr>
          </a:p>
          <a:p>
            <a:br>
              <a:rPr lang="en-IN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9C4417-69FE-211C-7383-33349F4DA69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APIs are critical components of modern applications and are prone to various security threats that can be exploited if not properly managed.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BBDC6A-A98D-8BD2-7824-A1B5B3F131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Proposed Solution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E190A4-1F81-A32C-F838-E1EEC943141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API Inventory Management</a:t>
            </a:r>
          </a:p>
          <a:p>
            <a:r>
              <a:rPr lang="en-US" dirty="0"/>
              <a:t>API Scanning</a:t>
            </a:r>
          </a:p>
          <a:p>
            <a:r>
              <a:rPr lang="en-US" dirty="0"/>
              <a:t>Integration into the SDLC</a:t>
            </a:r>
          </a:p>
          <a:p>
            <a:r>
              <a:rPr lang="en-US" dirty="0"/>
              <a:t>OWASP Top 10 attack coverage.</a:t>
            </a:r>
          </a:p>
          <a:p>
            <a:r>
              <a:rPr lang="en-US" dirty="0"/>
              <a:t>API security issue management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5278A2-C1D1-6D28-2C68-5972A19DF7E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  <a:p>
            <a:r>
              <a:rPr lang="en-US" dirty="0"/>
              <a:t>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89466A-9114-11F7-72AB-5A9D4DC294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 Enhance API security through continuous monitoring and real-time threat detection.</a:t>
            </a:r>
          </a:p>
          <a:p>
            <a:r>
              <a:rPr lang="en-US" dirty="0"/>
              <a:t> Provide a centralized platform for managing API security.</a:t>
            </a:r>
          </a:p>
          <a:p>
            <a:r>
              <a:rPr lang="en-US" dirty="0"/>
              <a:t>Ensure scalability and integration into the existing SDLC.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8DC7F78-C721-ACAC-258F-DE2CFB8534F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F034A55-9CD1-8DF0-2726-751FF87336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Implemented a combination of </a:t>
            </a:r>
          </a:p>
          <a:p>
            <a:r>
              <a:rPr lang="en-US" dirty="0"/>
              <a:t>automated security scans, </a:t>
            </a:r>
          </a:p>
          <a:p>
            <a:r>
              <a:rPr lang="en-US" dirty="0"/>
              <a:t>real-time monitoring, </a:t>
            </a:r>
          </a:p>
          <a:p>
            <a:r>
              <a:rPr lang="en-US" dirty="0"/>
              <a:t>API inventory management and </a:t>
            </a:r>
          </a:p>
          <a:p>
            <a:r>
              <a:rPr lang="en-US" dirty="0"/>
              <a:t>a user-friendly dashboard.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784F5AE-3651-0D17-800C-20DC8C18EDB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IN" dirty="0"/>
              <a:t>Expected Impact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3D1FDF4-28D5-EEA0-468D-115864AB83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Improved security posture for APIs, better risk management, and increased protection against common security threats.</a:t>
            </a:r>
          </a:p>
        </p:txBody>
      </p:sp>
      <p:pic>
        <p:nvPicPr>
          <p:cNvPr id="14" name="Graphic 13" descr="Question mark">
            <a:extLst>
              <a:ext uri="{FF2B5EF4-FFF2-40B4-BE49-F238E27FC236}">
                <a16:creationId xmlns:a16="http://schemas.microsoft.com/office/drawing/2014/main" id="{E1BC7AD4-DB91-B22B-C266-942A9F642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3126" y="720156"/>
            <a:ext cx="914400" cy="914400"/>
          </a:xfrm>
          <a:prstGeom prst="rect">
            <a:avLst/>
          </a:prstGeom>
        </p:spPr>
      </p:pic>
      <p:pic>
        <p:nvPicPr>
          <p:cNvPr id="23" name="Graphic 22" descr="Customer review">
            <a:extLst>
              <a:ext uri="{FF2B5EF4-FFF2-40B4-BE49-F238E27FC236}">
                <a16:creationId xmlns:a16="http://schemas.microsoft.com/office/drawing/2014/main" id="{80C42CE5-4F3A-96E9-4DCD-E46961A0E2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6437" y="660102"/>
            <a:ext cx="914400" cy="914400"/>
          </a:xfrm>
          <a:prstGeom prst="rect">
            <a:avLst/>
          </a:prstGeom>
        </p:spPr>
      </p:pic>
      <p:pic>
        <p:nvPicPr>
          <p:cNvPr id="27" name="Graphic 26" descr="Target">
            <a:extLst>
              <a:ext uri="{FF2B5EF4-FFF2-40B4-BE49-F238E27FC236}">
                <a16:creationId xmlns:a16="http://schemas.microsoft.com/office/drawing/2014/main" id="{6C46E641-AD9C-34F5-1474-7D24DBB8B9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5787" y="660102"/>
            <a:ext cx="914400" cy="914400"/>
          </a:xfrm>
          <a:prstGeom prst="rect">
            <a:avLst/>
          </a:prstGeom>
        </p:spPr>
      </p:pic>
      <p:pic>
        <p:nvPicPr>
          <p:cNvPr id="31" name="Graphic 30" descr="Playbook">
            <a:extLst>
              <a:ext uri="{FF2B5EF4-FFF2-40B4-BE49-F238E27FC236}">
                <a16:creationId xmlns:a16="http://schemas.microsoft.com/office/drawing/2014/main" id="{7D1A6C6B-D0BF-81B3-B6C5-44E77ADC6B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27987" y="721167"/>
            <a:ext cx="914400" cy="914400"/>
          </a:xfrm>
          <a:prstGeom prst="rect">
            <a:avLst/>
          </a:prstGeom>
        </p:spPr>
      </p:pic>
      <p:pic>
        <p:nvPicPr>
          <p:cNvPr id="37" name="Picture Placeholder 36" descr="Upward trend">
            <a:extLst>
              <a:ext uri="{FF2B5EF4-FFF2-40B4-BE49-F238E27FC236}">
                <a16:creationId xmlns:a16="http://schemas.microsoft.com/office/drawing/2014/main" id="{869F697B-E59A-EF45-D86C-9FD8D1F467E8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55153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" name="Diagram 108">
            <a:extLst>
              <a:ext uri="{FF2B5EF4-FFF2-40B4-BE49-F238E27FC236}">
                <a16:creationId xmlns:a16="http://schemas.microsoft.com/office/drawing/2014/main" id="{D440BDC8-B226-CEDA-48CF-78DD74CA4C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6232914"/>
              </p:ext>
            </p:extLst>
          </p:nvPr>
        </p:nvGraphicFramePr>
        <p:xfrm>
          <a:off x="150891" y="1600200"/>
          <a:ext cx="11887042" cy="55310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9B9418C-413C-805E-33A5-019BE0822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Approach</a:t>
            </a:r>
          </a:p>
        </p:txBody>
      </p:sp>
    </p:spTree>
    <p:extLst>
      <p:ext uri="{BB962C8B-B14F-4D97-AF65-F5344CB8AC3E}">
        <p14:creationId xmlns:p14="http://schemas.microsoft.com/office/powerpoint/2010/main" val="3391057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9418C-413C-805E-33A5-019BE0822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Approach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C3C252E-AE37-463E-5EDD-3EBDF88E8F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9243321"/>
              </p:ext>
            </p:extLst>
          </p:nvPr>
        </p:nvGraphicFramePr>
        <p:xfrm>
          <a:off x="455612" y="1676400"/>
          <a:ext cx="11277599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129084C1-1A0A-7158-0F94-28A39D852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497" y="4800600"/>
            <a:ext cx="4664714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106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CCF485-C9B7-3384-7119-A75ED16D1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grpSp>
        <p:nvGrpSpPr>
          <p:cNvPr id="168" name="Graphic 45">
            <a:extLst>
              <a:ext uri="{FF2B5EF4-FFF2-40B4-BE49-F238E27FC236}">
                <a16:creationId xmlns:a16="http://schemas.microsoft.com/office/drawing/2014/main" id="{456BF3CD-DE69-E709-BBE2-AC3E8AE8C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2832" y="1008061"/>
            <a:ext cx="3507582" cy="3030539"/>
            <a:chOff x="510933" y="1672664"/>
            <a:chExt cx="5869437" cy="5071175"/>
          </a:xfrm>
        </p:grpSpPr>
        <p:grpSp>
          <p:nvGrpSpPr>
            <p:cNvPr id="169" name="Graphic 45">
              <a:extLst>
                <a:ext uri="{FF2B5EF4-FFF2-40B4-BE49-F238E27FC236}">
                  <a16:creationId xmlns:a16="http://schemas.microsoft.com/office/drawing/2014/main" id="{9ED5CF29-5BBB-3464-E31E-5B3E38953E6E}"/>
                </a:ext>
              </a:extLst>
            </p:cNvPr>
            <p:cNvGrpSpPr/>
            <p:nvPr/>
          </p:nvGrpSpPr>
          <p:grpSpPr>
            <a:xfrm>
              <a:off x="510933" y="1672664"/>
              <a:ext cx="5869437" cy="4982133"/>
              <a:chOff x="510933" y="1672664"/>
              <a:chExt cx="5869437" cy="4982133"/>
            </a:xfrm>
          </p:grpSpPr>
          <p:sp>
            <p:nvSpPr>
              <p:cNvPr id="216" name="Freeform 48">
                <a:extLst>
                  <a:ext uri="{FF2B5EF4-FFF2-40B4-BE49-F238E27FC236}">
                    <a16:creationId xmlns:a16="http://schemas.microsoft.com/office/drawing/2014/main" id="{3545B8F5-6890-61EE-1AB5-C37F94DA2134}"/>
                  </a:ext>
                </a:extLst>
              </p:cNvPr>
              <p:cNvSpPr/>
              <p:nvPr/>
            </p:nvSpPr>
            <p:spPr>
              <a:xfrm>
                <a:off x="3198709" y="3158551"/>
                <a:ext cx="3181661" cy="3181661"/>
              </a:xfrm>
              <a:custGeom>
                <a:avLst/>
                <a:gdLst>
                  <a:gd name="connsiteX0" fmla="*/ 3181413 w 3181661"/>
                  <a:gd name="connsiteY0" fmla="*/ 1590831 h 3181661"/>
                  <a:gd name="connsiteX1" fmla="*/ 2387614 w 3181661"/>
                  <a:gd name="connsiteY1" fmla="*/ 2967794 h 3181661"/>
                  <a:gd name="connsiteX2" fmla="*/ 1590831 w 3181661"/>
                  <a:gd name="connsiteY2" fmla="*/ 3181662 h 3181661"/>
                  <a:gd name="connsiteX3" fmla="*/ 1490114 w 3181661"/>
                  <a:gd name="connsiteY3" fmla="*/ 3178429 h 3181661"/>
                  <a:gd name="connsiteX4" fmla="*/ 0 w 3181661"/>
                  <a:gd name="connsiteY4" fmla="*/ 1591080 h 3181661"/>
                  <a:gd name="connsiteX5" fmla="*/ 241223 w 3181661"/>
                  <a:gd name="connsiteY5" fmla="*/ 748539 h 3181661"/>
                  <a:gd name="connsiteX6" fmla="*/ 276536 w 3181661"/>
                  <a:gd name="connsiteY6" fmla="*/ 694325 h 3181661"/>
                  <a:gd name="connsiteX7" fmla="*/ 333982 w 3181661"/>
                  <a:gd name="connsiteY7" fmla="*/ 615493 h 3181661"/>
                  <a:gd name="connsiteX8" fmla="*/ 335972 w 3181661"/>
                  <a:gd name="connsiteY8" fmla="*/ 612757 h 3181661"/>
                  <a:gd name="connsiteX9" fmla="*/ 1590831 w 3181661"/>
                  <a:gd name="connsiteY9" fmla="*/ 0 h 3181661"/>
                  <a:gd name="connsiteX10" fmla="*/ 3181662 w 3181661"/>
                  <a:gd name="connsiteY10" fmla="*/ 1590831 h 3181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81661" h="3181661">
                    <a:moveTo>
                      <a:pt x="3181413" y="1590831"/>
                    </a:moveTo>
                    <a:cubicBezTo>
                      <a:pt x="3181413" y="2178969"/>
                      <a:pt x="2862103" y="2692501"/>
                      <a:pt x="2387614" y="2967794"/>
                    </a:cubicBezTo>
                    <a:cubicBezTo>
                      <a:pt x="2153354" y="3103824"/>
                      <a:pt x="1881294" y="3181662"/>
                      <a:pt x="1590831" y="3181662"/>
                    </a:cubicBezTo>
                    <a:cubicBezTo>
                      <a:pt x="1557010" y="3181662"/>
                      <a:pt x="1523189" y="3180667"/>
                      <a:pt x="1490114" y="3178429"/>
                    </a:cubicBezTo>
                    <a:cubicBezTo>
                      <a:pt x="658266" y="3126454"/>
                      <a:pt x="0" y="2435610"/>
                      <a:pt x="0" y="1591080"/>
                    </a:cubicBezTo>
                    <a:cubicBezTo>
                      <a:pt x="0" y="1281468"/>
                      <a:pt x="88531" y="992995"/>
                      <a:pt x="241223" y="748539"/>
                    </a:cubicBezTo>
                    <a:cubicBezTo>
                      <a:pt x="252663" y="730136"/>
                      <a:pt x="264351" y="712231"/>
                      <a:pt x="276536" y="694325"/>
                    </a:cubicBezTo>
                    <a:cubicBezTo>
                      <a:pt x="294939" y="667468"/>
                      <a:pt x="313839" y="641107"/>
                      <a:pt x="333982" y="615493"/>
                    </a:cubicBezTo>
                    <a:lnTo>
                      <a:pt x="335972" y="612757"/>
                    </a:lnTo>
                    <a:cubicBezTo>
                      <a:pt x="627181" y="239731"/>
                      <a:pt x="1080780" y="0"/>
                      <a:pt x="1590831" y="0"/>
                    </a:cubicBezTo>
                    <a:cubicBezTo>
                      <a:pt x="2469431" y="0"/>
                      <a:pt x="3181662" y="712479"/>
                      <a:pt x="3181662" y="1590831"/>
                    </a:cubicBezTo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24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7" name="Freeform 49">
                <a:extLst>
                  <a:ext uri="{FF2B5EF4-FFF2-40B4-BE49-F238E27FC236}">
                    <a16:creationId xmlns:a16="http://schemas.microsoft.com/office/drawing/2014/main" id="{AA70C792-948F-100E-BC11-4FA5893D5081}"/>
                  </a:ext>
                </a:extLst>
              </p:cNvPr>
              <p:cNvSpPr/>
              <p:nvPr/>
            </p:nvSpPr>
            <p:spPr>
              <a:xfrm>
                <a:off x="3375523" y="1672664"/>
                <a:ext cx="2862351" cy="2255562"/>
              </a:xfrm>
              <a:custGeom>
                <a:avLst/>
                <a:gdLst>
                  <a:gd name="connsiteX0" fmla="*/ 1144195 w 2862351"/>
                  <a:gd name="connsiteY0" fmla="*/ 0 h 2255562"/>
                  <a:gd name="connsiteX1" fmla="*/ 0 w 2862351"/>
                  <a:gd name="connsiteY1" fmla="*/ 436440 h 2255562"/>
                  <a:gd name="connsiteX2" fmla="*/ 1132506 w 2862351"/>
                  <a:gd name="connsiteY2" fmla="*/ 1510506 h 2255562"/>
                  <a:gd name="connsiteX3" fmla="*/ 1414017 w 2862351"/>
                  <a:gd name="connsiteY3" fmla="*/ 1485638 h 2255562"/>
                  <a:gd name="connsiteX4" fmla="*/ 2776805 w 2862351"/>
                  <a:gd name="connsiteY4" fmla="*/ 2255563 h 2255562"/>
                  <a:gd name="connsiteX5" fmla="*/ 2862352 w 2862351"/>
                  <a:gd name="connsiteY5" fmla="*/ 1718157 h 2255562"/>
                  <a:gd name="connsiteX6" fmla="*/ 1144195 w 2862351"/>
                  <a:gd name="connsiteY6" fmla="*/ 0 h 2255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62351" h="2255562">
                    <a:moveTo>
                      <a:pt x="1144195" y="0"/>
                    </a:moveTo>
                    <a:cubicBezTo>
                      <a:pt x="704770" y="0"/>
                      <a:pt x="303643" y="164877"/>
                      <a:pt x="0" y="436440"/>
                    </a:cubicBezTo>
                    <a:cubicBezTo>
                      <a:pt x="501844" y="635139"/>
                      <a:pt x="908194" y="1022340"/>
                      <a:pt x="1132506" y="1510506"/>
                    </a:cubicBezTo>
                    <a:cubicBezTo>
                      <a:pt x="1223773" y="1494093"/>
                      <a:pt x="1318025" y="1485638"/>
                      <a:pt x="1414017" y="1485638"/>
                    </a:cubicBezTo>
                    <a:cubicBezTo>
                      <a:pt x="1992207" y="1485638"/>
                      <a:pt x="2498278" y="1794254"/>
                      <a:pt x="2776805" y="2255563"/>
                    </a:cubicBezTo>
                    <a:cubicBezTo>
                      <a:pt x="2832510" y="2086458"/>
                      <a:pt x="2862352" y="1905914"/>
                      <a:pt x="2862352" y="1718157"/>
                    </a:cubicBezTo>
                    <a:cubicBezTo>
                      <a:pt x="2862352" y="769179"/>
                      <a:pt x="2093172" y="0"/>
                      <a:pt x="1144195" y="0"/>
                    </a:cubicBezTo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24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8" name="Freeform 50">
                <a:extLst>
                  <a:ext uri="{FF2B5EF4-FFF2-40B4-BE49-F238E27FC236}">
                    <a16:creationId xmlns:a16="http://schemas.microsoft.com/office/drawing/2014/main" id="{6058924E-1A7B-BA25-DF2A-5D458376B7C1}"/>
                  </a:ext>
                </a:extLst>
              </p:cNvPr>
              <p:cNvSpPr/>
              <p:nvPr/>
            </p:nvSpPr>
            <p:spPr>
              <a:xfrm>
                <a:off x="4416514" y="3158302"/>
                <a:ext cx="1735813" cy="1950925"/>
              </a:xfrm>
              <a:custGeom>
                <a:avLst/>
                <a:gdLst>
                  <a:gd name="connsiteX0" fmla="*/ 373026 w 1735813"/>
                  <a:gd name="connsiteY0" fmla="*/ 0 h 1950925"/>
                  <a:gd name="connsiteX1" fmla="*/ 91515 w 1735813"/>
                  <a:gd name="connsiteY1" fmla="*/ 24868 h 1950925"/>
                  <a:gd name="connsiteX2" fmla="*/ 281759 w 1735813"/>
                  <a:gd name="connsiteY2" fmla="*/ 898246 h 1950925"/>
                  <a:gd name="connsiteX3" fmla="*/ 0 w 1735813"/>
                  <a:gd name="connsiteY3" fmla="*/ 1947941 h 1950925"/>
                  <a:gd name="connsiteX4" fmla="*/ 103204 w 1735813"/>
                  <a:gd name="connsiteY4" fmla="*/ 1950925 h 1950925"/>
                  <a:gd name="connsiteX5" fmla="*/ 1735814 w 1735813"/>
                  <a:gd name="connsiteY5" fmla="*/ 769925 h 1950925"/>
                  <a:gd name="connsiteX6" fmla="*/ 373026 w 1735813"/>
                  <a:gd name="connsiteY6" fmla="*/ 0 h 1950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35813" h="1950925">
                    <a:moveTo>
                      <a:pt x="373026" y="0"/>
                    </a:moveTo>
                    <a:cubicBezTo>
                      <a:pt x="277034" y="0"/>
                      <a:pt x="183031" y="8455"/>
                      <a:pt x="91515" y="24868"/>
                    </a:cubicBezTo>
                    <a:cubicBezTo>
                      <a:pt x="213619" y="290712"/>
                      <a:pt x="281759" y="586397"/>
                      <a:pt x="281759" y="898246"/>
                    </a:cubicBezTo>
                    <a:cubicBezTo>
                      <a:pt x="281759" y="1280722"/>
                      <a:pt x="179301" y="1639324"/>
                      <a:pt x="0" y="1947941"/>
                    </a:cubicBezTo>
                    <a:cubicBezTo>
                      <a:pt x="34070" y="1949931"/>
                      <a:pt x="68388" y="1950925"/>
                      <a:pt x="103204" y="1950925"/>
                    </a:cubicBezTo>
                    <a:cubicBezTo>
                      <a:pt x="864425" y="1950925"/>
                      <a:pt x="1510257" y="1455796"/>
                      <a:pt x="1735814" y="769925"/>
                    </a:cubicBezTo>
                    <a:cubicBezTo>
                      <a:pt x="1457288" y="308617"/>
                      <a:pt x="951216" y="0"/>
                      <a:pt x="373026" y="0"/>
                    </a:cubicBez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24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9" name="Freeform 51">
                <a:extLst>
                  <a:ext uri="{FF2B5EF4-FFF2-40B4-BE49-F238E27FC236}">
                    <a16:creationId xmlns:a16="http://schemas.microsoft.com/office/drawing/2014/main" id="{F3BC6FDC-66EF-CBE4-4EDB-848CCD6F4328}"/>
                  </a:ext>
                </a:extLst>
              </p:cNvPr>
              <p:cNvSpPr/>
              <p:nvPr/>
            </p:nvSpPr>
            <p:spPr>
              <a:xfrm>
                <a:off x="510933" y="1962630"/>
                <a:ext cx="3146348" cy="4187588"/>
              </a:xfrm>
              <a:custGeom>
                <a:avLst/>
                <a:gdLst>
                  <a:gd name="connsiteX0" fmla="*/ 2093670 w 3146348"/>
                  <a:gd name="connsiteY0" fmla="*/ 0 h 4187588"/>
                  <a:gd name="connsiteX1" fmla="*/ 0 w 3146348"/>
                  <a:gd name="connsiteY1" fmla="*/ 2093919 h 4187588"/>
                  <a:gd name="connsiteX2" fmla="*/ 2093670 w 3146348"/>
                  <a:gd name="connsiteY2" fmla="*/ 4187588 h 4187588"/>
                  <a:gd name="connsiteX3" fmla="*/ 3146349 w 3146348"/>
                  <a:gd name="connsiteY3" fmla="*/ 3904089 h 4187588"/>
                  <a:gd name="connsiteX4" fmla="*/ 2687776 w 3146348"/>
                  <a:gd name="connsiteY4" fmla="*/ 2786752 h 4187588"/>
                  <a:gd name="connsiteX5" fmla="*/ 2705681 w 3146348"/>
                  <a:gd name="connsiteY5" fmla="*/ 2548016 h 4187588"/>
                  <a:gd name="connsiteX6" fmla="*/ 2290876 w 3146348"/>
                  <a:gd name="connsiteY6" fmla="*/ 1428192 h 4187588"/>
                  <a:gd name="connsiteX7" fmla="*/ 2864839 w 3146348"/>
                  <a:gd name="connsiteY7" fmla="*/ 146475 h 4187588"/>
                  <a:gd name="connsiteX8" fmla="*/ 2093919 w 3146348"/>
                  <a:gd name="connsiteY8" fmla="*/ 0 h 4187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6348" h="4187588">
                    <a:moveTo>
                      <a:pt x="2093670" y="0"/>
                    </a:moveTo>
                    <a:cubicBezTo>
                      <a:pt x="937290" y="0"/>
                      <a:pt x="0" y="937290"/>
                      <a:pt x="0" y="2093919"/>
                    </a:cubicBezTo>
                    <a:cubicBezTo>
                      <a:pt x="0" y="3250548"/>
                      <a:pt x="937290" y="4187588"/>
                      <a:pt x="2093670" y="4187588"/>
                    </a:cubicBezTo>
                    <a:cubicBezTo>
                      <a:pt x="2477389" y="4187588"/>
                      <a:pt x="2836986" y="4084385"/>
                      <a:pt x="3146349" y="3904089"/>
                    </a:cubicBezTo>
                    <a:cubicBezTo>
                      <a:pt x="2862849" y="3616859"/>
                      <a:pt x="2687776" y="3222198"/>
                      <a:pt x="2687776" y="2786752"/>
                    </a:cubicBezTo>
                    <a:cubicBezTo>
                      <a:pt x="2687776" y="2705681"/>
                      <a:pt x="2693744" y="2625853"/>
                      <a:pt x="2705681" y="2548016"/>
                    </a:cubicBezTo>
                    <a:cubicBezTo>
                      <a:pt x="2447050" y="2247357"/>
                      <a:pt x="2290876" y="1856177"/>
                      <a:pt x="2290876" y="1428192"/>
                    </a:cubicBezTo>
                    <a:cubicBezTo>
                      <a:pt x="2290876" y="918638"/>
                      <a:pt x="2512702" y="461060"/>
                      <a:pt x="2864839" y="146475"/>
                    </a:cubicBezTo>
                    <a:cubicBezTo>
                      <a:pt x="2626351" y="51975"/>
                      <a:pt x="2366228" y="0"/>
                      <a:pt x="2093919" y="0"/>
                    </a:cubicBezTo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24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0" name="Freeform 52">
                <a:extLst>
                  <a:ext uri="{FF2B5EF4-FFF2-40B4-BE49-F238E27FC236}">
                    <a16:creationId xmlns:a16="http://schemas.microsoft.com/office/drawing/2014/main" id="{8E729252-805B-0738-9A5D-6CB0E59E3B9E}"/>
                  </a:ext>
                </a:extLst>
              </p:cNvPr>
              <p:cNvSpPr/>
              <p:nvPr/>
            </p:nvSpPr>
            <p:spPr>
              <a:xfrm>
                <a:off x="3198460" y="4510396"/>
                <a:ext cx="1218053" cy="1356322"/>
              </a:xfrm>
              <a:custGeom>
                <a:avLst/>
                <a:gdLst>
                  <a:gd name="connsiteX0" fmla="*/ 17905 w 1218053"/>
                  <a:gd name="connsiteY0" fmla="*/ 249 h 1356322"/>
                  <a:gd name="connsiteX1" fmla="*/ 0 w 1218053"/>
                  <a:gd name="connsiteY1" fmla="*/ 238985 h 1356322"/>
                  <a:gd name="connsiteX2" fmla="*/ 458573 w 1218053"/>
                  <a:gd name="connsiteY2" fmla="*/ 1356322 h 1356322"/>
                  <a:gd name="connsiteX3" fmla="*/ 1218054 w 1218053"/>
                  <a:gd name="connsiteY3" fmla="*/ 595598 h 1356322"/>
                  <a:gd name="connsiteX4" fmla="*/ 17905 w 1218053"/>
                  <a:gd name="connsiteY4" fmla="*/ 0 h 1356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053" h="1356322">
                    <a:moveTo>
                      <a:pt x="17905" y="249"/>
                    </a:moveTo>
                    <a:cubicBezTo>
                      <a:pt x="6217" y="78087"/>
                      <a:pt x="0" y="157666"/>
                      <a:pt x="0" y="238985"/>
                    </a:cubicBezTo>
                    <a:cubicBezTo>
                      <a:pt x="0" y="674431"/>
                      <a:pt x="175074" y="1069092"/>
                      <a:pt x="458573" y="1356322"/>
                    </a:cubicBezTo>
                    <a:cubicBezTo>
                      <a:pt x="772909" y="1173042"/>
                      <a:pt x="1035271" y="910432"/>
                      <a:pt x="1218054" y="595598"/>
                    </a:cubicBezTo>
                    <a:cubicBezTo>
                      <a:pt x="738591" y="567248"/>
                      <a:pt x="312098" y="342189"/>
                      <a:pt x="17905" y="0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24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1" name="Freeform 53">
                <a:extLst>
                  <a:ext uri="{FF2B5EF4-FFF2-40B4-BE49-F238E27FC236}">
                    <a16:creationId xmlns:a16="http://schemas.microsoft.com/office/drawing/2014/main" id="{7AD18890-6DF8-FC6B-6B32-47AB1843ADFD}"/>
                  </a:ext>
                </a:extLst>
              </p:cNvPr>
              <p:cNvSpPr/>
              <p:nvPr/>
            </p:nvSpPr>
            <p:spPr>
              <a:xfrm>
                <a:off x="2801561" y="2108607"/>
                <a:ext cx="1706468" cy="2402037"/>
              </a:xfrm>
              <a:custGeom>
                <a:avLst/>
                <a:gdLst>
                  <a:gd name="connsiteX0" fmla="*/ 573963 w 1706468"/>
                  <a:gd name="connsiteY0" fmla="*/ 497 h 2402037"/>
                  <a:gd name="connsiteX1" fmla="*/ 0 w 1706468"/>
                  <a:gd name="connsiteY1" fmla="*/ 1282214 h 2402037"/>
                  <a:gd name="connsiteX2" fmla="*/ 414805 w 1706468"/>
                  <a:gd name="connsiteY2" fmla="*/ 2402038 h 2402037"/>
                  <a:gd name="connsiteX3" fmla="*/ 638372 w 1706468"/>
                  <a:gd name="connsiteY3" fmla="*/ 1797985 h 2402037"/>
                  <a:gd name="connsiteX4" fmla="*/ 673685 w 1706468"/>
                  <a:gd name="connsiteY4" fmla="*/ 1743772 h 2402037"/>
                  <a:gd name="connsiteX5" fmla="*/ 731131 w 1706468"/>
                  <a:gd name="connsiteY5" fmla="*/ 1664939 h 2402037"/>
                  <a:gd name="connsiteX6" fmla="*/ 733120 w 1706468"/>
                  <a:gd name="connsiteY6" fmla="*/ 1662203 h 2402037"/>
                  <a:gd name="connsiteX7" fmla="*/ 1706469 w 1706468"/>
                  <a:gd name="connsiteY7" fmla="*/ 1074066 h 2402037"/>
                  <a:gd name="connsiteX8" fmla="*/ 573963 w 1706468"/>
                  <a:gd name="connsiteY8" fmla="*/ 0 h 2402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06468" h="2402037">
                    <a:moveTo>
                      <a:pt x="573963" y="497"/>
                    </a:moveTo>
                    <a:cubicBezTo>
                      <a:pt x="221826" y="315083"/>
                      <a:pt x="0" y="772910"/>
                      <a:pt x="0" y="1282214"/>
                    </a:cubicBezTo>
                    <a:cubicBezTo>
                      <a:pt x="0" y="1709951"/>
                      <a:pt x="156173" y="2101130"/>
                      <a:pt x="414805" y="2402038"/>
                    </a:cubicBezTo>
                    <a:cubicBezTo>
                      <a:pt x="447880" y="2182948"/>
                      <a:pt x="525469" y="1978529"/>
                      <a:pt x="638372" y="1797985"/>
                    </a:cubicBezTo>
                    <a:cubicBezTo>
                      <a:pt x="649811" y="1779582"/>
                      <a:pt x="661499" y="1761677"/>
                      <a:pt x="673685" y="1743772"/>
                    </a:cubicBezTo>
                    <a:cubicBezTo>
                      <a:pt x="692087" y="1716914"/>
                      <a:pt x="710987" y="1690553"/>
                      <a:pt x="731131" y="1664939"/>
                    </a:cubicBezTo>
                    <a:lnTo>
                      <a:pt x="733120" y="1662203"/>
                    </a:lnTo>
                    <a:cubicBezTo>
                      <a:pt x="969370" y="1359555"/>
                      <a:pt x="1312802" y="1144443"/>
                      <a:pt x="1706469" y="1074066"/>
                    </a:cubicBezTo>
                    <a:cubicBezTo>
                      <a:pt x="1482156" y="585899"/>
                      <a:pt x="1075558" y="198947"/>
                      <a:pt x="573963" y="0"/>
                    </a:cubicBez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24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2" name="Freeform 54">
                <a:extLst>
                  <a:ext uri="{FF2B5EF4-FFF2-40B4-BE49-F238E27FC236}">
                    <a16:creationId xmlns:a16="http://schemas.microsoft.com/office/drawing/2014/main" id="{7762F7AF-0DD7-D485-8A54-658D3E176018}"/>
                  </a:ext>
                </a:extLst>
              </p:cNvPr>
              <p:cNvSpPr/>
              <p:nvPr/>
            </p:nvSpPr>
            <p:spPr>
              <a:xfrm>
                <a:off x="3216366" y="3183170"/>
                <a:ext cx="1481907" cy="1923570"/>
              </a:xfrm>
              <a:custGeom>
                <a:avLst/>
                <a:gdLst>
                  <a:gd name="connsiteX0" fmla="*/ 1291664 w 1481907"/>
                  <a:gd name="connsiteY0" fmla="*/ 0 h 1923570"/>
                  <a:gd name="connsiteX1" fmla="*/ 318315 w 1481907"/>
                  <a:gd name="connsiteY1" fmla="*/ 588138 h 1923570"/>
                  <a:gd name="connsiteX2" fmla="*/ 316326 w 1481907"/>
                  <a:gd name="connsiteY2" fmla="*/ 590873 h 1923570"/>
                  <a:gd name="connsiteX3" fmla="*/ 258880 w 1481907"/>
                  <a:gd name="connsiteY3" fmla="*/ 669706 h 1923570"/>
                  <a:gd name="connsiteX4" fmla="*/ 223567 w 1481907"/>
                  <a:gd name="connsiteY4" fmla="*/ 723919 h 1923570"/>
                  <a:gd name="connsiteX5" fmla="*/ 0 w 1481907"/>
                  <a:gd name="connsiteY5" fmla="*/ 1327972 h 1923570"/>
                  <a:gd name="connsiteX6" fmla="*/ 1200149 w 1481907"/>
                  <a:gd name="connsiteY6" fmla="*/ 1923570 h 1923570"/>
                  <a:gd name="connsiteX7" fmla="*/ 1481908 w 1481907"/>
                  <a:gd name="connsiteY7" fmla="*/ 873875 h 1923570"/>
                  <a:gd name="connsiteX8" fmla="*/ 1291664 w 1481907"/>
                  <a:gd name="connsiteY8" fmla="*/ 497 h 1923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81907" h="1923570">
                    <a:moveTo>
                      <a:pt x="1291664" y="0"/>
                    </a:moveTo>
                    <a:cubicBezTo>
                      <a:pt x="897997" y="70378"/>
                      <a:pt x="554565" y="285240"/>
                      <a:pt x="318315" y="588138"/>
                    </a:cubicBezTo>
                    <a:lnTo>
                      <a:pt x="316326" y="590873"/>
                    </a:lnTo>
                    <a:cubicBezTo>
                      <a:pt x="296182" y="616487"/>
                      <a:pt x="277283" y="642599"/>
                      <a:pt x="258880" y="669706"/>
                    </a:cubicBezTo>
                    <a:cubicBezTo>
                      <a:pt x="246695" y="687362"/>
                      <a:pt x="235006" y="705516"/>
                      <a:pt x="223567" y="723919"/>
                    </a:cubicBezTo>
                    <a:cubicBezTo>
                      <a:pt x="110664" y="904215"/>
                      <a:pt x="33075" y="1108633"/>
                      <a:pt x="0" y="1327972"/>
                    </a:cubicBezTo>
                    <a:cubicBezTo>
                      <a:pt x="294193" y="1670161"/>
                      <a:pt x="720686" y="1894971"/>
                      <a:pt x="1200149" y="1923570"/>
                    </a:cubicBezTo>
                    <a:cubicBezTo>
                      <a:pt x="1379201" y="1614953"/>
                      <a:pt x="1481908" y="1256351"/>
                      <a:pt x="1481908" y="873875"/>
                    </a:cubicBezTo>
                    <a:cubicBezTo>
                      <a:pt x="1481908" y="562274"/>
                      <a:pt x="1413768" y="266340"/>
                      <a:pt x="1291664" y="497"/>
                    </a:cubicBezTo>
                  </a:path>
                </a:pathLst>
              </a:custGeom>
              <a:solidFill>
                <a:schemeClr val="accent1"/>
              </a:solidFill>
              <a:ln w="24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3" name="Freeform 55">
                <a:extLst>
                  <a:ext uri="{FF2B5EF4-FFF2-40B4-BE49-F238E27FC236}">
                    <a16:creationId xmlns:a16="http://schemas.microsoft.com/office/drawing/2014/main" id="{B21B3408-A9AB-475A-56A6-0067BF3847F5}"/>
                  </a:ext>
                </a:extLst>
              </p:cNvPr>
              <p:cNvSpPr/>
              <p:nvPr/>
            </p:nvSpPr>
            <p:spPr>
              <a:xfrm>
                <a:off x="5410006" y="6500614"/>
                <a:ext cx="674430" cy="82314"/>
              </a:xfrm>
              <a:custGeom>
                <a:avLst/>
                <a:gdLst>
                  <a:gd name="connsiteX0" fmla="*/ 337215 w 674430"/>
                  <a:gd name="connsiteY0" fmla="*/ 0 h 82314"/>
                  <a:gd name="connsiteX1" fmla="*/ 0 w 674430"/>
                  <a:gd name="connsiteY1" fmla="*/ 41033 h 82314"/>
                  <a:gd name="connsiteX2" fmla="*/ 337215 w 674430"/>
                  <a:gd name="connsiteY2" fmla="*/ 82315 h 82314"/>
                  <a:gd name="connsiteX3" fmla="*/ 674431 w 674430"/>
                  <a:gd name="connsiteY3" fmla="*/ 41033 h 82314"/>
                  <a:gd name="connsiteX4" fmla="*/ 337215 w 674430"/>
                  <a:gd name="connsiteY4" fmla="*/ 0 h 82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4430" h="82314">
                    <a:moveTo>
                      <a:pt x="337215" y="0"/>
                    </a:moveTo>
                    <a:cubicBezTo>
                      <a:pt x="150951" y="0"/>
                      <a:pt x="0" y="18403"/>
                      <a:pt x="0" y="41033"/>
                    </a:cubicBezTo>
                    <a:cubicBezTo>
                      <a:pt x="0" y="63663"/>
                      <a:pt x="150951" y="82315"/>
                      <a:pt x="337215" y="82315"/>
                    </a:cubicBezTo>
                    <a:cubicBezTo>
                      <a:pt x="523480" y="82315"/>
                      <a:pt x="674431" y="63912"/>
                      <a:pt x="674431" y="41033"/>
                    </a:cubicBezTo>
                    <a:cubicBezTo>
                      <a:pt x="674431" y="18154"/>
                      <a:pt x="523480" y="0"/>
                      <a:pt x="337215" y="0"/>
                    </a:cubicBezTo>
                  </a:path>
                </a:pathLst>
              </a:custGeom>
              <a:solidFill>
                <a:schemeClr val="accent5">
                  <a:lumMod val="90000"/>
                </a:schemeClr>
              </a:solidFill>
              <a:ln w="24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4" name="Freeform 56">
                <a:extLst>
                  <a:ext uri="{FF2B5EF4-FFF2-40B4-BE49-F238E27FC236}">
                    <a16:creationId xmlns:a16="http://schemas.microsoft.com/office/drawing/2014/main" id="{D6F9457E-E64E-0D0B-6E35-D99C439C59F9}"/>
                  </a:ext>
                </a:extLst>
              </p:cNvPr>
              <p:cNvSpPr/>
              <p:nvPr/>
            </p:nvSpPr>
            <p:spPr>
              <a:xfrm>
                <a:off x="3093267" y="6405617"/>
                <a:ext cx="1342644" cy="147718"/>
              </a:xfrm>
              <a:custGeom>
                <a:avLst/>
                <a:gdLst>
                  <a:gd name="connsiteX0" fmla="*/ 671446 w 1342644"/>
                  <a:gd name="connsiteY0" fmla="*/ 0 h 147718"/>
                  <a:gd name="connsiteX1" fmla="*/ 0 w 1342644"/>
                  <a:gd name="connsiteY1" fmla="*/ 73859 h 147718"/>
                  <a:gd name="connsiteX2" fmla="*/ 671446 w 1342644"/>
                  <a:gd name="connsiteY2" fmla="*/ 147718 h 147718"/>
                  <a:gd name="connsiteX3" fmla="*/ 1342644 w 1342644"/>
                  <a:gd name="connsiteY3" fmla="*/ 73859 h 147718"/>
                  <a:gd name="connsiteX4" fmla="*/ 671446 w 1342644"/>
                  <a:gd name="connsiteY4" fmla="*/ 0 h 147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2644" h="147718">
                    <a:moveTo>
                      <a:pt x="671446" y="0"/>
                    </a:moveTo>
                    <a:cubicBezTo>
                      <a:pt x="300908" y="0"/>
                      <a:pt x="0" y="33075"/>
                      <a:pt x="0" y="73859"/>
                    </a:cubicBezTo>
                    <a:cubicBezTo>
                      <a:pt x="0" y="114643"/>
                      <a:pt x="300659" y="147718"/>
                      <a:pt x="671446" y="147718"/>
                    </a:cubicBezTo>
                    <a:cubicBezTo>
                      <a:pt x="1042234" y="147718"/>
                      <a:pt x="1342644" y="114643"/>
                      <a:pt x="1342644" y="73859"/>
                    </a:cubicBezTo>
                    <a:cubicBezTo>
                      <a:pt x="1342644" y="33075"/>
                      <a:pt x="1042234" y="0"/>
                      <a:pt x="671446" y="0"/>
                    </a:cubicBezTo>
                  </a:path>
                </a:pathLst>
              </a:custGeom>
              <a:solidFill>
                <a:schemeClr val="accent5">
                  <a:lumMod val="90000"/>
                </a:schemeClr>
              </a:solidFill>
              <a:ln w="24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5" name="Freeform 57">
                <a:extLst>
                  <a:ext uri="{FF2B5EF4-FFF2-40B4-BE49-F238E27FC236}">
                    <a16:creationId xmlns:a16="http://schemas.microsoft.com/office/drawing/2014/main" id="{009196F4-74FB-0711-33A1-CE080B5CC218}"/>
                  </a:ext>
                </a:extLst>
              </p:cNvPr>
              <p:cNvSpPr/>
              <p:nvPr/>
            </p:nvSpPr>
            <p:spPr>
              <a:xfrm>
                <a:off x="4424472" y="6392436"/>
                <a:ext cx="922119" cy="92261"/>
              </a:xfrm>
              <a:custGeom>
                <a:avLst/>
                <a:gdLst>
                  <a:gd name="connsiteX0" fmla="*/ 461060 w 922119"/>
                  <a:gd name="connsiteY0" fmla="*/ 0 h 92261"/>
                  <a:gd name="connsiteX1" fmla="*/ 0 w 922119"/>
                  <a:gd name="connsiteY1" fmla="*/ 46255 h 92261"/>
                  <a:gd name="connsiteX2" fmla="*/ 461060 w 922119"/>
                  <a:gd name="connsiteY2" fmla="*/ 92262 h 92261"/>
                  <a:gd name="connsiteX3" fmla="*/ 922120 w 922119"/>
                  <a:gd name="connsiteY3" fmla="*/ 46255 h 92261"/>
                  <a:gd name="connsiteX4" fmla="*/ 461060 w 922119"/>
                  <a:gd name="connsiteY4" fmla="*/ 0 h 92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119" h="92261">
                    <a:moveTo>
                      <a:pt x="461060" y="0"/>
                    </a:moveTo>
                    <a:cubicBezTo>
                      <a:pt x="206408" y="0"/>
                      <a:pt x="0" y="20641"/>
                      <a:pt x="0" y="46255"/>
                    </a:cubicBezTo>
                    <a:cubicBezTo>
                      <a:pt x="0" y="71870"/>
                      <a:pt x="206408" y="92262"/>
                      <a:pt x="461060" y="92262"/>
                    </a:cubicBezTo>
                    <a:cubicBezTo>
                      <a:pt x="715712" y="92262"/>
                      <a:pt x="922120" y="71621"/>
                      <a:pt x="922120" y="46255"/>
                    </a:cubicBezTo>
                    <a:cubicBezTo>
                      <a:pt x="922120" y="20889"/>
                      <a:pt x="715712" y="0"/>
                      <a:pt x="461060" y="0"/>
                    </a:cubicBezTo>
                  </a:path>
                </a:pathLst>
              </a:custGeom>
              <a:solidFill>
                <a:schemeClr val="accent5">
                  <a:lumMod val="90000"/>
                </a:schemeClr>
              </a:solidFill>
              <a:ln w="24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6" name="Freeform 58">
                <a:extLst>
                  <a:ext uri="{FF2B5EF4-FFF2-40B4-BE49-F238E27FC236}">
                    <a16:creationId xmlns:a16="http://schemas.microsoft.com/office/drawing/2014/main" id="{BCB4E6D1-0685-8512-FE18-7BB8F58233D3}"/>
                  </a:ext>
                </a:extLst>
              </p:cNvPr>
              <p:cNvSpPr/>
              <p:nvPr/>
            </p:nvSpPr>
            <p:spPr>
              <a:xfrm>
                <a:off x="539532" y="6375277"/>
                <a:ext cx="2373439" cy="279520"/>
              </a:xfrm>
              <a:custGeom>
                <a:avLst/>
                <a:gdLst>
                  <a:gd name="connsiteX0" fmla="*/ 1186720 w 2373439"/>
                  <a:gd name="connsiteY0" fmla="*/ 0 h 279520"/>
                  <a:gd name="connsiteX1" fmla="*/ 0 w 2373439"/>
                  <a:gd name="connsiteY1" fmla="*/ 139760 h 279520"/>
                  <a:gd name="connsiteX2" fmla="*/ 1186720 w 2373439"/>
                  <a:gd name="connsiteY2" fmla="*/ 279521 h 279520"/>
                  <a:gd name="connsiteX3" fmla="*/ 2373439 w 2373439"/>
                  <a:gd name="connsiteY3" fmla="*/ 139760 h 279520"/>
                  <a:gd name="connsiteX4" fmla="*/ 1186720 w 2373439"/>
                  <a:gd name="connsiteY4" fmla="*/ 0 h 279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3439" h="279520">
                    <a:moveTo>
                      <a:pt x="1186720" y="0"/>
                    </a:moveTo>
                    <a:cubicBezTo>
                      <a:pt x="531189" y="0"/>
                      <a:pt x="0" y="62420"/>
                      <a:pt x="0" y="139760"/>
                    </a:cubicBezTo>
                    <a:cubicBezTo>
                      <a:pt x="0" y="217101"/>
                      <a:pt x="531189" y="279521"/>
                      <a:pt x="1186720" y="279521"/>
                    </a:cubicBezTo>
                    <a:cubicBezTo>
                      <a:pt x="1842250" y="279521"/>
                      <a:pt x="2373439" y="217101"/>
                      <a:pt x="2373439" y="139760"/>
                    </a:cubicBezTo>
                    <a:cubicBezTo>
                      <a:pt x="2373439" y="62420"/>
                      <a:pt x="1842002" y="0"/>
                      <a:pt x="1186720" y="0"/>
                    </a:cubicBezTo>
                  </a:path>
                </a:pathLst>
              </a:custGeom>
              <a:solidFill>
                <a:schemeClr val="accent5">
                  <a:lumMod val="90000"/>
                </a:schemeClr>
              </a:solidFill>
              <a:ln w="24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7" name="Freeform 59">
                <a:extLst>
                  <a:ext uri="{FF2B5EF4-FFF2-40B4-BE49-F238E27FC236}">
                    <a16:creationId xmlns:a16="http://schemas.microsoft.com/office/drawing/2014/main" id="{E8B443C0-1E24-C9F4-579C-27EA37032ECD}"/>
                  </a:ext>
                </a:extLst>
              </p:cNvPr>
              <p:cNvSpPr/>
              <p:nvPr/>
            </p:nvSpPr>
            <p:spPr>
              <a:xfrm>
                <a:off x="959808" y="3518396"/>
                <a:ext cx="695817" cy="695817"/>
              </a:xfrm>
              <a:custGeom>
                <a:avLst/>
                <a:gdLst>
                  <a:gd name="connsiteX0" fmla="*/ 347909 w 695817"/>
                  <a:gd name="connsiteY0" fmla="*/ 0 h 695817"/>
                  <a:gd name="connsiteX1" fmla="*/ 0 w 695817"/>
                  <a:gd name="connsiteY1" fmla="*/ 347909 h 695817"/>
                  <a:gd name="connsiteX2" fmla="*/ 347909 w 695817"/>
                  <a:gd name="connsiteY2" fmla="*/ 695818 h 695817"/>
                  <a:gd name="connsiteX3" fmla="*/ 695818 w 695817"/>
                  <a:gd name="connsiteY3" fmla="*/ 347909 h 695817"/>
                  <a:gd name="connsiteX4" fmla="*/ 347909 w 695817"/>
                  <a:gd name="connsiteY4" fmla="*/ 0 h 695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817" h="695817">
                    <a:moveTo>
                      <a:pt x="347909" y="0"/>
                    </a:moveTo>
                    <a:cubicBezTo>
                      <a:pt x="155925" y="0"/>
                      <a:pt x="0" y="155676"/>
                      <a:pt x="0" y="347909"/>
                    </a:cubicBezTo>
                    <a:cubicBezTo>
                      <a:pt x="0" y="540142"/>
                      <a:pt x="155676" y="695818"/>
                      <a:pt x="347909" y="695818"/>
                    </a:cubicBezTo>
                    <a:cubicBezTo>
                      <a:pt x="540141" y="695818"/>
                      <a:pt x="695818" y="540142"/>
                      <a:pt x="695818" y="347909"/>
                    </a:cubicBezTo>
                    <a:cubicBezTo>
                      <a:pt x="695818" y="155676"/>
                      <a:pt x="540141" y="0"/>
                      <a:pt x="347909" y="0"/>
                    </a:cubicBezTo>
                  </a:path>
                </a:pathLst>
              </a:custGeom>
              <a:solidFill>
                <a:schemeClr val="accent6"/>
              </a:solidFill>
              <a:ln w="24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8" name="Freeform 60">
                <a:extLst>
                  <a:ext uri="{FF2B5EF4-FFF2-40B4-BE49-F238E27FC236}">
                    <a16:creationId xmlns:a16="http://schemas.microsoft.com/office/drawing/2014/main" id="{48DCEC20-D34B-27AB-F70F-ED601FC99CDB}"/>
                  </a:ext>
                </a:extLst>
              </p:cNvPr>
              <p:cNvSpPr/>
              <p:nvPr/>
            </p:nvSpPr>
            <p:spPr>
              <a:xfrm>
                <a:off x="3230541" y="2841230"/>
                <a:ext cx="450118" cy="569237"/>
              </a:xfrm>
              <a:custGeom>
                <a:avLst/>
                <a:gdLst>
                  <a:gd name="connsiteX0" fmla="*/ 225059 w 450118"/>
                  <a:gd name="connsiteY0" fmla="*/ 0 h 569237"/>
                  <a:gd name="connsiteX1" fmla="*/ 0 w 450118"/>
                  <a:gd name="connsiteY1" fmla="*/ 225059 h 569237"/>
                  <a:gd name="connsiteX2" fmla="*/ 89526 w 450118"/>
                  <a:gd name="connsiteY2" fmla="*/ 225059 h 569237"/>
                  <a:gd name="connsiteX3" fmla="*/ 89526 w 450118"/>
                  <a:gd name="connsiteY3" fmla="*/ 569237 h 569237"/>
                  <a:gd name="connsiteX4" fmla="*/ 360592 w 450118"/>
                  <a:gd name="connsiteY4" fmla="*/ 569237 h 569237"/>
                  <a:gd name="connsiteX5" fmla="*/ 360592 w 450118"/>
                  <a:gd name="connsiteY5" fmla="*/ 225059 h 569237"/>
                  <a:gd name="connsiteX6" fmla="*/ 450118 w 450118"/>
                  <a:gd name="connsiteY6" fmla="*/ 225059 h 569237"/>
                  <a:gd name="connsiteX7" fmla="*/ 225059 w 450118"/>
                  <a:gd name="connsiteY7" fmla="*/ 0 h 569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0118" h="569237">
                    <a:moveTo>
                      <a:pt x="225059" y="0"/>
                    </a:moveTo>
                    <a:lnTo>
                      <a:pt x="0" y="225059"/>
                    </a:lnTo>
                    <a:lnTo>
                      <a:pt x="89526" y="225059"/>
                    </a:lnTo>
                    <a:lnTo>
                      <a:pt x="89526" y="569237"/>
                    </a:lnTo>
                    <a:lnTo>
                      <a:pt x="360592" y="569237"/>
                    </a:lnTo>
                    <a:lnTo>
                      <a:pt x="360592" y="225059"/>
                    </a:lnTo>
                    <a:lnTo>
                      <a:pt x="450118" y="225059"/>
                    </a:lnTo>
                    <a:lnTo>
                      <a:pt x="225059" y="0"/>
                    </a:lnTo>
                  </a:path>
                </a:pathLst>
              </a:custGeom>
              <a:solidFill>
                <a:schemeClr val="bg1"/>
              </a:solidFill>
              <a:ln w="24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70" name="Graphic 45">
              <a:extLst>
                <a:ext uri="{FF2B5EF4-FFF2-40B4-BE49-F238E27FC236}">
                  <a16:creationId xmlns:a16="http://schemas.microsoft.com/office/drawing/2014/main" id="{4CF67601-7037-EEDB-9377-533457412C16}"/>
                </a:ext>
              </a:extLst>
            </p:cNvPr>
            <p:cNvGrpSpPr/>
            <p:nvPr/>
          </p:nvGrpSpPr>
          <p:grpSpPr>
            <a:xfrm>
              <a:off x="2148020" y="2139693"/>
              <a:ext cx="3746423" cy="4205990"/>
              <a:chOff x="2148020" y="2139693"/>
              <a:chExt cx="3746423" cy="4205990"/>
            </a:xfrm>
          </p:grpSpPr>
          <p:sp>
            <p:nvSpPr>
              <p:cNvPr id="212" name="Freeform 62">
                <a:extLst>
                  <a:ext uri="{FF2B5EF4-FFF2-40B4-BE49-F238E27FC236}">
                    <a16:creationId xmlns:a16="http://schemas.microsoft.com/office/drawing/2014/main" id="{4C47E2CB-30FA-8F43-4D7A-60B118C404DE}"/>
                  </a:ext>
                </a:extLst>
              </p:cNvPr>
              <p:cNvSpPr/>
              <p:nvPr/>
            </p:nvSpPr>
            <p:spPr>
              <a:xfrm>
                <a:off x="2267388" y="4194817"/>
                <a:ext cx="890785" cy="2134702"/>
              </a:xfrm>
              <a:custGeom>
                <a:avLst/>
                <a:gdLst>
                  <a:gd name="connsiteX0" fmla="*/ 0 w 890785"/>
                  <a:gd name="connsiteY0" fmla="*/ 0 h 2134702"/>
                  <a:gd name="connsiteX1" fmla="*/ 890786 w 890785"/>
                  <a:gd name="connsiteY1" fmla="*/ 0 h 2134702"/>
                  <a:gd name="connsiteX2" fmla="*/ 890786 w 890785"/>
                  <a:gd name="connsiteY2" fmla="*/ 2134703 h 2134702"/>
                  <a:gd name="connsiteX3" fmla="*/ 0 w 890785"/>
                  <a:gd name="connsiteY3" fmla="*/ 2134703 h 2134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0785" h="2134702">
                    <a:moveTo>
                      <a:pt x="0" y="0"/>
                    </a:moveTo>
                    <a:lnTo>
                      <a:pt x="890786" y="0"/>
                    </a:lnTo>
                    <a:lnTo>
                      <a:pt x="890786" y="2134703"/>
                    </a:lnTo>
                    <a:lnTo>
                      <a:pt x="0" y="2134703"/>
                    </a:lnTo>
                    <a:close/>
                  </a:path>
                </a:pathLst>
              </a:custGeom>
              <a:solidFill>
                <a:schemeClr val="accent1"/>
              </a:solidFill>
              <a:ln w="24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3" name="Freeform 63">
                <a:extLst>
                  <a:ext uri="{FF2B5EF4-FFF2-40B4-BE49-F238E27FC236}">
                    <a16:creationId xmlns:a16="http://schemas.microsoft.com/office/drawing/2014/main" id="{F8B2C19B-FB76-1838-AB28-B220BBA4FA5C}"/>
                  </a:ext>
                </a:extLst>
              </p:cNvPr>
              <p:cNvSpPr/>
              <p:nvPr/>
            </p:nvSpPr>
            <p:spPr>
              <a:xfrm>
                <a:off x="3635647" y="3319698"/>
                <a:ext cx="890785" cy="3009821"/>
              </a:xfrm>
              <a:custGeom>
                <a:avLst/>
                <a:gdLst>
                  <a:gd name="connsiteX0" fmla="*/ 0 w 890785"/>
                  <a:gd name="connsiteY0" fmla="*/ 0 h 3009821"/>
                  <a:gd name="connsiteX1" fmla="*/ 890786 w 890785"/>
                  <a:gd name="connsiteY1" fmla="*/ 0 h 3009821"/>
                  <a:gd name="connsiteX2" fmla="*/ 890786 w 890785"/>
                  <a:gd name="connsiteY2" fmla="*/ 3009822 h 3009821"/>
                  <a:gd name="connsiteX3" fmla="*/ 0 w 890785"/>
                  <a:gd name="connsiteY3" fmla="*/ 3009822 h 300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0785" h="3009821">
                    <a:moveTo>
                      <a:pt x="0" y="0"/>
                    </a:moveTo>
                    <a:lnTo>
                      <a:pt x="890786" y="0"/>
                    </a:lnTo>
                    <a:lnTo>
                      <a:pt x="890786" y="3009822"/>
                    </a:lnTo>
                    <a:lnTo>
                      <a:pt x="0" y="300982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24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4" name="Freeform 64">
                <a:extLst>
                  <a:ext uri="{FF2B5EF4-FFF2-40B4-BE49-F238E27FC236}">
                    <a16:creationId xmlns:a16="http://schemas.microsoft.com/office/drawing/2014/main" id="{D362518B-42FC-F5F8-9EAF-101A0E232A1F}"/>
                  </a:ext>
                </a:extLst>
              </p:cNvPr>
              <p:cNvSpPr/>
              <p:nvPr/>
            </p:nvSpPr>
            <p:spPr>
              <a:xfrm>
                <a:off x="5003657" y="2139693"/>
                <a:ext cx="890785" cy="4189826"/>
              </a:xfrm>
              <a:custGeom>
                <a:avLst/>
                <a:gdLst>
                  <a:gd name="connsiteX0" fmla="*/ 0 w 890785"/>
                  <a:gd name="connsiteY0" fmla="*/ 0 h 4189826"/>
                  <a:gd name="connsiteX1" fmla="*/ 890786 w 890785"/>
                  <a:gd name="connsiteY1" fmla="*/ 0 h 4189826"/>
                  <a:gd name="connsiteX2" fmla="*/ 890786 w 890785"/>
                  <a:gd name="connsiteY2" fmla="*/ 4189827 h 4189826"/>
                  <a:gd name="connsiteX3" fmla="*/ 0 w 890785"/>
                  <a:gd name="connsiteY3" fmla="*/ 4189827 h 418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0785" h="4189826">
                    <a:moveTo>
                      <a:pt x="0" y="0"/>
                    </a:moveTo>
                    <a:lnTo>
                      <a:pt x="890786" y="0"/>
                    </a:lnTo>
                    <a:lnTo>
                      <a:pt x="890786" y="4189827"/>
                    </a:lnTo>
                    <a:lnTo>
                      <a:pt x="0" y="4189827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24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5" name="Freeform 65">
                <a:extLst>
                  <a:ext uri="{FF2B5EF4-FFF2-40B4-BE49-F238E27FC236}">
                    <a16:creationId xmlns:a16="http://schemas.microsoft.com/office/drawing/2014/main" id="{26909827-3156-3A9B-D701-94C05648AF61}"/>
                  </a:ext>
                </a:extLst>
              </p:cNvPr>
              <p:cNvSpPr/>
              <p:nvPr/>
            </p:nvSpPr>
            <p:spPr>
              <a:xfrm>
                <a:off x="2148020" y="6293957"/>
                <a:ext cx="3708871" cy="51726"/>
              </a:xfrm>
              <a:custGeom>
                <a:avLst/>
                <a:gdLst>
                  <a:gd name="connsiteX0" fmla="*/ 0 w 3708871"/>
                  <a:gd name="connsiteY0" fmla="*/ 0 h 51726"/>
                  <a:gd name="connsiteX1" fmla="*/ 3708872 w 3708871"/>
                  <a:gd name="connsiteY1" fmla="*/ 0 h 51726"/>
                  <a:gd name="connsiteX2" fmla="*/ 3708872 w 3708871"/>
                  <a:gd name="connsiteY2" fmla="*/ 51726 h 51726"/>
                  <a:gd name="connsiteX3" fmla="*/ 0 w 3708871"/>
                  <a:gd name="connsiteY3" fmla="*/ 51726 h 51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08871" h="51726">
                    <a:moveTo>
                      <a:pt x="0" y="0"/>
                    </a:moveTo>
                    <a:lnTo>
                      <a:pt x="3708872" y="0"/>
                    </a:lnTo>
                    <a:lnTo>
                      <a:pt x="3708872" y="51726"/>
                    </a:lnTo>
                    <a:lnTo>
                      <a:pt x="0" y="51726"/>
                    </a:lnTo>
                    <a:close/>
                  </a:path>
                </a:pathLst>
              </a:custGeom>
              <a:solidFill>
                <a:srgbClr val="2A2B7C"/>
              </a:solidFill>
              <a:ln w="24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71" name="Graphic 45">
              <a:extLst>
                <a:ext uri="{FF2B5EF4-FFF2-40B4-BE49-F238E27FC236}">
                  <a16:creationId xmlns:a16="http://schemas.microsoft.com/office/drawing/2014/main" id="{CD29344B-4348-F848-6EAD-DA1C2A2DFB43}"/>
                </a:ext>
              </a:extLst>
            </p:cNvPr>
            <p:cNvGrpSpPr/>
            <p:nvPr/>
          </p:nvGrpSpPr>
          <p:grpSpPr>
            <a:xfrm>
              <a:off x="5061351" y="4713322"/>
              <a:ext cx="1254253" cy="1842250"/>
              <a:chOff x="5061351" y="4713322"/>
              <a:chExt cx="1254253" cy="1842250"/>
            </a:xfrm>
          </p:grpSpPr>
          <p:sp>
            <p:nvSpPr>
              <p:cNvPr id="203" name="Freeform 67">
                <a:extLst>
                  <a:ext uri="{FF2B5EF4-FFF2-40B4-BE49-F238E27FC236}">
                    <a16:creationId xmlns:a16="http://schemas.microsoft.com/office/drawing/2014/main" id="{4F77112E-D2CF-43F9-1870-5289CF418CF6}"/>
                  </a:ext>
                </a:extLst>
              </p:cNvPr>
              <p:cNvSpPr/>
              <p:nvPr/>
            </p:nvSpPr>
            <p:spPr>
              <a:xfrm>
                <a:off x="5441532" y="4713322"/>
                <a:ext cx="470068" cy="1465245"/>
              </a:xfrm>
              <a:custGeom>
                <a:avLst/>
                <a:gdLst>
                  <a:gd name="connsiteX0" fmla="*/ 360152 w 470068"/>
                  <a:gd name="connsiteY0" fmla="*/ 1274257 h 1465245"/>
                  <a:gd name="connsiteX1" fmla="*/ 462609 w 470068"/>
                  <a:gd name="connsiteY1" fmla="*/ 988519 h 1465245"/>
                  <a:gd name="connsiteX2" fmla="*/ 390989 w 470068"/>
                  <a:gd name="connsiteY2" fmla="*/ 855224 h 1465245"/>
                  <a:gd name="connsiteX3" fmla="*/ 394719 w 470068"/>
                  <a:gd name="connsiteY3" fmla="*/ 723919 h 1465245"/>
                  <a:gd name="connsiteX4" fmla="*/ 279329 w 470068"/>
                  <a:gd name="connsiteY4" fmla="*/ 462055 h 1465245"/>
                  <a:gd name="connsiteX5" fmla="*/ 210693 w 470068"/>
                  <a:gd name="connsiteY5" fmla="*/ 233763 h 1465245"/>
                  <a:gd name="connsiteX6" fmla="*/ 62974 w 470068"/>
                  <a:gd name="connsiteY6" fmla="*/ 0 h 1465245"/>
                  <a:gd name="connsiteX7" fmla="*/ 70932 w 470068"/>
                  <a:gd name="connsiteY7" fmla="*/ 540390 h 1465245"/>
                  <a:gd name="connsiteX8" fmla="*/ 17714 w 470068"/>
                  <a:gd name="connsiteY8" fmla="*/ 762962 h 1465245"/>
                  <a:gd name="connsiteX9" fmla="*/ 96547 w 470068"/>
                  <a:gd name="connsiteY9" fmla="*/ 865918 h 1465245"/>
                  <a:gd name="connsiteX10" fmla="*/ 72922 w 470068"/>
                  <a:gd name="connsiteY10" fmla="*/ 966137 h 1465245"/>
                  <a:gd name="connsiteX11" fmla="*/ 370596 w 470068"/>
                  <a:gd name="connsiteY11" fmla="*/ 1465246 h 1465245"/>
                  <a:gd name="connsiteX12" fmla="*/ 359903 w 470068"/>
                  <a:gd name="connsiteY12" fmla="*/ 1274257 h 1465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0068" h="1465245">
                    <a:moveTo>
                      <a:pt x="360152" y="1274257"/>
                    </a:moveTo>
                    <a:cubicBezTo>
                      <a:pt x="412375" y="1172047"/>
                      <a:pt x="495436" y="1121565"/>
                      <a:pt x="462609" y="988519"/>
                    </a:cubicBezTo>
                    <a:cubicBezTo>
                      <a:pt x="449429" y="935300"/>
                      <a:pt x="409640" y="902225"/>
                      <a:pt x="390989" y="855224"/>
                    </a:cubicBezTo>
                    <a:cubicBezTo>
                      <a:pt x="367861" y="796783"/>
                      <a:pt x="387258" y="785344"/>
                      <a:pt x="394719" y="723919"/>
                    </a:cubicBezTo>
                    <a:cubicBezTo>
                      <a:pt x="411381" y="590873"/>
                      <a:pt x="327574" y="563269"/>
                      <a:pt x="279329" y="462055"/>
                    </a:cubicBezTo>
                    <a:cubicBezTo>
                      <a:pt x="245757" y="391429"/>
                      <a:pt x="255705" y="308617"/>
                      <a:pt x="210693" y="233763"/>
                    </a:cubicBezTo>
                    <a:cubicBezTo>
                      <a:pt x="164935" y="157914"/>
                      <a:pt x="79885" y="90272"/>
                      <a:pt x="62974" y="0"/>
                    </a:cubicBezTo>
                    <a:cubicBezTo>
                      <a:pt x="50540" y="159904"/>
                      <a:pt x="-51171" y="405603"/>
                      <a:pt x="70932" y="540390"/>
                    </a:cubicBezTo>
                    <a:cubicBezTo>
                      <a:pt x="-2678" y="589878"/>
                      <a:pt x="-16356" y="686865"/>
                      <a:pt x="17714" y="762962"/>
                    </a:cubicBezTo>
                    <a:cubicBezTo>
                      <a:pt x="33879" y="799270"/>
                      <a:pt x="87097" y="827620"/>
                      <a:pt x="96547" y="865918"/>
                    </a:cubicBezTo>
                    <a:cubicBezTo>
                      <a:pt x="109478" y="918390"/>
                      <a:pt x="77149" y="920130"/>
                      <a:pt x="72922" y="966137"/>
                    </a:cubicBezTo>
                    <a:cubicBezTo>
                      <a:pt x="59493" y="1111866"/>
                      <a:pt x="482256" y="1319268"/>
                      <a:pt x="370596" y="1465246"/>
                    </a:cubicBezTo>
                    <a:lnTo>
                      <a:pt x="359903" y="1274257"/>
                    </a:lnTo>
                    <a:close/>
                  </a:path>
                </a:pathLst>
              </a:custGeom>
              <a:solidFill>
                <a:schemeClr val="accent6"/>
              </a:solidFill>
              <a:ln w="24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204" name="Graphic 45">
                <a:extLst>
                  <a:ext uri="{FF2B5EF4-FFF2-40B4-BE49-F238E27FC236}">
                    <a16:creationId xmlns:a16="http://schemas.microsoft.com/office/drawing/2014/main" id="{20902BCA-464E-3DF1-22D7-63487413FB65}"/>
                  </a:ext>
                </a:extLst>
              </p:cNvPr>
              <p:cNvGrpSpPr/>
              <p:nvPr/>
            </p:nvGrpSpPr>
            <p:grpSpPr>
              <a:xfrm>
                <a:off x="5440843" y="4713571"/>
                <a:ext cx="395655" cy="1365274"/>
                <a:chOff x="5440843" y="4713571"/>
                <a:chExt cx="395655" cy="1365274"/>
              </a:xfrm>
              <a:solidFill>
                <a:srgbClr val="FFFFFF"/>
              </a:solidFill>
            </p:grpSpPr>
            <p:sp>
              <p:nvSpPr>
                <p:cNvPr id="210" name="Freeform 69">
                  <a:extLst>
                    <a:ext uri="{FF2B5EF4-FFF2-40B4-BE49-F238E27FC236}">
                      <a16:creationId xmlns:a16="http://schemas.microsoft.com/office/drawing/2014/main" id="{F66A2E4A-E1DF-200B-AB9F-4003DBA158B9}"/>
                    </a:ext>
                  </a:extLst>
                </p:cNvPr>
                <p:cNvSpPr/>
                <p:nvPr/>
              </p:nvSpPr>
              <p:spPr>
                <a:xfrm>
                  <a:off x="5440843" y="4713571"/>
                  <a:ext cx="395655" cy="1318521"/>
                </a:xfrm>
                <a:custGeom>
                  <a:avLst/>
                  <a:gdLst>
                    <a:gd name="connsiteX0" fmla="*/ 115638 w 395655"/>
                    <a:gd name="connsiteY0" fmla="*/ 315082 h 1318521"/>
                    <a:gd name="connsiteX1" fmla="*/ 19646 w 395655"/>
                    <a:gd name="connsiteY1" fmla="*/ 261367 h 1318521"/>
                    <a:gd name="connsiteX2" fmla="*/ 21635 w 395655"/>
                    <a:gd name="connsiteY2" fmla="*/ 248186 h 1318521"/>
                    <a:gd name="connsiteX3" fmla="*/ 113400 w 395655"/>
                    <a:gd name="connsiteY3" fmla="*/ 301902 h 1318521"/>
                    <a:gd name="connsiteX4" fmla="*/ 104199 w 395655"/>
                    <a:gd name="connsiteY4" fmla="*/ 242467 h 1318521"/>
                    <a:gd name="connsiteX5" fmla="*/ 96241 w 395655"/>
                    <a:gd name="connsiteY5" fmla="*/ 190492 h 1318521"/>
                    <a:gd name="connsiteX6" fmla="*/ 87039 w 395655"/>
                    <a:gd name="connsiteY6" fmla="*/ 141998 h 1318521"/>
                    <a:gd name="connsiteX7" fmla="*/ 79081 w 395655"/>
                    <a:gd name="connsiteY7" fmla="*/ 101214 h 1318521"/>
                    <a:gd name="connsiteX8" fmla="*/ 73610 w 395655"/>
                    <a:gd name="connsiteY8" fmla="*/ 72367 h 1318521"/>
                    <a:gd name="connsiteX9" fmla="*/ 62668 w 395655"/>
                    <a:gd name="connsiteY9" fmla="*/ 7460 h 1318521"/>
                    <a:gd name="connsiteX10" fmla="*/ 63414 w 395655"/>
                    <a:gd name="connsiteY10" fmla="*/ 0 h 1318521"/>
                    <a:gd name="connsiteX11" fmla="*/ 81319 w 395655"/>
                    <a:gd name="connsiteY11" fmla="*/ 52223 h 1318521"/>
                    <a:gd name="connsiteX12" fmla="*/ 84801 w 395655"/>
                    <a:gd name="connsiteY12" fmla="*/ 70129 h 1318521"/>
                    <a:gd name="connsiteX13" fmla="*/ 90272 w 395655"/>
                    <a:gd name="connsiteY13" fmla="*/ 99225 h 1318521"/>
                    <a:gd name="connsiteX14" fmla="*/ 97982 w 395655"/>
                    <a:gd name="connsiteY14" fmla="*/ 139760 h 1318521"/>
                    <a:gd name="connsiteX15" fmla="*/ 107183 w 395655"/>
                    <a:gd name="connsiteY15" fmla="*/ 188751 h 1318521"/>
                    <a:gd name="connsiteX16" fmla="*/ 115140 w 395655"/>
                    <a:gd name="connsiteY16" fmla="*/ 240726 h 1318521"/>
                    <a:gd name="connsiteX17" fmla="*/ 137025 w 395655"/>
                    <a:gd name="connsiteY17" fmla="*/ 372777 h 1318521"/>
                    <a:gd name="connsiteX18" fmla="*/ 201931 w 395655"/>
                    <a:gd name="connsiteY18" fmla="*/ 219339 h 1318521"/>
                    <a:gd name="connsiteX19" fmla="*/ 210884 w 395655"/>
                    <a:gd name="connsiteY19" fmla="*/ 233514 h 1318521"/>
                    <a:gd name="connsiteX20" fmla="*/ 139263 w 395655"/>
                    <a:gd name="connsiteY20" fmla="*/ 384714 h 1318521"/>
                    <a:gd name="connsiteX21" fmla="*/ 142247 w 395655"/>
                    <a:gd name="connsiteY21" fmla="*/ 399386 h 1318521"/>
                    <a:gd name="connsiteX22" fmla="*/ 174576 w 395655"/>
                    <a:gd name="connsiteY22" fmla="*/ 526215 h 1318521"/>
                    <a:gd name="connsiteX23" fmla="*/ 254652 w 395655"/>
                    <a:gd name="connsiteY23" fmla="*/ 377005 h 1318521"/>
                    <a:gd name="connsiteX24" fmla="*/ 259377 w 395655"/>
                    <a:gd name="connsiteY24" fmla="*/ 400132 h 1318521"/>
                    <a:gd name="connsiteX25" fmla="*/ 178306 w 395655"/>
                    <a:gd name="connsiteY25" fmla="*/ 539395 h 1318521"/>
                    <a:gd name="connsiteX26" fmla="*/ 210635 w 395655"/>
                    <a:gd name="connsiteY26" fmla="*/ 646081 h 1318521"/>
                    <a:gd name="connsiteX27" fmla="*/ 212127 w 395655"/>
                    <a:gd name="connsiteY27" fmla="*/ 650557 h 1318521"/>
                    <a:gd name="connsiteX28" fmla="*/ 221329 w 395655"/>
                    <a:gd name="connsiteY28" fmla="*/ 680150 h 1318521"/>
                    <a:gd name="connsiteX29" fmla="*/ 251171 w 395655"/>
                    <a:gd name="connsiteY29" fmla="*/ 642599 h 1318521"/>
                    <a:gd name="connsiteX30" fmla="*/ 280515 w 395655"/>
                    <a:gd name="connsiteY30" fmla="*/ 606043 h 1318521"/>
                    <a:gd name="connsiteX31" fmla="*/ 315829 w 395655"/>
                    <a:gd name="connsiteY31" fmla="*/ 520495 h 1318521"/>
                    <a:gd name="connsiteX32" fmla="*/ 324533 w 395655"/>
                    <a:gd name="connsiteY32" fmla="*/ 531935 h 1318521"/>
                    <a:gd name="connsiteX33" fmla="*/ 290214 w 395655"/>
                    <a:gd name="connsiteY33" fmla="*/ 612260 h 1318521"/>
                    <a:gd name="connsiteX34" fmla="*/ 259626 w 395655"/>
                    <a:gd name="connsiteY34" fmla="*/ 650060 h 1318521"/>
                    <a:gd name="connsiteX35" fmla="*/ 227048 w 395655"/>
                    <a:gd name="connsiteY35" fmla="*/ 691590 h 1318521"/>
                    <a:gd name="connsiteX36" fmla="*/ 224064 w 395655"/>
                    <a:gd name="connsiteY36" fmla="*/ 689849 h 1318521"/>
                    <a:gd name="connsiteX37" fmla="*/ 263605 w 395655"/>
                    <a:gd name="connsiteY37" fmla="*/ 826377 h 1318521"/>
                    <a:gd name="connsiteX38" fmla="*/ 265594 w 395655"/>
                    <a:gd name="connsiteY38" fmla="*/ 833588 h 1318521"/>
                    <a:gd name="connsiteX39" fmla="*/ 305881 w 395655"/>
                    <a:gd name="connsiteY39" fmla="*/ 784100 h 1318521"/>
                    <a:gd name="connsiteX40" fmla="*/ 330003 w 395655"/>
                    <a:gd name="connsiteY40" fmla="*/ 756994 h 1318521"/>
                    <a:gd name="connsiteX41" fmla="*/ 391926 w 395655"/>
                    <a:gd name="connsiteY41" fmla="*/ 646578 h 1318521"/>
                    <a:gd name="connsiteX42" fmla="*/ 395656 w 395655"/>
                    <a:gd name="connsiteY42" fmla="*/ 668462 h 1318521"/>
                    <a:gd name="connsiteX43" fmla="*/ 339453 w 395655"/>
                    <a:gd name="connsiteY43" fmla="*/ 763708 h 1318521"/>
                    <a:gd name="connsiteX44" fmla="*/ 314088 w 395655"/>
                    <a:gd name="connsiteY44" fmla="*/ 792307 h 1318521"/>
                    <a:gd name="connsiteX45" fmla="*/ 270568 w 395655"/>
                    <a:gd name="connsiteY45" fmla="*/ 853234 h 1318521"/>
                    <a:gd name="connsiteX46" fmla="*/ 332242 w 395655"/>
                    <a:gd name="connsiteY46" fmla="*/ 1077796 h 1318521"/>
                    <a:gd name="connsiteX47" fmla="*/ 364073 w 395655"/>
                    <a:gd name="connsiteY47" fmla="*/ 1249388 h 1318521"/>
                    <a:gd name="connsiteX48" fmla="*/ 365814 w 395655"/>
                    <a:gd name="connsiteY48" fmla="*/ 1262568 h 1318521"/>
                    <a:gd name="connsiteX49" fmla="*/ 359846 w 395655"/>
                    <a:gd name="connsiteY49" fmla="*/ 1273759 h 1318521"/>
                    <a:gd name="connsiteX50" fmla="*/ 362332 w 395655"/>
                    <a:gd name="connsiteY50" fmla="*/ 1318522 h 1318521"/>
                    <a:gd name="connsiteX51" fmla="*/ 352634 w 395655"/>
                    <a:gd name="connsiteY51" fmla="*/ 1250880 h 1318521"/>
                    <a:gd name="connsiteX52" fmla="*/ 321300 w 395655"/>
                    <a:gd name="connsiteY52" fmla="*/ 1081029 h 1318521"/>
                    <a:gd name="connsiteX53" fmla="*/ 259377 w 395655"/>
                    <a:gd name="connsiteY53" fmla="*/ 855224 h 1318521"/>
                    <a:gd name="connsiteX54" fmla="*/ 258880 w 395655"/>
                    <a:gd name="connsiteY54" fmla="*/ 853980 h 1318521"/>
                    <a:gd name="connsiteX55" fmla="*/ 252414 w 395655"/>
                    <a:gd name="connsiteY55" fmla="*/ 829361 h 1318521"/>
                    <a:gd name="connsiteX56" fmla="*/ 238985 w 395655"/>
                    <a:gd name="connsiteY56" fmla="*/ 780619 h 1318521"/>
                    <a:gd name="connsiteX57" fmla="*/ 166121 w 395655"/>
                    <a:gd name="connsiteY57" fmla="*/ 766195 h 1318521"/>
                    <a:gd name="connsiteX58" fmla="*/ 108177 w 395655"/>
                    <a:gd name="connsiteY58" fmla="*/ 756496 h 1318521"/>
                    <a:gd name="connsiteX59" fmla="*/ 1243 w 395655"/>
                    <a:gd name="connsiteY59" fmla="*/ 703527 h 1318521"/>
                    <a:gd name="connsiteX60" fmla="*/ 0 w 395655"/>
                    <a:gd name="connsiteY60" fmla="*/ 688605 h 1318521"/>
                    <a:gd name="connsiteX61" fmla="*/ 110913 w 395655"/>
                    <a:gd name="connsiteY61" fmla="*/ 745305 h 1318521"/>
                    <a:gd name="connsiteX62" fmla="*/ 167613 w 395655"/>
                    <a:gd name="connsiteY62" fmla="*/ 754755 h 1318521"/>
                    <a:gd name="connsiteX63" fmla="*/ 235006 w 395655"/>
                    <a:gd name="connsiteY63" fmla="*/ 767190 h 1318521"/>
                    <a:gd name="connsiteX64" fmla="*/ 200688 w 395655"/>
                    <a:gd name="connsiteY64" fmla="*/ 653790 h 1318521"/>
                    <a:gd name="connsiteX65" fmla="*/ 160650 w 395655"/>
                    <a:gd name="connsiteY65" fmla="*/ 641853 h 1318521"/>
                    <a:gd name="connsiteX66" fmla="*/ 127077 w 395655"/>
                    <a:gd name="connsiteY66" fmla="*/ 633895 h 1318521"/>
                    <a:gd name="connsiteX67" fmla="*/ 30091 w 395655"/>
                    <a:gd name="connsiteY67" fmla="*/ 579433 h 1318521"/>
                    <a:gd name="connsiteX68" fmla="*/ 37054 w 395655"/>
                    <a:gd name="connsiteY68" fmla="*/ 570232 h 1318521"/>
                    <a:gd name="connsiteX69" fmla="*/ 131056 w 395655"/>
                    <a:gd name="connsiteY69" fmla="*/ 622953 h 1318521"/>
                    <a:gd name="connsiteX70" fmla="*/ 162639 w 395655"/>
                    <a:gd name="connsiteY70" fmla="*/ 630414 h 1318521"/>
                    <a:gd name="connsiteX71" fmla="*/ 195963 w 395655"/>
                    <a:gd name="connsiteY71" fmla="*/ 638372 h 1318521"/>
                    <a:gd name="connsiteX72" fmla="*/ 146226 w 395655"/>
                    <a:gd name="connsiteY72" fmla="*/ 467525 h 1318521"/>
                    <a:gd name="connsiteX73" fmla="*/ 133543 w 395655"/>
                    <a:gd name="connsiteY73" fmla="*/ 467028 h 1318521"/>
                    <a:gd name="connsiteX74" fmla="*/ 17159 w 395655"/>
                    <a:gd name="connsiteY74" fmla="*/ 425995 h 1318521"/>
                    <a:gd name="connsiteX75" fmla="*/ 14672 w 395655"/>
                    <a:gd name="connsiteY75" fmla="*/ 410577 h 1318521"/>
                    <a:gd name="connsiteX76" fmla="*/ 143490 w 395655"/>
                    <a:gd name="connsiteY76" fmla="*/ 455837 h 1318521"/>
                    <a:gd name="connsiteX77" fmla="*/ 130559 w 395655"/>
                    <a:gd name="connsiteY77" fmla="*/ 401376 h 1318521"/>
                    <a:gd name="connsiteX78" fmla="*/ 114394 w 395655"/>
                    <a:gd name="connsiteY78" fmla="*/ 314585 h 1318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</a:cxnLst>
                  <a:rect l="l" t="t" r="r" b="b"/>
                  <a:pathLst>
                    <a:path w="395655" h="1318521">
                      <a:moveTo>
                        <a:pt x="115638" y="315082"/>
                      </a:moveTo>
                      <a:cubicBezTo>
                        <a:pt x="77092" y="300907"/>
                        <a:pt x="47250" y="282753"/>
                        <a:pt x="19646" y="261367"/>
                      </a:cubicBezTo>
                      <a:cubicBezTo>
                        <a:pt x="20143" y="256890"/>
                        <a:pt x="20889" y="252663"/>
                        <a:pt x="21635" y="248186"/>
                      </a:cubicBezTo>
                      <a:cubicBezTo>
                        <a:pt x="50483" y="271563"/>
                        <a:pt x="78087" y="288225"/>
                        <a:pt x="113400" y="301902"/>
                      </a:cubicBezTo>
                      <a:cubicBezTo>
                        <a:pt x="110167" y="282007"/>
                        <a:pt x="107183" y="262113"/>
                        <a:pt x="104199" y="242467"/>
                      </a:cubicBezTo>
                      <a:cubicBezTo>
                        <a:pt x="101712" y="225059"/>
                        <a:pt x="98976" y="207651"/>
                        <a:pt x="96241" y="190492"/>
                      </a:cubicBezTo>
                      <a:cubicBezTo>
                        <a:pt x="93754" y="174327"/>
                        <a:pt x="90272" y="157914"/>
                        <a:pt x="87039" y="141998"/>
                      </a:cubicBezTo>
                      <a:cubicBezTo>
                        <a:pt x="84304" y="128570"/>
                        <a:pt x="81568" y="114643"/>
                        <a:pt x="79081" y="101214"/>
                      </a:cubicBezTo>
                      <a:cubicBezTo>
                        <a:pt x="77589" y="92759"/>
                        <a:pt x="75849" y="82811"/>
                        <a:pt x="73610" y="72367"/>
                      </a:cubicBezTo>
                      <a:cubicBezTo>
                        <a:pt x="69383" y="51229"/>
                        <a:pt x="64907" y="28350"/>
                        <a:pt x="62668" y="7460"/>
                      </a:cubicBezTo>
                      <a:cubicBezTo>
                        <a:pt x="62668" y="4974"/>
                        <a:pt x="63166" y="2487"/>
                        <a:pt x="63414" y="0"/>
                      </a:cubicBezTo>
                      <a:cubicBezTo>
                        <a:pt x="66896" y="18154"/>
                        <a:pt x="73113" y="35562"/>
                        <a:pt x="81319" y="52223"/>
                      </a:cubicBezTo>
                      <a:cubicBezTo>
                        <a:pt x="82563" y="58440"/>
                        <a:pt x="83558" y="64409"/>
                        <a:pt x="84801" y="70129"/>
                      </a:cubicBezTo>
                      <a:cubicBezTo>
                        <a:pt x="86790" y="80573"/>
                        <a:pt x="88780" y="90521"/>
                        <a:pt x="90272" y="99225"/>
                      </a:cubicBezTo>
                      <a:cubicBezTo>
                        <a:pt x="92510" y="112405"/>
                        <a:pt x="95246" y="126331"/>
                        <a:pt x="97982" y="139760"/>
                      </a:cubicBezTo>
                      <a:cubicBezTo>
                        <a:pt x="101214" y="155676"/>
                        <a:pt x="104696" y="172338"/>
                        <a:pt x="107183" y="188751"/>
                      </a:cubicBezTo>
                      <a:cubicBezTo>
                        <a:pt x="109918" y="206159"/>
                        <a:pt x="112654" y="223567"/>
                        <a:pt x="115140" y="240726"/>
                      </a:cubicBezTo>
                      <a:cubicBezTo>
                        <a:pt x="121606" y="283997"/>
                        <a:pt x="128321" y="328760"/>
                        <a:pt x="137025" y="372777"/>
                      </a:cubicBezTo>
                      <a:cubicBezTo>
                        <a:pt x="175819" y="348406"/>
                        <a:pt x="193476" y="279520"/>
                        <a:pt x="201931" y="219339"/>
                      </a:cubicBezTo>
                      <a:cubicBezTo>
                        <a:pt x="205164" y="224064"/>
                        <a:pt x="208148" y="228789"/>
                        <a:pt x="210884" y="233514"/>
                      </a:cubicBezTo>
                      <a:cubicBezTo>
                        <a:pt x="201185" y="294939"/>
                        <a:pt x="181290" y="361586"/>
                        <a:pt x="139263" y="384714"/>
                      </a:cubicBezTo>
                      <a:cubicBezTo>
                        <a:pt x="140258" y="389439"/>
                        <a:pt x="141252" y="394412"/>
                        <a:pt x="142247" y="399386"/>
                      </a:cubicBezTo>
                      <a:cubicBezTo>
                        <a:pt x="151697" y="442160"/>
                        <a:pt x="162639" y="484436"/>
                        <a:pt x="174576" y="526215"/>
                      </a:cubicBezTo>
                      <a:cubicBezTo>
                        <a:pt x="212127" y="482198"/>
                        <a:pt x="240228" y="429477"/>
                        <a:pt x="254652" y="377005"/>
                      </a:cubicBezTo>
                      <a:cubicBezTo>
                        <a:pt x="256145" y="384963"/>
                        <a:pt x="257637" y="392423"/>
                        <a:pt x="259377" y="400132"/>
                      </a:cubicBezTo>
                      <a:cubicBezTo>
                        <a:pt x="242467" y="449869"/>
                        <a:pt x="214365" y="498362"/>
                        <a:pt x="178306" y="539395"/>
                      </a:cubicBezTo>
                      <a:cubicBezTo>
                        <a:pt x="188751" y="575455"/>
                        <a:pt x="199693" y="611016"/>
                        <a:pt x="210635" y="646081"/>
                      </a:cubicBezTo>
                      <a:cubicBezTo>
                        <a:pt x="211381" y="648319"/>
                        <a:pt x="211630" y="649562"/>
                        <a:pt x="212127" y="650557"/>
                      </a:cubicBezTo>
                      <a:cubicBezTo>
                        <a:pt x="215111" y="660504"/>
                        <a:pt x="218344" y="670203"/>
                        <a:pt x="221329" y="680150"/>
                      </a:cubicBezTo>
                      <a:cubicBezTo>
                        <a:pt x="230281" y="666722"/>
                        <a:pt x="240726" y="654536"/>
                        <a:pt x="251171" y="642599"/>
                      </a:cubicBezTo>
                      <a:cubicBezTo>
                        <a:pt x="261367" y="630911"/>
                        <a:pt x="272060" y="618974"/>
                        <a:pt x="280515" y="606043"/>
                      </a:cubicBezTo>
                      <a:cubicBezTo>
                        <a:pt x="298918" y="578439"/>
                        <a:pt x="307622" y="550337"/>
                        <a:pt x="315829" y="520495"/>
                      </a:cubicBezTo>
                      <a:cubicBezTo>
                        <a:pt x="318813" y="524474"/>
                        <a:pt x="321548" y="528204"/>
                        <a:pt x="324533" y="531935"/>
                      </a:cubicBezTo>
                      <a:cubicBezTo>
                        <a:pt x="316823" y="558792"/>
                        <a:pt x="307622" y="585899"/>
                        <a:pt x="290214" y="612260"/>
                      </a:cubicBezTo>
                      <a:cubicBezTo>
                        <a:pt x="281261" y="625688"/>
                        <a:pt x="270319" y="638123"/>
                        <a:pt x="259626" y="650060"/>
                      </a:cubicBezTo>
                      <a:cubicBezTo>
                        <a:pt x="248186" y="663240"/>
                        <a:pt x="236001" y="676669"/>
                        <a:pt x="227048" y="691590"/>
                      </a:cubicBezTo>
                      <a:lnTo>
                        <a:pt x="224064" y="689849"/>
                      </a:lnTo>
                      <a:cubicBezTo>
                        <a:pt x="237742" y="734612"/>
                        <a:pt x="251419" y="780370"/>
                        <a:pt x="263605" y="826377"/>
                      </a:cubicBezTo>
                      <a:cubicBezTo>
                        <a:pt x="264351" y="828863"/>
                        <a:pt x="264848" y="831102"/>
                        <a:pt x="265594" y="833588"/>
                      </a:cubicBezTo>
                      <a:cubicBezTo>
                        <a:pt x="274547" y="816926"/>
                        <a:pt x="290712" y="799767"/>
                        <a:pt x="305881" y="784100"/>
                      </a:cubicBezTo>
                      <a:cubicBezTo>
                        <a:pt x="315580" y="774153"/>
                        <a:pt x="324781" y="764703"/>
                        <a:pt x="330003" y="756994"/>
                      </a:cubicBezTo>
                      <a:cubicBezTo>
                        <a:pt x="354126" y="722924"/>
                        <a:pt x="378248" y="684875"/>
                        <a:pt x="391926" y="646578"/>
                      </a:cubicBezTo>
                      <a:cubicBezTo>
                        <a:pt x="393667" y="653541"/>
                        <a:pt x="394910" y="660753"/>
                        <a:pt x="395656" y="668462"/>
                      </a:cubicBezTo>
                      <a:cubicBezTo>
                        <a:pt x="381232" y="702035"/>
                        <a:pt x="360094" y="734364"/>
                        <a:pt x="339453" y="763708"/>
                      </a:cubicBezTo>
                      <a:cubicBezTo>
                        <a:pt x="333485" y="772163"/>
                        <a:pt x="324035" y="781862"/>
                        <a:pt x="314088" y="792307"/>
                      </a:cubicBezTo>
                      <a:cubicBezTo>
                        <a:pt x="295685" y="811455"/>
                        <a:pt x="273055" y="834832"/>
                        <a:pt x="270568" y="853234"/>
                      </a:cubicBezTo>
                      <a:cubicBezTo>
                        <a:pt x="289965" y="926099"/>
                        <a:pt x="310606" y="1002942"/>
                        <a:pt x="332242" y="1077796"/>
                      </a:cubicBezTo>
                      <a:cubicBezTo>
                        <a:pt x="348655" y="1134247"/>
                        <a:pt x="356364" y="1192688"/>
                        <a:pt x="364073" y="1249388"/>
                      </a:cubicBezTo>
                      <a:cubicBezTo>
                        <a:pt x="364570" y="1253864"/>
                        <a:pt x="365317" y="1258092"/>
                        <a:pt x="365814" y="1262568"/>
                      </a:cubicBezTo>
                      <a:cubicBezTo>
                        <a:pt x="363824" y="1266298"/>
                        <a:pt x="361835" y="1270029"/>
                        <a:pt x="359846" y="1273759"/>
                      </a:cubicBezTo>
                      <a:lnTo>
                        <a:pt x="362332" y="1318522"/>
                      </a:lnTo>
                      <a:cubicBezTo>
                        <a:pt x="358851" y="1295892"/>
                        <a:pt x="355618" y="1273262"/>
                        <a:pt x="352634" y="1250880"/>
                      </a:cubicBezTo>
                      <a:cubicBezTo>
                        <a:pt x="345173" y="1194677"/>
                        <a:pt x="337464" y="1136734"/>
                        <a:pt x="321300" y="1081029"/>
                      </a:cubicBezTo>
                      <a:cubicBezTo>
                        <a:pt x="299415" y="1005677"/>
                        <a:pt x="278774" y="928586"/>
                        <a:pt x="259377" y="855224"/>
                      </a:cubicBezTo>
                      <a:cubicBezTo>
                        <a:pt x="258880" y="854726"/>
                        <a:pt x="258880" y="854478"/>
                        <a:pt x="258880" y="853980"/>
                      </a:cubicBezTo>
                      <a:cubicBezTo>
                        <a:pt x="256891" y="845774"/>
                        <a:pt x="254404" y="837567"/>
                        <a:pt x="252414" y="829361"/>
                      </a:cubicBezTo>
                      <a:cubicBezTo>
                        <a:pt x="248186" y="812947"/>
                        <a:pt x="243461" y="797032"/>
                        <a:pt x="238985" y="780619"/>
                      </a:cubicBezTo>
                      <a:cubicBezTo>
                        <a:pt x="217598" y="772909"/>
                        <a:pt x="191487" y="769677"/>
                        <a:pt x="166121" y="766195"/>
                      </a:cubicBezTo>
                      <a:cubicBezTo>
                        <a:pt x="146475" y="763708"/>
                        <a:pt x="126083" y="760973"/>
                        <a:pt x="108177" y="756496"/>
                      </a:cubicBezTo>
                      <a:cubicBezTo>
                        <a:pt x="63663" y="745057"/>
                        <a:pt x="32826" y="725162"/>
                        <a:pt x="1243" y="703527"/>
                      </a:cubicBezTo>
                      <a:cubicBezTo>
                        <a:pt x="497" y="698553"/>
                        <a:pt x="249" y="693579"/>
                        <a:pt x="0" y="688605"/>
                      </a:cubicBezTo>
                      <a:cubicBezTo>
                        <a:pt x="33324" y="711733"/>
                        <a:pt x="64658" y="733618"/>
                        <a:pt x="110913" y="745305"/>
                      </a:cubicBezTo>
                      <a:cubicBezTo>
                        <a:pt x="128321" y="749782"/>
                        <a:pt x="148215" y="752269"/>
                        <a:pt x="167613" y="754755"/>
                      </a:cubicBezTo>
                      <a:cubicBezTo>
                        <a:pt x="190741" y="757740"/>
                        <a:pt x="214365" y="760973"/>
                        <a:pt x="235006" y="767190"/>
                      </a:cubicBezTo>
                      <a:cubicBezTo>
                        <a:pt x="223816" y="728892"/>
                        <a:pt x="212376" y="690844"/>
                        <a:pt x="200688" y="653790"/>
                      </a:cubicBezTo>
                      <a:cubicBezTo>
                        <a:pt x="190492" y="647324"/>
                        <a:pt x="175322" y="644589"/>
                        <a:pt x="160650" y="641853"/>
                      </a:cubicBezTo>
                      <a:cubicBezTo>
                        <a:pt x="148961" y="639864"/>
                        <a:pt x="137025" y="637626"/>
                        <a:pt x="127077" y="633895"/>
                      </a:cubicBezTo>
                      <a:cubicBezTo>
                        <a:pt x="100966" y="624196"/>
                        <a:pt x="58440" y="608032"/>
                        <a:pt x="30091" y="579433"/>
                      </a:cubicBezTo>
                      <a:cubicBezTo>
                        <a:pt x="32329" y="576201"/>
                        <a:pt x="34567" y="573216"/>
                        <a:pt x="37054" y="570232"/>
                      </a:cubicBezTo>
                      <a:cubicBezTo>
                        <a:pt x="59435" y="593608"/>
                        <a:pt x="94749" y="609276"/>
                        <a:pt x="131056" y="622953"/>
                      </a:cubicBezTo>
                      <a:cubicBezTo>
                        <a:pt x="140009" y="626434"/>
                        <a:pt x="151448" y="628424"/>
                        <a:pt x="162639" y="630414"/>
                      </a:cubicBezTo>
                      <a:cubicBezTo>
                        <a:pt x="174079" y="632403"/>
                        <a:pt x="185767" y="634641"/>
                        <a:pt x="195963" y="638372"/>
                      </a:cubicBezTo>
                      <a:cubicBezTo>
                        <a:pt x="178804" y="582418"/>
                        <a:pt x="161396" y="525469"/>
                        <a:pt x="146226" y="467525"/>
                      </a:cubicBezTo>
                      <a:cubicBezTo>
                        <a:pt x="142247" y="467525"/>
                        <a:pt x="137771" y="467525"/>
                        <a:pt x="133543" y="467028"/>
                      </a:cubicBezTo>
                      <a:cubicBezTo>
                        <a:pt x="97982" y="464044"/>
                        <a:pt x="53218" y="448874"/>
                        <a:pt x="17159" y="425995"/>
                      </a:cubicBezTo>
                      <a:cubicBezTo>
                        <a:pt x="16413" y="421022"/>
                        <a:pt x="15418" y="415799"/>
                        <a:pt x="14672" y="410577"/>
                      </a:cubicBezTo>
                      <a:cubicBezTo>
                        <a:pt x="52969" y="436937"/>
                        <a:pt x="105939" y="455340"/>
                        <a:pt x="143490" y="455837"/>
                      </a:cubicBezTo>
                      <a:cubicBezTo>
                        <a:pt x="138766" y="437683"/>
                        <a:pt x="134538" y="419530"/>
                        <a:pt x="130559" y="401376"/>
                      </a:cubicBezTo>
                      <a:cubicBezTo>
                        <a:pt x="124342" y="372528"/>
                        <a:pt x="119119" y="343432"/>
                        <a:pt x="114394" y="31458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4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11" name="Freeform 70">
                  <a:extLst>
                    <a:ext uri="{FF2B5EF4-FFF2-40B4-BE49-F238E27FC236}">
                      <a16:creationId xmlns:a16="http://schemas.microsoft.com/office/drawing/2014/main" id="{51B1A5E7-3036-7C54-6368-158D2C97CDA9}"/>
                    </a:ext>
                  </a:extLst>
                </p:cNvPr>
                <p:cNvSpPr/>
                <p:nvPr/>
              </p:nvSpPr>
              <p:spPr>
                <a:xfrm>
                  <a:off x="5807652" y="6053977"/>
                  <a:ext cx="12185" cy="24868"/>
                </a:xfrm>
                <a:custGeom>
                  <a:avLst/>
                  <a:gdLst>
                    <a:gd name="connsiteX0" fmla="*/ 4725 w 12185"/>
                    <a:gd name="connsiteY0" fmla="*/ 24868 h 24868"/>
                    <a:gd name="connsiteX1" fmla="*/ 0 w 12185"/>
                    <a:gd name="connsiteY1" fmla="*/ 0 h 24868"/>
                    <a:gd name="connsiteX2" fmla="*/ 12185 w 12185"/>
                    <a:gd name="connsiteY2" fmla="*/ 23376 h 24868"/>
                    <a:gd name="connsiteX3" fmla="*/ 4725 w 12185"/>
                    <a:gd name="connsiteY3" fmla="*/ 24868 h 2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85" h="24868">
                      <a:moveTo>
                        <a:pt x="4725" y="24868"/>
                      </a:moveTo>
                      <a:cubicBezTo>
                        <a:pt x="2984" y="16662"/>
                        <a:pt x="1492" y="8455"/>
                        <a:pt x="0" y="0"/>
                      </a:cubicBezTo>
                      <a:cubicBezTo>
                        <a:pt x="4725" y="7709"/>
                        <a:pt x="8704" y="15418"/>
                        <a:pt x="12185" y="23376"/>
                      </a:cubicBezTo>
                      <a:lnTo>
                        <a:pt x="4725" y="2486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4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205" name="Freeform 71">
                <a:extLst>
                  <a:ext uri="{FF2B5EF4-FFF2-40B4-BE49-F238E27FC236}">
                    <a16:creationId xmlns:a16="http://schemas.microsoft.com/office/drawing/2014/main" id="{6DFA4804-7108-CEE1-BDD8-55951EFE413C}"/>
                  </a:ext>
                </a:extLst>
              </p:cNvPr>
              <p:cNvSpPr/>
              <p:nvPr/>
            </p:nvSpPr>
            <p:spPr>
              <a:xfrm>
                <a:off x="5061351" y="5334038"/>
                <a:ext cx="724913" cy="742321"/>
              </a:xfrm>
              <a:custGeom>
                <a:avLst/>
                <a:gdLst>
                  <a:gd name="connsiteX0" fmla="*/ 0 w 724913"/>
                  <a:gd name="connsiteY0" fmla="*/ 0 h 742321"/>
                  <a:gd name="connsiteX1" fmla="*/ 383471 w 724913"/>
                  <a:gd name="connsiteY1" fmla="*/ 228789 h 742321"/>
                  <a:gd name="connsiteX2" fmla="*/ 564761 w 724913"/>
                  <a:gd name="connsiteY2" fmla="*/ 404111 h 742321"/>
                  <a:gd name="connsiteX3" fmla="*/ 625689 w 724913"/>
                  <a:gd name="connsiteY3" fmla="*/ 404111 h 742321"/>
                  <a:gd name="connsiteX4" fmla="*/ 660753 w 724913"/>
                  <a:gd name="connsiteY4" fmla="*/ 448377 h 742321"/>
                  <a:gd name="connsiteX5" fmla="*/ 692087 w 724913"/>
                  <a:gd name="connsiteY5" fmla="*/ 581423 h 742321"/>
                  <a:gd name="connsiteX6" fmla="*/ 724914 w 724913"/>
                  <a:gd name="connsiteY6" fmla="*/ 742321 h 742321"/>
                  <a:gd name="connsiteX7" fmla="*/ 355370 w 724913"/>
                  <a:gd name="connsiteY7" fmla="*/ 492891 h 742321"/>
                  <a:gd name="connsiteX8" fmla="*/ 166121 w 724913"/>
                  <a:gd name="connsiteY8" fmla="*/ 474738 h 742321"/>
                  <a:gd name="connsiteX9" fmla="*/ 222821 w 724913"/>
                  <a:gd name="connsiteY9" fmla="*/ 336718 h 742321"/>
                  <a:gd name="connsiteX10" fmla="*/ 69383 w 724913"/>
                  <a:gd name="connsiteY10" fmla="*/ 123844 h 742321"/>
                  <a:gd name="connsiteX11" fmla="*/ 33821 w 724913"/>
                  <a:gd name="connsiteY11" fmla="*/ 81319 h 742321"/>
                  <a:gd name="connsiteX12" fmla="*/ 0 w 724913"/>
                  <a:gd name="connsiteY12" fmla="*/ 497 h 742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24913" h="742321">
                    <a:moveTo>
                      <a:pt x="0" y="0"/>
                    </a:moveTo>
                    <a:cubicBezTo>
                      <a:pt x="110665" y="64658"/>
                      <a:pt x="425498" y="30588"/>
                      <a:pt x="383471" y="228789"/>
                    </a:cubicBezTo>
                    <a:cubicBezTo>
                      <a:pt x="528951" y="208894"/>
                      <a:pt x="573963" y="266092"/>
                      <a:pt x="564761" y="404111"/>
                    </a:cubicBezTo>
                    <a:cubicBezTo>
                      <a:pt x="565756" y="389190"/>
                      <a:pt x="618228" y="399386"/>
                      <a:pt x="625689" y="404111"/>
                    </a:cubicBezTo>
                    <a:cubicBezTo>
                      <a:pt x="638123" y="411572"/>
                      <a:pt x="653541" y="435694"/>
                      <a:pt x="660753" y="448377"/>
                    </a:cubicBezTo>
                    <a:cubicBezTo>
                      <a:pt x="683632" y="489410"/>
                      <a:pt x="686616" y="535914"/>
                      <a:pt x="692087" y="581423"/>
                    </a:cubicBezTo>
                    <a:cubicBezTo>
                      <a:pt x="698802" y="635885"/>
                      <a:pt x="710490" y="689849"/>
                      <a:pt x="724914" y="742321"/>
                    </a:cubicBezTo>
                    <a:cubicBezTo>
                      <a:pt x="631657" y="629170"/>
                      <a:pt x="296183" y="631408"/>
                      <a:pt x="355370" y="492891"/>
                    </a:cubicBezTo>
                    <a:cubicBezTo>
                      <a:pt x="303395" y="499606"/>
                      <a:pt x="207900" y="517014"/>
                      <a:pt x="166121" y="474738"/>
                    </a:cubicBezTo>
                    <a:cubicBezTo>
                      <a:pt x="112654" y="420524"/>
                      <a:pt x="175322" y="364073"/>
                      <a:pt x="222821" y="336718"/>
                    </a:cubicBezTo>
                    <a:cubicBezTo>
                      <a:pt x="20641" y="311352"/>
                      <a:pt x="41779" y="223318"/>
                      <a:pt x="69383" y="123844"/>
                    </a:cubicBezTo>
                    <a:lnTo>
                      <a:pt x="33821" y="81319"/>
                    </a:lnTo>
                    <a:cubicBezTo>
                      <a:pt x="17657" y="57197"/>
                      <a:pt x="5471" y="28101"/>
                      <a:pt x="0" y="497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24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6" name="Freeform 72">
                <a:extLst>
                  <a:ext uri="{FF2B5EF4-FFF2-40B4-BE49-F238E27FC236}">
                    <a16:creationId xmlns:a16="http://schemas.microsoft.com/office/drawing/2014/main" id="{A6D2D887-F7E9-0F8F-EF0B-7C4010DF971A}"/>
                  </a:ext>
                </a:extLst>
              </p:cNvPr>
              <p:cNvSpPr/>
              <p:nvPr/>
            </p:nvSpPr>
            <p:spPr>
              <a:xfrm>
                <a:off x="5778472" y="5131108"/>
                <a:ext cx="537133" cy="974595"/>
              </a:xfrm>
              <a:custGeom>
                <a:avLst/>
                <a:gdLst>
                  <a:gd name="connsiteX0" fmla="*/ 536246 w 537133"/>
                  <a:gd name="connsiteY0" fmla="*/ 426745 h 974595"/>
                  <a:gd name="connsiteX1" fmla="*/ 263440 w 537133"/>
                  <a:gd name="connsiteY1" fmla="*/ 533430 h 974595"/>
                  <a:gd name="connsiteX2" fmla="*/ 281345 w 537133"/>
                  <a:gd name="connsiteY2" fmla="*/ 433708 h 974595"/>
                  <a:gd name="connsiteX3" fmla="*/ 500436 w 537133"/>
                  <a:gd name="connsiteY3" fmla="*/ 301657 h 974595"/>
                  <a:gd name="connsiteX4" fmla="*/ 282589 w 537133"/>
                  <a:gd name="connsiteY4" fmla="*/ 425750 h 974595"/>
                  <a:gd name="connsiteX5" fmla="*/ 294774 w 537133"/>
                  <a:gd name="connsiteY5" fmla="*/ 329758 h 974595"/>
                  <a:gd name="connsiteX6" fmla="*/ 469350 w 537133"/>
                  <a:gd name="connsiteY6" fmla="*/ 205914 h 974595"/>
                  <a:gd name="connsiteX7" fmla="*/ 295272 w 537133"/>
                  <a:gd name="connsiteY7" fmla="*/ 324536 h 974595"/>
                  <a:gd name="connsiteX8" fmla="*/ 304224 w 537133"/>
                  <a:gd name="connsiteY8" fmla="*/ 210887 h 974595"/>
                  <a:gd name="connsiteX9" fmla="*/ 422847 w 537133"/>
                  <a:gd name="connsiteY9" fmla="*/ 112657 h 974595"/>
                  <a:gd name="connsiteX10" fmla="*/ 304970 w 537133"/>
                  <a:gd name="connsiteY10" fmla="*/ 200194 h 974595"/>
                  <a:gd name="connsiteX11" fmla="*/ 306711 w 537133"/>
                  <a:gd name="connsiteY11" fmla="*/ 156426 h 974595"/>
                  <a:gd name="connsiteX12" fmla="*/ 317404 w 537133"/>
                  <a:gd name="connsiteY12" fmla="*/ 4 h 974595"/>
                  <a:gd name="connsiteX13" fmla="*/ 297759 w 537133"/>
                  <a:gd name="connsiteY13" fmla="*/ 152944 h 974595"/>
                  <a:gd name="connsiteX14" fmla="*/ 293780 w 537133"/>
                  <a:gd name="connsiteY14" fmla="*/ 235756 h 974595"/>
                  <a:gd name="connsiteX15" fmla="*/ 219423 w 537133"/>
                  <a:gd name="connsiteY15" fmla="*/ 113652 h 974595"/>
                  <a:gd name="connsiteX16" fmla="*/ 293282 w 537133"/>
                  <a:gd name="connsiteY16" fmla="*/ 242222 h 974595"/>
                  <a:gd name="connsiteX17" fmla="*/ 282340 w 537133"/>
                  <a:gd name="connsiteY17" fmla="*/ 358854 h 974595"/>
                  <a:gd name="connsiteX18" fmla="*/ 150040 w 537133"/>
                  <a:gd name="connsiteY18" fmla="*/ 207655 h 974595"/>
                  <a:gd name="connsiteX19" fmla="*/ 281842 w 537133"/>
                  <a:gd name="connsiteY19" fmla="*/ 363331 h 974595"/>
                  <a:gd name="connsiteX20" fmla="*/ 263938 w 537133"/>
                  <a:gd name="connsiteY20" fmla="*/ 484689 h 974595"/>
                  <a:gd name="connsiteX21" fmla="*/ 142331 w 537133"/>
                  <a:gd name="connsiteY21" fmla="*/ 345425 h 974595"/>
                  <a:gd name="connsiteX22" fmla="*/ 262943 w 537133"/>
                  <a:gd name="connsiteY22" fmla="*/ 489662 h 974595"/>
                  <a:gd name="connsiteX23" fmla="*/ 250011 w 537133"/>
                  <a:gd name="connsiteY23" fmla="*/ 554569 h 974595"/>
                  <a:gd name="connsiteX24" fmla="*/ 101795 w 537133"/>
                  <a:gd name="connsiteY24" fmla="*/ 451862 h 974595"/>
                  <a:gd name="connsiteX25" fmla="*/ 248519 w 537133"/>
                  <a:gd name="connsiteY25" fmla="*/ 561283 h 974595"/>
                  <a:gd name="connsiteX26" fmla="*/ 218677 w 537133"/>
                  <a:gd name="connsiteY26" fmla="*/ 671948 h 974595"/>
                  <a:gd name="connsiteX27" fmla="*/ 62255 w 537133"/>
                  <a:gd name="connsiteY27" fmla="*/ 530446 h 974595"/>
                  <a:gd name="connsiteX28" fmla="*/ 217185 w 537133"/>
                  <a:gd name="connsiteY28" fmla="*/ 676673 h 974595"/>
                  <a:gd name="connsiteX29" fmla="*/ 179385 w 537133"/>
                  <a:gd name="connsiteY29" fmla="*/ 774654 h 974595"/>
                  <a:gd name="connsiteX30" fmla="*/ 56038 w 537133"/>
                  <a:gd name="connsiteY30" fmla="*/ 635888 h 974595"/>
                  <a:gd name="connsiteX31" fmla="*/ 176649 w 537133"/>
                  <a:gd name="connsiteY31" fmla="*/ 780622 h 974595"/>
                  <a:gd name="connsiteX32" fmla="*/ 126415 w 537133"/>
                  <a:gd name="connsiteY32" fmla="*/ 868905 h 974595"/>
                  <a:gd name="connsiteX33" fmla="*/ 17740 w 537133"/>
                  <a:gd name="connsiteY33" fmla="*/ 722679 h 974595"/>
                  <a:gd name="connsiteX34" fmla="*/ 124674 w 537133"/>
                  <a:gd name="connsiteY34" fmla="*/ 871641 h 974595"/>
                  <a:gd name="connsiteX35" fmla="*/ 27190 w 537133"/>
                  <a:gd name="connsiteY35" fmla="*/ 966887 h 974595"/>
                  <a:gd name="connsiteX36" fmla="*/ 31915 w 537133"/>
                  <a:gd name="connsiteY36" fmla="*/ 974596 h 974595"/>
                  <a:gd name="connsiteX37" fmla="*/ 184110 w 537133"/>
                  <a:gd name="connsiteY37" fmla="*/ 785098 h 974595"/>
                  <a:gd name="connsiteX38" fmla="*/ 415137 w 537133"/>
                  <a:gd name="connsiteY38" fmla="*/ 790072 h 974595"/>
                  <a:gd name="connsiteX39" fmla="*/ 191819 w 537133"/>
                  <a:gd name="connsiteY39" fmla="*/ 767940 h 974595"/>
                  <a:gd name="connsiteX40" fmla="*/ 214698 w 537133"/>
                  <a:gd name="connsiteY40" fmla="*/ 709996 h 974595"/>
                  <a:gd name="connsiteX41" fmla="*/ 499441 w 537133"/>
                  <a:gd name="connsiteY41" fmla="*/ 682641 h 974595"/>
                  <a:gd name="connsiteX42" fmla="*/ 216439 w 537133"/>
                  <a:gd name="connsiteY42" fmla="*/ 705520 h 974595"/>
                  <a:gd name="connsiteX43" fmla="*/ 246529 w 537133"/>
                  <a:gd name="connsiteY43" fmla="*/ 605549 h 974595"/>
                  <a:gd name="connsiteX44" fmla="*/ 495711 w 537133"/>
                  <a:gd name="connsiteY44" fmla="*/ 554320 h 974595"/>
                  <a:gd name="connsiteX45" fmla="*/ 246778 w 537133"/>
                  <a:gd name="connsiteY45" fmla="*/ 603808 h 974595"/>
                  <a:gd name="connsiteX46" fmla="*/ 256228 w 537133"/>
                  <a:gd name="connsiteY46" fmla="*/ 564516 h 974595"/>
                  <a:gd name="connsiteX47" fmla="*/ 256228 w 537133"/>
                  <a:gd name="connsiteY47" fmla="*/ 564516 h 974595"/>
                  <a:gd name="connsiteX48" fmla="*/ 261948 w 537133"/>
                  <a:gd name="connsiteY48" fmla="*/ 538404 h 974595"/>
                  <a:gd name="connsiteX49" fmla="*/ 535997 w 537133"/>
                  <a:gd name="connsiteY49" fmla="*/ 425999 h 974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37133" h="974595">
                    <a:moveTo>
                      <a:pt x="536246" y="426745"/>
                    </a:moveTo>
                    <a:cubicBezTo>
                      <a:pt x="516352" y="353135"/>
                      <a:pt x="308203" y="500604"/>
                      <a:pt x="263440" y="533430"/>
                    </a:cubicBezTo>
                    <a:cubicBezTo>
                      <a:pt x="270403" y="499609"/>
                      <a:pt x="276372" y="466286"/>
                      <a:pt x="281345" y="433708"/>
                    </a:cubicBezTo>
                    <a:cubicBezTo>
                      <a:pt x="325611" y="422518"/>
                      <a:pt x="537987" y="365320"/>
                      <a:pt x="500436" y="301657"/>
                    </a:cubicBezTo>
                    <a:cubicBezTo>
                      <a:pt x="464128" y="240232"/>
                      <a:pt x="320388" y="385712"/>
                      <a:pt x="282589" y="425750"/>
                    </a:cubicBezTo>
                    <a:cubicBezTo>
                      <a:pt x="287562" y="392427"/>
                      <a:pt x="291541" y="360098"/>
                      <a:pt x="294774" y="329758"/>
                    </a:cubicBezTo>
                    <a:cubicBezTo>
                      <a:pt x="324616" y="321055"/>
                      <a:pt x="490986" y="269826"/>
                      <a:pt x="469350" y="205914"/>
                    </a:cubicBezTo>
                    <a:cubicBezTo>
                      <a:pt x="448212" y="143743"/>
                      <a:pt x="323124" y="290715"/>
                      <a:pt x="295272" y="324536"/>
                    </a:cubicBezTo>
                    <a:cubicBezTo>
                      <a:pt x="299748" y="281762"/>
                      <a:pt x="302483" y="243216"/>
                      <a:pt x="304224" y="210887"/>
                    </a:cubicBezTo>
                    <a:cubicBezTo>
                      <a:pt x="334564" y="201189"/>
                      <a:pt x="465620" y="155928"/>
                      <a:pt x="422847" y="112657"/>
                    </a:cubicBezTo>
                    <a:cubicBezTo>
                      <a:pt x="383057" y="72619"/>
                      <a:pt x="324616" y="165378"/>
                      <a:pt x="304970" y="200194"/>
                    </a:cubicBezTo>
                    <a:cubicBezTo>
                      <a:pt x="305716" y="183532"/>
                      <a:pt x="306462" y="168860"/>
                      <a:pt x="306711" y="156426"/>
                    </a:cubicBezTo>
                    <a:cubicBezTo>
                      <a:pt x="322378" y="117134"/>
                      <a:pt x="365649" y="-742"/>
                      <a:pt x="317404" y="4"/>
                    </a:cubicBezTo>
                    <a:cubicBezTo>
                      <a:pt x="270652" y="750"/>
                      <a:pt x="289054" y="110917"/>
                      <a:pt x="297759" y="152944"/>
                    </a:cubicBezTo>
                    <a:cubicBezTo>
                      <a:pt x="297012" y="173834"/>
                      <a:pt x="296018" y="202184"/>
                      <a:pt x="293780" y="235756"/>
                    </a:cubicBezTo>
                    <a:cubicBezTo>
                      <a:pt x="284081" y="199945"/>
                      <a:pt x="245286" y="65408"/>
                      <a:pt x="219423" y="113652"/>
                    </a:cubicBezTo>
                    <a:cubicBezTo>
                      <a:pt x="192316" y="163886"/>
                      <a:pt x="277615" y="230534"/>
                      <a:pt x="293282" y="242222"/>
                    </a:cubicBezTo>
                    <a:cubicBezTo>
                      <a:pt x="291044" y="276540"/>
                      <a:pt x="287562" y="316081"/>
                      <a:pt x="282340" y="358854"/>
                    </a:cubicBezTo>
                    <a:cubicBezTo>
                      <a:pt x="268911" y="325033"/>
                      <a:pt x="198782" y="157918"/>
                      <a:pt x="150040" y="207655"/>
                    </a:cubicBezTo>
                    <a:cubicBezTo>
                      <a:pt x="99806" y="258884"/>
                      <a:pt x="258715" y="350399"/>
                      <a:pt x="281842" y="363331"/>
                    </a:cubicBezTo>
                    <a:cubicBezTo>
                      <a:pt x="277366" y="401877"/>
                      <a:pt x="271398" y="442910"/>
                      <a:pt x="263938" y="484689"/>
                    </a:cubicBezTo>
                    <a:cubicBezTo>
                      <a:pt x="251006" y="450122"/>
                      <a:pt x="191073" y="301906"/>
                      <a:pt x="142331" y="345425"/>
                    </a:cubicBezTo>
                    <a:cubicBezTo>
                      <a:pt x="91848" y="390686"/>
                      <a:pt x="238820" y="476233"/>
                      <a:pt x="262943" y="489662"/>
                    </a:cubicBezTo>
                    <a:cubicBezTo>
                      <a:pt x="258964" y="511049"/>
                      <a:pt x="254736" y="532684"/>
                      <a:pt x="250011" y="554569"/>
                    </a:cubicBezTo>
                    <a:cubicBezTo>
                      <a:pt x="224645" y="518510"/>
                      <a:pt x="135617" y="398644"/>
                      <a:pt x="101795" y="451862"/>
                    </a:cubicBezTo>
                    <a:cubicBezTo>
                      <a:pt x="78668" y="488170"/>
                      <a:pt x="212957" y="546611"/>
                      <a:pt x="248519" y="561283"/>
                    </a:cubicBezTo>
                    <a:cubicBezTo>
                      <a:pt x="240064" y="598586"/>
                      <a:pt x="230116" y="635640"/>
                      <a:pt x="218677" y="671948"/>
                    </a:cubicBezTo>
                    <a:cubicBezTo>
                      <a:pt x="201269" y="636386"/>
                      <a:pt x="123431" y="485435"/>
                      <a:pt x="62255" y="530446"/>
                    </a:cubicBezTo>
                    <a:cubicBezTo>
                      <a:pt x="14507" y="565511"/>
                      <a:pt x="185353" y="659513"/>
                      <a:pt x="217185" y="676673"/>
                    </a:cubicBezTo>
                    <a:cubicBezTo>
                      <a:pt x="206243" y="710742"/>
                      <a:pt x="193808" y="743568"/>
                      <a:pt x="179385" y="774654"/>
                    </a:cubicBezTo>
                    <a:cubicBezTo>
                      <a:pt x="163718" y="736854"/>
                      <a:pt x="104531" y="603808"/>
                      <a:pt x="56038" y="635888"/>
                    </a:cubicBezTo>
                    <a:cubicBezTo>
                      <a:pt x="6052" y="668963"/>
                      <a:pt x="144569" y="759982"/>
                      <a:pt x="176649" y="780622"/>
                    </a:cubicBezTo>
                    <a:cubicBezTo>
                      <a:pt x="161728" y="812454"/>
                      <a:pt x="145066" y="842047"/>
                      <a:pt x="126415" y="868905"/>
                    </a:cubicBezTo>
                    <a:cubicBezTo>
                      <a:pt x="122187" y="851746"/>
                      <a:pt x="87123" y="711488"/>
                      <a:pt x="17740" y="722679"/>
                    </a:cubicBezTo>
                    <a:cubicBezTo>
                      <a:pt x="-51394" y="733870"/>
                      <a:pt x="102293" y="854481"/>
                      <a:pt x="124674" y="871641"/>
                    </a:cubicBezTo>
                    <a:cubicBezTo>
                      <a:pt x="96822" y="910933"/>
                      <a:pt x="64741" y="944008"/>
                      <a:pt x="27190" y="966887"/>
                    </a:cubicBezTo>
                    <a:lnTo>
                      <a:pt x="31915" y="974596"/>
                    </a:lnTo>
                    <a:cubicBezTo>
                      <a:pt x="96822" y="934806"/>
                      <a:pt x="146310" y="866170"/>
                      <a:pt x="184110" y="785098"/>
                    </a:cubicBezTo>
                    <a:cubicBezTo>
                      <a:pt x="192565" y="788331"/>
                      <a:pt x="400962" y="869403"/>
                      <a:pt x="415137" y="790072"/>
                    </a:cubicBezTo>
                    <a:cubicBezTo>
                      <a:pt x="428566" y="715716"/>
                      <a:pt x="224645" y="760230"/>
                      <a:pt x="191819" y="767940"/>
                    </a:cubicBezTo>
                    <a:cubicBezTo>
                      <a:pt x="200026" y="749288"/>
                      <a:pt x="207486" y="729642"/>
                      <a:pt x="214698" y="709996"/>
                    </a:cubicBezTo>
                    <a:cubicBezTo>
                      <a:pt x="261451" y="716959"/>
                      <a:pt x="518839" y="752272"/>
                      <a:pt x="499441" y="682641"/>
                    </a:cubicBezTo>
                    <a:cubicBezTo>
                      <a:pt x="480292" y="614253"/>
                      <a:pt x="262943" y="688858"/>
                      <a:pt x="216439" y="705520"/>
                    </a:cubicBezTo>
                    <a:cubicBezTo>
                      <a:pt x="227878" y="672942"/>
                      <a:pt x="237826" y="639370"/>
                      <a:pt x="246529" y="605549"/>
                    </a:cubicBezTo>
                    <a:cubicBezTo>
                      <a:pt x="271895" y="607538"/>
                      <a:pt x="523066" y="624449"/>
                      <a:pt x="495711" y="554320"/>
                    </a:cubicBezTo>
                    <a:cubicBezTo>
                      <a:pt x="468853" y="485186"/>
                      <a:pt x="271895" y="590130"/>
                      <a:pt x="246778" y="603808"/>
                    </a:cubicBezTo>
                    <a:cubicBezTo>
                      <a:pt x="250011" y="590628"/>
                      <a:pt x="253244" y="577696"/>
                      <a:pt x="256228" y="564516"/>
                    </a:cubicBezTo>
                    <a:lnTo>
                      <a:pt x="256228" y="564516"/>
                    </a:lnTo>
                    <a:cubicBezTo>
                      <a:pt x="258218" y="555563"/>
                      <a:pt x="260207" y="546860"/>
                      <a:pt x="261948" y="538404"/>
                    </a:cubicBezTo>
                    <a:cubicBezTo>
                      <a:pt x="308452" y="532933"/>
                      <a:pt x="555892" y="500853"/>
                      <a:pt x="535997" y="425999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24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7" name="Freeform 73">
                <a:extLst>
                  <a:ext uri="{FF2B5EF4-FFF2-40B4-BE49-F238E27FC236}">
                    <a16:creationId xmlns:a16="http://schemas.microsoft.com/office/drawing/2014/main" id="{495125B9-799C-7E31-F8DB-070F2154EFB8}"/>
                  </a:ext>
                </a:extLst>
              </p:cNvPr>
              <p:cNvSpPr/>
              <p:nvPr/>
            </p:nvSpPr>
            <p:spPr>
              <a:xfrm>
                <a:off x="5503263" y="5948535"/>
                <a:ext cx="522733" cy="591619"/>
              </a:xfrm>
              <a:custGeom>
                <a:avLst/>
                <a:gdLst>
                  <a:gd name="connsiteX0" fmla="*/ 0 w 522733"/>
                  <a:gd name="connsiteY0" fmla="*/ 0 h 591619"/>
                  <a:gd name="connsiteX1" fmla="*/ 261367 w 522733"/>
                  <a:gd name="connsiteY1" fmla="*/ 591619 h 591619"/>
                  <a:gd name="connsiteX2" fmla="*/ 522734 w 522733"/>
                  <a:gd name="connsiteY2" fmla="*/ 0 h 591619"/>
                  <a:gd name="connsiteX3" fmla="*/ 0 w 522733"/>
                  <a:gd name="connsiteY3" fmla="*/ 0 h 591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2733" h="591619">
                    <a:moveTo>
                      <a:pt x="0" y="0"/>
                    </a:moveTo>
                    <a:cubicBezTo>
                      <a:pt x="0" y="326771"/>
                      <a:pt x="117130" y="591619"/>
                      <a:pt x="261367" y="591619"/>
                    </a:cubicBezTo>
                    <a:cubicBezTo>
                      <a:pt x="405603" y="591619"/>
                      <a:pt x="522734" y="326771"/>
                      <a:pt x="522734" y="0"/>
                    </a:cubicBezTo>
                    <a:lnTo>
                      <a:pt x="0" y="0"/>
                    </a:lnTo>
                  </a:path>
                </a:pathLst>
              </a:custGeom>
              <a:solidFill>
                <a:schemeClr val="accent5">
                  <a:lumMod val="90000"/>
                </a:schemeClr>
              </a:solidFill>
              <a:ln w="24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8" name="Freeform 79">
                <a:extLst>
                  <a:ext uri="{FF2B5EF4-FFF2-40B4-BE49-F238E27FC236}">
                    <a16:creationId xmlns:a16="http://schemas.microsoft.com/office/drawing/2014/main" id="{3923493C-E534-D88D-8FB5-E6816E7623E3}"/>
                  </a:ext>
                </a:extLst>
              </p:cNvPr>
              <p:cNvSpPr/>
              <p:nvPr/>
            </p:nvSpPr>
            <p:spPr>
              <a:xfrm>
                <a:off x="5503263" y="6519016"/>
                <a:ext cx="522733" cy="36556"/>
              </a:xfrm>
              <a:custGeom>
                <a:avLst/>
                <a:gdLst>
                  <a:gd name="connsiteX0" fmla="*/ 0 w 522733"/>
                  <a:gd name="connsiteY0" fmla="*/ 0 h 36556"/>
                  <a:gd name="connsiteX1" fmla="*/ 261367 w 522733"/>
                  <a:gd name="connsiteY1" fmla="*/ 36557 h 36556"/>
                  <a:gd name="connsiteX2" fmla="*/ 522734 w 522733"/>
                  <a:gd name="connsiteY2" fmla="*/ 0 h 36556"/>
                  <a:gd name="connsiteX3" fmla="*/ 0 w 522733"/>
                  <a:gd name="connsiteY3" fmla="*/ 0 h 36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2733" h="36556">
                    <a:moveTo>
                      <a:pt x="0" y="0"/>
                    </a:moveTo>
                    <a:cubicBezTo>
                      <a:pt x="0" y="20143"/>
                      <a:pt x="117130" y="36557"/>
                      <a:pt x="261367" y="36557"/>
                    </a:cubicBezTo>
                    <a:cubicBezTo>
                      <a:pt x="405603" y="36557"/>
                      <a:pt x="522734" y="20143"/>
                      <a:pt x="52273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24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9" name="Freeform 80">
                <a:extLst>
                  <a:ext uri="{FF2B5EF4-FFF2-40B4-BE49-F238E27FC236}">
                    <a16:creationId xmlns:a16="http://schemas.microsoft.com/office/drawing/2014/main" id="{42D55A04-237A-0459-4D9D-1BF04723A448}"/>
                  </a:ext>
                </a:extLst>
              </p:cNvPr>
              <p:cNvSpPr/>
              <p:nvPr/>
            </p:nvSpPr>
            <p:spPr>
              <a:xfrm>
                <a:off x="5554243" y="5995040"/>
                <a:ext cx="109918" cy="101960"/>
              </a:xfrm>
              <a:custGeom>
                <a:avLst/>
                <a:gdLst>
                  <a:gd name="connsiteX0" fmla="*/ 54959 w 109918"/>
                  <a:gd name="connsiteY0" fmla="*/ 0 h 101960"/>
                  <a:gd name="connsiteX1" fmla="*/ 0 w 109918"/>
                  <a:gd name="connsiteY1" fmla="*/ 50980 h 101960"/>
                  <a:gd name="connsiteX2" fmla="*/ 54959 w 109918"/>
                  <a:gd name="connsiteY2" fmla="*/ 101960 h 101960"/>
                  <a:gd name="connsiteX3" fmla="*/ 109918 w 109918"/>
                  <a:gd name="connsiteY3" fmla="*/ 50980 h 101960"/>
                  <a:gd name="connsiteX4" fmla="*/ 54959 w 109918"/>
                  <a:gd name="connsiteY4" fmla="*/ 0 h 10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918" h="101960">
                    <a:moveTo>
                      <a:pt x="54959" y="0"/>
                    </a:moveTo>
                    <a:cubicBezTo>
                      <a:pt x="24620" y="0"/>
                      <a:pt x="0" y="22879"/>
                      <a:pt x="0" y="50980"/>
                    </a:cubicBezTo>
                    <a:cubicBezTo>
                      <a:pt x="0" y="79081"/>
                      <a:pt x="24620" y="101960"/>
                      <a:pt x="54959" y="101960"/>
                    </a:cubicBezTo>
                    <a:cubicBezTo>
                      <a:pt x="85298" y="101960"/>
                      <a:pt x="109918" y="79081"/>
                      <a:pt x="109918" y="50980"/>
                    </a:cubicBezTo>
                    <a:cubicBezTo>
                      <a:pt x="109918" y="22879"/>
                      <a:pt x="85298" y="0"/>
                      <a:pt x="54959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24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72" name="Graphic 45">
              <a:extLst>
                <a:ext uri="{FF2B5EF4-FFF2-40B4-BE49-F238E27FC236}">
                  <a16:creationId xmlns:a16="http://schemas.microsoft.com/office/drawing/2014/main" id="{44B047D6-99D3-9DD0-9B20-ADD39C3B7B61}"/>
                </a:ext>
              </a:extLst>
            </p:cNvPr>
            <p:cNvGrpSpPr/>
            <p:nvPr/>
          </p:nvGrpSpPr>
          <p:grpSpPr>
            <a:xfrm>
              <a:off x="844338" y="4513102"/>
              <a:ext cx="1738395" cy="2230737"/>
              <a:chOff x="844338" y="4513102"/>
              <a:chExt cx="1738395" cy="2230737"/>
            </a:xfrm>
          </p:grpSpPr>
          <p:sp>
            <p:nvSpPr>
              <p:cNvPr id="191" name="Freeform 82">
                <a:extLst>
                  <a:ext uri="{FF2B5EF4-FFF2-40B4-BE49-F238E27FC236}">
                    <a16:creationId xmlns:a16="http://schemas.microsoft.com/office/drawing/2014/main" id="{B9100A15-FFD0-DF29-5D8C-0A16A33EF31D}"/>
                  </a:ext>
                </a:extLst>
              </p:cNvPr>
              <p:cNvSpPr/>
              <p:nvPr/>
            </p:nvSpPr>
            <p:spPr>
              <a:xfrm>
                <a:off x="939697" y="6121112"/>
                <a:ext cx="1643036" cy="461270"/>
              </a:xfrm>
              <a:custGeom>
                <a:avLst/>
                <a:gdLst>
                  <a:gd name="connsiteX0" fmla="*/ 235969 w 1643036"/>
                  <a:gd name="connsiteY0" fmla="*/ 13937 h 461270"/>
                  <a:gd name="connsiteX1" fmla="*/ 1148141 w 1643036"/>
                  <a:gd name="connsiteY1" fmla="*/ 42038 h 461270"/>
                  <a:gd name="connsiteX2" fmla="*/ 1635064 w 1643036"/>
                  <a:gd name="connsiteY2" fmla="*/ 126590 h 461270"/>
                  <a:gd name="connsiteX3" fmla="*/ 1075526 w 1643036"/>
                  <a:gd name="connsiteY3" fmla="*/ 436948 h 461270"/>
                  <a:gd name="connsiteX4" fmla="*/ 508526 w 1643036"/>
                  <a:gd name="connsiteY4" fmla="*/ 410090 h 461270"/>
                  <a:gd name="connsiteX5" fmla="*/ 114362 w 1643036"/>
                  <a:gd name="connsiteY5" fmla="*/ 319569 h 461270"/>
                  <a:gd name="connsiteX6" fmla="*/ 235969 w 1643036"/>
                  <a:gd name="connsiteY6" fmla="*/ 13937 h 461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43036" h="461270">
                    <a:moveTo>
                      <a:pt x="235969" y="13937"/>
                    </a:moveTo>
                    <a:cubicBezTo>
                      <a:pt x="675891" y="93764"/>
                      <a:pt x="924823" y="89288"/>
                      <a:pt x="1148141" y="42038"/>
                    </a:cubicBezTo>
                    <a:cubicBezTo>
                      <a:pt x="1371708" y="-5212"/>
                      <a:pt x="1573888" y="-9688"/>
                      <a:pt x="1635064" y="126590"/>
                    </a:cubicBezTo>
                    <a:cubicBezTo>
                      <a:pt x="1696241" y="263118"/>
                      <a:pt x="1395333" y="465049"/>
                      <a:pt x="1075526" y="436948"/>
                    </a:cubicBezTo>
                    <a:cubicBezTo>
                      <a:pt x="876578" y="434461"/>
                      <a:pt x="536628" y="327278"/>
                      <a:pt x="508526" y="410090"/>
                    </a:cubicBezTo>
                    <a:cubicBezTo>
                      <a:pt x="476446" y="504093"/>
                      <a:pt x="129283" y="465547"/>
                      <a:pt x="114362" y="319569"/>
                    </a:cubicBezTo>
                    <a:cubicBezTo>
                      <a:pt x="104166" y="218852"/>
                      <a:pt x="-203953" y="-65891"/>
                      <a:pt x="235969" y="13937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24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2" name="Freeform 83">
                <a:extLst>
                  <a:ext uri="{FF2B5EF4-FFF2-40B4-BE49-F238E27FC236}">
                    <a16:creationId xmlns:a16="http://schemas.microsoft.com/office/drawing/2014/main" id="{389FEFCF-1162-EA43-B097-F4CA03C7D908}"/>
                  </a:ext>
                </a:extLst>
              </p:cNvPr>
              <p:cNvSpPr/>
              <p:nvPr/>
            </p:nvSpPr>
            <p:spPr>
              <a:xfrm>
                <a:off x="1540640" y="4977378"/>
                <a:ext cx="423507" cy="500974"/>
              </a:xfrm>
              <a:custGeom>
                <a:avLst/>
                <a:gdLst>
                  <a:gd name="connsiteX0" fmla="*/ 280857 w 423507"/>
                  <a:gd name="connsiteY0" fmla="*/ 15713 h 500974"/>
                  <a:gd name="connsiteX1" fmla="*/ 288567 w 423507"/>
                  <a:gd name="connsiteY1" fmla="*/ 157215 h 500974"/>
                  <a:gd name="connsiteX2" fmla="*/ 368643 w 423507"/>
                  <a:gd name="connsiteY2" fmla="*/ 252709 h 500974"/>
                  <a:gd name="connsiteX3" fmla="*/ 415395 w 423507"/>
                  <a:gd name="connsiteY3" fmla="*/ 335769 h 500974"/>
                  <a:gd name="connsiteX4" fmla="*/ 111752 w 423507"/>
                  <a:gd name="connsiteY4" fmla="*/ 497912 h 500974"/>
                  <a:gd name="connsiteX5" fmla="*/ 66740 w 423507"/>
                  <a:gd name="connsiteY5" fmla="*/ 250969 h 500974"/>
                  <a:gd name="connsiteX6" fmla="*/ 128165 w 423507"/>
                  <a:gd name="connsiteY6" fmla="*/ 153733 h 500974"/>
                  <a:gd name="connsiteX7" fmla="*/ 148060 w 423507"/>
                  <a:gd name="connsiteY7" fmla="*/ 10491 h 500974"/>
                  <a:gd name="connsiteX8" fmla="*/ 269418 w 423507"/>
                  <a:gd name="connsiteY8" fmla="*/ 4025 h 500974"/>
                  <a:gd name="connsiteX9" fmla="*/ 280857 w 423507"/>
                  <a:gd name="connsiteY9" fmla="*/ 15962 h 500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3507" h="500974">
                    <a:moveTo>
                      <a:pt x="280857" y="15713"/>
                    </a:moveTo>
                    <a:cubicBezTo>
                      <a:pt x="299011" y="48540"/>
                      <a:pt x="273645" y="122896"/>
                      <a:pt x="288567" y="157215"/>
                    </a:cubicBezTo>
                    <a:cubicBezTo>
                      <a:pt x="304980" y="194766"/>
                      <a:pt x="335319" y="231571"/>
                      <a:pt x="368643" y="252709"/>
                    </a:cubicBezTo>
                    <a:cubicBezTo>
                      <a:pt x="401469" y="273599"/>
                      <a:pt x="440761" y="298716"/>
                      <a:pt x="415395" y="335769"/>
                    </a:cubicBezTo>
                    <a:cubicBezTo>
                      <a:pt x="385802" y="378543"/>
                      <a:pt x="162235" y="523775"/>
                      <a:pt x="111752" y="497912"/>
                    </a:cubicBezTo>
                    <a:cubicBezTo>
                      <a:pt x="22723" y="452651"/>
                      <a:pt x="-64067" y="330547"/>
                      <a:pt x="66740" y="250969"/>
                    </a:cubicBezTo>
                    <a:cubicBezTo>
                      <a:pt x="100810" y="230079"/>
                      <a:pt x="116975" y="191284"/>
                      <a:pt x="128165" y="153733"/>
                    </a:cubicBezTo>
                    <a:cubicBezTo>
                      <a:pt x="138361" y="118917"/>
                      <a:pt x="122197" y="29889"/>
                      <a:pt x="148060" y="10491"/>
                    </a:cubicBezTo>
                    <a:cubicBezTo>
                      <a:pt x="160992" y="793"/>
                      <a:pt x="254746" y="-3932"/>
                      <a:pt x="269418" y="4025"/>
                    </a:cubicBezTo>
                    <a:cubicBezTo>
                      <a:pt x="274392" y="6761"/>
                      <a:pt x="278371" y="10988"/>
                      <a:pt x="280857" y="15962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 w="24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3" name="Freeform 84">
                <a:extLst>
                  <a:ext uri="{FF2B5EF4-FFF2-40B4-BE49-F238E27FC236}">
                    <a16:creationId xmlns:a16="http://schemas.microsoft.com/office/drawing/2014/main" id="{47FA1DA8-6E34-FF84-282D-E73FDEB16648}"/>
                  </a:ext>
                </a:extLst>
              </p:cNvPr>
              <p:cNvSpPr/>
              <p:nvPr/>
            </p:nvSpPr>
            <p:spPr>
              <a:xfrm>
                <a:off x="1078223" y="5245405"/>
                <a:ext cx="1233957" cy="981171"/>
              </a:xfrm>
              <a:custGeom>
                <a:avLst/>
                <a:gdLst>
                  <a:gd name="connsiteX0" fmla="*/ 849960 w 1233957"/>
                  <a:gd name="connsiteY0" fmla="*/ 12784 h 981171"/>
                  <a:gd name="connsiteX1" fmla="*/ 715920 w 1233957"/>
                  <a:gd name="connsiteY1" fmla="*/ 66749 h 981171"/>
                  <a:gd name="connsiteX2" fmla="*/ 584863 w 1233957"/>
                  <a:gd name="connsiteY2" fmla="*/ 64013 h 981171"/>
                  <a:gd name="connsiteX3" fmla="*/ 503046 w 1233957"/>
                  <a:gd name="connsiteY3" fmla="*/ 3583 h 981171"/>
                  <a:gd name="connsiteX4" fmla="*/ 170059 w 1233957"/>
                  <a:gd name="connsiteY4" fmla="*/ 120962 h 981171"/>
                  <a:gd name="connsiteX5" fmla="*/ 33531 w 1233957"/>
                  <a:gd name="connsiteY5" fmla="*/ 707110 h 981171"/>
                  <a:gd name="connsiteX6" fmla="*/ 2694 w 1233957"/>
                  <a:gd name="connsiteY6" fmla="*/ 812800 h 981171"/>
                  <a:gd name="connsiteX7" fmla="*/ 56410 w 1233957"/>
                  <a:gd name="connsiteY7" fmla="*/ 904565 h 981171"/>
                  <a:gd name="connsiteX8" fmla="*/ 263564 w 1233957"/>
                  <a:gd name="connsiteY8" fmla="*/ 948582 h 981171"/>
                  <a:gd name="connsiteX9" fmla="*/ 466490 w 1233957"/>
                  <a:gd name="connsiteY9" fmla="*/ 951566 h 981171"/>
                  <a:gd name="connsiteX10" fmla="*/ 845982 w 1233957"/>
                  <a:gd name="connsiteY10" fmla="*/ 967482 h 981171"/>
                  <a:gd name="connsiteX11" fmla="*/ 1231939 w 1233957"/>
                  <a:gd name="connsiteY11" fmla="*/ 788181 h 981171"/>
                  <a:gd name="connsiteX12" fmla="*/ 1125502 w 1233957"/>
                  <a:gd name="connsiteY12" fmla="*/ 235108 h 981171"/>
                  <a:gd name="connsiteX13" fmla="*/ 849960 w 1233957"/>
                  <a:gd name="connsiteY13" fmla="*/ 12536 h 981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3957" h="981171">
                    <a:moveTo>
                      <a:pt x="849960" y="12784"/>
                    </a:moveTo>
                    <a:cubicBezTo>
                      <a:pt x="849960" y="12784"/>
                      <a:pt x="761926" y="56802"/>
                      <a:pt x="715920" y="66749"/>
                    </a:cubicBezTo>
                    <a:cubicBezTo>
                      <a:pt x="672649" y="75950"/>
                      <a:pt x="627637" y="74707"/>
                      <a:pt x="584863" y="64013"/>
                    </a:cubicBezTo>
                    <a:cubicBezTo>
                      <a:pt x="540349" y="52823"/>
                      <a:pt x="486882" y="3583"/>
                      <a:pt x="503046" y="3583"/>
                    </a:cubicBezTo>
                    <a:cubicBezTo>
                      <a:pt x="519211" y="3583"/>
                      <a:pt x="225018" y="-31979"/>
                      <a:pt x="170059" y="120962"/>
                    </a:cubicBezTo>
                    <a:cubicBezTo>
                      <a:pt x="115100" y="274151"/>
                      <a:pt x="55415" y="618827"/>
                      <a:pt x="33531" y="707110"/>
                    </a:cubicBezTo>
                    <a:cubicBezTo>
                      <a:pt x="25325" y="740433"/>
                      <a:pt x="5430" y="779228"/>
                      <a:pt x="2694" y="812800"/>
                    </a:cubicBezTo>
                    <a:cubicBezTo>
                      <a:pt x="-3025" y="882183"/>
                      <a:pt x="-5263" y="869252"/>
                      <a:pt x="56410" y="904565"/>
                    </a:cubicBezTo>
                    <a:cubicBezTo>
                      <a:pt x="121565" y="941868"/>
                      <a:pt x="195424" y="926200"/>
                      <a:pt x="263564" y="948582"/>
                    </a:cubicBezTo>
                    <a:cubicBezTo>
                      <a:pt x="328719" y="969969"/>
                      <a:pt x="466490" y="951566"/>
                      <a:pt x="466490" y="951566"/>
                    </a:cubicBezTo>
                    <a:cubicBezTo>
                      <a:pt x="466490" y="951566"/>
                      <a:pt x="720396" y="1005779"/>
                      <a:pt x="845982" y="967482"/>
                    </a:cubicBezTo>
                    <a:cubicBezTo>
                      <a:pt x="962863" y="931920"/>
                      <a:pt x="1261284" y="966238"/>
                      <a:pt x="1231939" y="788181"/>
                    </a:cubicBezTo>
                    <a:cubicBezTo>
                      <a:pt x="1201600" y="602663"/>
                      <a:pt x="1131222" y="424853"/>
                      <a:pt x="1125502" y="235108"/>
                    </a:cubicBezTo>
                    <a:cubicBezTo>
                      <a:pt x="1120777" y="77193"/>
                      <a:pt x="849960" y="12536"/>
                      <a:pt x="849960" y="12536"/>
                    </a:cubicBezTo>
                    <a:close/>
                  </a:path>
                </a:pathLst>
              </a:custGeom>
              <a:solidFill>
                <a:schemeClr val="accent5">
                  <a:lumMod val="90000"/>
                </a:schemeClr>
              </a:solidFill>
              <a:ln w="24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4" name="Freeform 85">
                <a:extLst>
                  <a:ext uri="{FF2B5EF4-FFF2-40B4-BE49-F238E27FC236}">
                    <a16:creationId xmlns:a16="http://schemas.microsoft.com/office/drawing/2014/main" id="{71CED6A4-00C4-37BB-1ED8-8344B5719FFE}"/>
                  </a:ext>
                </a:extLst>
              </p:cNvPr>
              <p:cNvSpPr/>
              <p:nvPr/>
            </p:nvSpPr>
            <p:spPr>
              <a:xfrm>
                <a:off x="1677510" y="4995443"/>
                <a:ext cx="154045" cy="150589"/>
              </a:xfrm>
              <a:custGeom>
                <a:avLst/>
                <a:gdLst>
                  <a:gd name="connsiteX0" fmla="*/ 34816 w 154045"/>
                  <a:gd name="connsiteY0" fmla="*/ 101599 h 150589"/>
                  <a:gd name="connsiteX1" fmla="*/ 17159 w 154045"/>
                  <a:gd name="connsiteY1" fmla="*/ 81206 h 150589"/>
                  <a:gd name="connsiteX2" fmla="*/ 0 w 154045"/>
                  <a:gd name="connsiteY2" fmla="*/ 51862 h 150589"/>
                  <a:gd name="connsiteX3" fmla="*/ 14175 w 154045"/>
                  <a:gd name="connsiteY3" fmla="*/ 11078 h 150589"/>
                  <a:gd name="connsiteX4" fmla="*/ 135533 w 154045"/>
                  <a:gd name="connsiteY4" fmla="*/ 4115 h 150589"/>
                  <a:gd name="connsiteX5" fmla="*/ 147221 w 154045"/>
                  <a:gd name="connsiteY5" fmla="*/ 16797 h 150589"/>
                  <a:gd name="connsiteX6" fmla="*/ 150951 w 154045"/>
                  <a:gd name="connsiteY6" fmla="*/ 150589 h 150589"/>
                  <a:gd name="connsiteX7" fmla="*/ 35064 w 154045"/>
                  <a:gd name="connsiteY7" fmla="*/ 101350 h 150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4045" h="150589">
                    <a:moveTo>
                      <a:pt x="34816" y="101599"/>
                    </a:moveTo>
                    <a:cubicBezTo>
                      <a:pt x="28350" y="95381"/>
                      <a:pt x="22630" y="88667"/>
                      <a:pt x="17159" y="81206"/>
                    </a:cubicBezTo>
                    <a:cubicBezTo>
                      <a:pt x="10693" y="72254"/>
                      <a:pt x="5222" y="62058"/>
                      <a:pt x="0" y="51862"/>
                    </a:cubicBezTo>
                    <a:cubicBezTo>
                      <a:pt x="1990" y="33459"/>
                      <a:pt x="5471" y="18041"/>
                      <a:pt x="14175" y="11078"/>
                    </a:cubicBezTo>
                    <a:cubicBezTo>
                      <a:pt x="27355" y="882"/>
                      <a:pt x="120860" y="-4092"/>
                      <a:pt x="135533" y="4115"/>
                    </a:cubicBezTo>
                    <a:cubicBezTo>
                      <a:pt x="140506" y="7099"/>
                      <a:pt x="144485" y="11575"/>
                      <a:pt x="147221" y="16797"/>
                    </a:cubicBezTo>
                    <a:cubicBezTo>
                      <a:pt x="162888" y="47137"/>
                      <a:pt x="145978" y="110551"/>
                      <a:pt x="150951" y="150589"/>
                    </a:cubicBezTo>
                    <a:cubicBezTo>
                      <a:pt x="109172" y="149594"/>
                      <a:pt x="67145" y="133430"/>
                      <a:pt x="35064" y="101350"/>
                    </a:cubicBezTo>
                    <a:close/>
                  </a:path>
                </a:pathLst>
              </a:custGeom>
              <a:solidFill>
                <a:schemeClr val="accent5">
                  <a:lumMod val="25000"/>
                </a:schemeClr>
              </a:solidFill>
              <a:ln w="24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5" name="Freeform 86">
                <a:extLst>
                  <a:ext uri="{FF2B5EF4-FFF2-40B4-BE49-F238E27FC236}">
                    <a16:creationId xmlns:a16="http://schemas.microsoft.com/office/drawing/2014/main" id="{FB9F7787-9796-7C60-C9C4-96FD4B42BD78}"/>
                  </a:ext>
                </a:extLst>
              </p:cNvPr>
              <p:cNvSpPr/>
              <p:nvPr/>
            </p:nvSpPr>
            <p:spPr>
              <a:xfrm>
                <a:off x="1579535" y="4593940"/>
                <a:ext cx="394683" cy="498768"/>
              </a:xfrm>
              <a:custGeom>
                <a:avLst/>
                <a:gdLst>
                  <a:gd name="connsiteX0" fmla="*/ 156416 w 394683"/>
                  <a:gd name="connsiteY0" fmla="*/ 484450 h 498768"/>
                  <a:gd name="connsiteX1" fmla="*/ 133288 w 394683"/>
                  <a:gd name="connsiteY1" fmla="*/ 472016 h 498768"/>
                  <a:gd name="connsiteX2" fmla="*/ 491 w 394683"/>
                  <a:gd name="connsiteY2" fmla="*/ 159172 h 498768"/>
                  <a:gd name="connsiteX3" fmla="*/ 130801 w 394683"/>
                  <a:gd name="connsiteY3" fmla="*/ 760 h 498768"/>
                  <a:gd name="connsiteX4" fmla="*/ 285483 w 394683"/>
                  <a:gd name="connsiteY4" fmla="*/ 135795 h 498768"/>
                  <a:gd name="connsiteX5" fmla="*/ 391422 w 394683"/>
                  <a:gd name="connsiteY5" fmla="*/ 363839 h 498768"/>
                  <a:gd name="connsiteX6" fmla="*/ 156167 w 394683"/>
                  <a:gd name="connsiteY6" fmla="*/ 484201 h 498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4683" h="498768">
                    <a:moveTo>
                      <a:pt x="156416" y="484450"/>
                    </a:moveTo>
                    <a:cubicBezTo>
                      <a:pt x="148458" y="480969"/>
                      <a:pt x="140749" y="476741"/>
                      <a:pt x="133288" y="472016"/>
                    </a:cubicBezTo>
                    <a:cubicBezTo>
                      <a:pt x="39037" y="411337"/>
                      <a:pt x="-5229" y="265857"/>
                      <a:pt x="491" y="159172"/>
                    </a:cubicBezTo>
                    <a:cubicBezTo>
                      <a:pt x="4221" y="88546"/>
                      <a:pt x="55699" y="9961"/>
                      <a:pt x="130801" y="760"/>
                    </a:cubicBezTo>
                    <a:cubicBezTo>
                      <a:pt x="212867" y="-9187"/>
                      <a:pt x="242709" y="80836"/>
                      <a:pt x="285483" y="135795"/>
                    </a:cubicBezTo>
                    <a:cubicBezTo>
                      <a:pt x="354119" y="224575"/>
                      <a:pt x="408830" y="239994"/>
                      <a:pt x="391422" y="363839"/>
                    </a:cubicBezTo>
                    <a:cubicBezTo>
                      <a:pt x="376252" y="473011"/>
                      <a:pt x="252408" y="526727"/>
                      <a:pt x="156167" y="484201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 w="24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6" name="Freeform 87">
                <a:extLst>
                  <a:ext uri="{FF2B5EF4-FFF2-40B4-BE49-F238E27FC236}">
                    <a16:creationId xmlns:a16="http://schemas.microsoft.com/office/drawing/2014/main" id="{DAD74FC5-13A2-6E3A-50D9-A41664665046}"/>
                  </a:ext>
                </a:extLst>
              </p:cNvPr>
              <p:cNvSpPr/>
              <p:nvPr/>
            </p:nvSpPr>
            <p:spPr>
              <a:xfrm>
                <a:off x="1489696" y="4567042"/>
                <a:ext cx="398946" cy="434202"/>
              </a:xfrm>
              <a:custGeom>
                <a:avLst/>
                <a:gdLst>
                  <a:gd name="connsiteX0" fmla="*/ 398946 w 398946"/>
                  <a:gd name="connsiteY0" fmla="*/ 174382 h 434202"/>
                  <a:gd name="connsiteX1" fmla="*/ 189057 w 398946"/>
                  <a:gd name="connsiteY1" fmla="*/ 228595 h 434202"/>
                  <a:gd name="connsiteX2" fmla="*/ 170654 w 398946"/>
                  <a:gd name="connsiteY2" fmla="*/ 398944 h 434202"/>
                  <a:gd name="connsiteX3" fmla="*/ 52032 w 398946"/>
                  <a:gd name="connsiteY3" fmla="*/ 379546 h 434202"/>
                  <a:gd name="connsiteX4" fmla="*/ 87843 w 398946"/>
                  <a:gd name="connsiteY4" fmla="*/ 28653 h 434202"/>
                  <a:gd name="connsiteX5" fmla="*/ 394719 w 398946"/>
                  <a:gd name="connsiteY5" fmla="*/ 162694 h 434202"/>
                  <a:gd name="connsiteX6" fmla="*/ 398697 w 398946"/>
                  <a:gd name="connsiteY6" fmla="*/ 174133 h 434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8946" h="434202">
                    <a:moveTo>
                      <a:pt x="398946" y="174382"/>
                    </a:moveTo>
                    <a:cubicBezTo>
                      <a:pt x="316632" y="129619"/>
                      <a:pt x="213428" y="109475"/>
                      <a:pt x="189057" y="228595"/>
                    </a:cubicBezTo>
                    <a:cubicBezTo>
                      <a:pt x="178364" y="280073"/>
                      <a:pt x="199999" y="352440"/>
                      <a:pt x="170654" y="398944"/>
                    </a:cubicBezTo>
                    <a:cubicBezTo>
                      <a:pt x="130616" y="462855"/>
                      <a:pt x="82869" y="429780"/>
                      <a:pt x="52032" y="379546"/>
                    </a:cubicBezTo>
                    <a:cubicBezTo>
                      <a:pt x="-14615" y="270623"/>
                      <a:pt x="-31526" y="106988"/>
                      <a:pt x="87843" y="28653"/>
                    </a:cubicBezTo>
                    <a:cubicBezTo>
                      <a:pt x="197015" y="-42719"/>
                      <a:pt x="383030" y="25669"/>
                      <a:pt x="394719" y="162694"/>
                    </a:cubicBezTo>
                    <a:lnTo>
                      <a:pt x="398697" y="174133"/>
                    </a:lnTo>
                    <a:close/>
                  </a:path>
                </a:pathLst>
              </a:custGeom>
              <a:solidFill>
                <a:schemeClr val="tx1"/>
              </a:solidFill>
              <a:ln w="24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7" name="Freeform 88">
                <a:extLst>
                  <a:ext uri="{FF2B5EF4-FFF2-40B4-BE49-F238E27FC236}">
                    <a16:creationId xmlns:a16="http://schemas.microsoft.com/office/drawing/2014/main" id="{8EC2AA90-B036-45BE-73E8-76A5ABB728D7}"/>
                  </a:ext>
                </a:extLst>
              </p:cNvPr>
              <p:cNvSpPr/>
              <p:nvPr/>
            </p:nvSpPr>
            <p:spPr>
              <a:xfrm>
                <a:off x="1254140" y="5699105"/>
                <a:ext cx="923762" cy="548099"/>
              </a:xfrm>
              <a:custGeom>
                <a:avLst/>
                <a:gdLst>
                  <a:gd name="connsiteX0" fmla="*/ 461916 w 923762"/>
                  <a:gd name="connsiteY0" fmla="*/ 548100 h 548099"/>
                  <a:gd name="connsiteX1" fmla="*/ 812311 w 923762"/>
                  <a:gd name="connsiteY1" fmla="*/ 548100 h 548099"/>
                  <a:gd name="connsiteX2" fmla="*/ 921981 w 923762"/>
                  <a:gd name="connsiteY2" fmla="*/ 83558 h 548099"/>
                  <a:gd name="connsiteX3" fmla="*/ 910293 w 923762"/>
                  <a:gd name="connsiteY3" fmla="*/ 25863 h 548099"/>
                  <a:gd name="connsiteX4" fmla="*/ 860059 w 923762"/>
                  <a:gd name="connsiteY4" fmla="*/ 0 h 548099"/>
                  <a:gd name="connsiteX5" fmla="*/ 63524 w 923762"/>
                  <a:gd name="connsiteY5" fmla="*/ 0 h 548099"/>
                  <a:gd name="connsiteX6" fmla="*/ 13538 w 923762"/>
                  <a:gd name="connsiteY6" fmla="*/ 25863 h 548099"/>
                  <a:gd name="connsiteX7" fmla="*/ 1850 w 923762"/>
                  <a:gd name="connsiteY7" fmla="*/ 83558 h 548099"/>
                  <a:gd name="connsiteX8" fmla="*/ 111271 w 923762"/>
                  <a:gd name="connsiteY8" fmla="*/ 548100 h 548099"/>
                  <a:gd name="connsiteX9" fmla="*/ 461667 w 923762"/>
                  <a:gd name="connsiteY9" fmla="*/ 548100 h 548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3762" h="548099">
                    <a:moveTo>
                      <a:pt x="461916" y="548100"/>
                    </a:moveTo>
                    <a:lnTo>
                      <a:pt x="812311" y="548100"/>
                    </a:lnTo>
                    <a:lnTo>
                      <a:pt x="921981" y="83558"/>
                    </a:lnTo>
                    <a:cubicBezTo>
                      <a:pt x="926457" y="63414"/>
                      <a:pt x="922478" y="42028"/>
                      <a:pt x="910293" y="25863"/>
                    </a:cubicBezTo>
                    <a:cubicBezTo>
                      <a:pt x="898107" y="9450"/>
                      <a:pt x="879953" y="0"/>
                      <a:pt x="860059" y="0"/>
                    </a:cubicBezTo>
                    <a:lnTo>
                      <a:pt x="63524" y="0"/>
                    </a:lnTo>
                    <a:cubicBezTo>
                      <a:pt x="44127" y="0"/>
                      <a:pt x="25475" y="9450"/>
                      <a:pt x="13538" y="25863"/>
                    </a:cubicBezTo>
                    <a:cubicBezTo>
                      <a:pt x="1602" y="42276"/>
                      <a:pt x="-2875" y="63414"/>
                      <a:pt x="1850" y="83558"/>
                    </a:cubicBezTo>
                    <a:lnTo>
                      <a:pt x="111271" y="548100"/>
                    </a:lnTo>
                    <a:lnTo>
                      <a:pt x="461667" y="548100"/>
                    </a:lnTo>
                    <a:close/>
                  </a:path>
                </a:pathLst>
              </a:custGeom>
              <a:solidFill>
                <a:schemeClr val="bg1"/>
              </a:solidFill>
              <a:ln w="24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8" name="Freeform 89">
                <a:extLst>
                  <a:ext uri="{FF2B5EF4-FFF2-40B4-BE49-F238E27FC236}">
                    <a16:creationId xmlns:a16="http://schemas.microsoft.com/office/drawing/2014/main" id="{63718C5A-F53B-7104-A5B1-D53B061C77CC}"/>
                  </a:ext>
                </a:extLst>
              </p:cNvPr>
              <p:cNvSpPr/>
              <p:nvPr/>
            </p:nvSpPr>
            <p:spPr>
              <a:xfrm>
                <a:off x="1635233" y="5937593"/>
                <a:ext cx="161395" cy="96738"/>
              </a:xfrm>
              <a:custGeom>
                <a:avLst/>
                <a:gdLst>
                  <a:gd name="connsiteX0" fmla="*/ 0 w 161395"/>
                  <a:gd name="connsiteY0" fmla="*/ 48494 h 96738"/>
                  <a:gd name="connsiteX1" fmla="*/ 80822 w 161395"/>
                  <a:gd name="connsiteY1" fmla="*/ 96738 h 96738"/>
                  <a:gd name="connsiteX2" fmla="*/ 161396 w 161395"/>
                  <a:gd name="connsiteY2" fmla="*/ 48494 h 96738"/>
                  <a:gd name="connsiteX3" fmla="*/ 80822 w 161395"/>
                  <a:gd name="connsiteY3" fmla="*/ 0 h 96738"/>
                  <a:gd name="connsiteX4" fmla="*/ 0 w 161395"/>
                  <a:gd name="connsiteY4" fmla="*/ 48494 h 96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395" h="96738">
                    <a:moveTo>
                      <a:pt x="0" y="48494"/>
                    </a:moveTo>
                    <a:cubicBezTo>
                      <a:pt x="0" y="75103"/>
                      <a:pt x="36059" y="96738"/>
                      <a:pt x="80822" y="96738"/>
                    </a:cubicBezTo>
                    <a:cubicBezTo>
                      <a:pt x="125585" y="96738"/>
                      <a:pt x="161396" y="75103"/>
                      <a:pt x="161396" y="48494"/>
                    </a:cubicBezTo>
                    <a:cubicBezTo>
                      <a:pt x="161396" y="21884"/>
                      <a:pt x="125337" y="0"/>
                      <a:pt x="80822" y="0"/>
                    </a:cubicBezTo>
                    <a:cubicBezTo>
                      <a:pt x="36308" y="0"/>
                      <a:pt x="0" y="21884"/>
                      <a:pt x="0" y="4849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4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9" name="Freeform 90">
                <a:extLst>
                  <a:ext uri="{FF2B5EF4-FFF2-40B4-BE49-F238E27FC236}">
                    <a16:creationId xmlns:a16="http://schemas.microsoft.com/office/drawing/2014/main" id="{0339F3AE-C5F7-CA3C-38D4-E24FCF33F123}"/>
                  </a:ext>
                </a:extLst>
              </p:cNvPr>
              <p:cNvSpPr/>
              <p:nvPr/>
            </p:nvSpPr>
            <p:spPr>
              <a:xfrm>
                <a:off x="1933405" y="6452120"/>
                <a:ext cx="288858" cy="291602"/>
              </a:xfrm>
              <a:custGeom>
                <a:avLst/>
                <a:gdLst>
                  <a:gd name="connsiteX0" fmla="*/ 0 w 288858"/>
                  <a:gd name="connsiteY0" fmla="*/ 0 h 291602"/>
                  <a:gd name="connsiteX1" fmla="*/ 223069 w 288858"/>
                  <a:gd name="connsiteY1" fmla="*/ 45758 h 291602"/>
                  <a:gd name="connsiteX2" fmla="*/ 283748 w 288858"/>
                  <a:gd name="connsiteY2" fmla="*/ 58192 h 291602"/>
                  <a:gd name="connsiteX3" fmla="*/ 256393 w 288858"/>
                  <a:gd name="connsiteY3" fmla="*/ 275044 h 291602"/>
                  <a:gd name="connsiteX4" fmla="*/ 165375 w 288858"/>
                  <a:gd name="connsiteY4" fmla="*/ 146724 h 291602"/>
                  <a:gd name="connsiteX5" fmla="*/ 0 w 288858"/>
                  <a:gd name="connsiteY5" fmla="*/ 104199 h 291602"/>
                  <a:gd name="connsiteX6" fmla="*/ 0 w 288858"/>
                  <a:gd name="connsiteY6" fmla="*/ 0 h 291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8858" h="291602">
                    <a:moveTo>
                      <a:pt x="0" y="0"/>
                    </a:moveTo>
                    <a:lnTo>
                      <a:pt x="223069" y="45758"/>
                    </a:lnTo>
                    <a:lnTo>
                      <a:pt x="283748" y="58192"/>
                    </a:lnTo>
                    <a:cubicBezTo>
                      <a:pt x="283748" y="58192"/>
                      <a:pt x="306379" y="204170"/>
                      <a:pt x="256393" y="275044"/>
                    </a:cubicBezTo>
                    <a:cubicBezTo>
                      <a:pt x="206656" y="345919"/>
                      <a:pt x="235752" y="167613"/>
                      <a:pt x="165375" y="146724"/>
                    </a:cubicBezTo>
                    <a:cubicBezTo>
                      <a:pt x="94997" y="125585"/>
                      <a:pt x="0" y="104199"/>
                      <a:pt x="0" y="10419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 w="24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0" name="Freeform 91">
                <a:extLst>
                  <a:ext uri="{FF2B5EF4-FFF2-40B4-BE49-F238E27FC236}">
                    <a16:creationId xmlns:a16="http://schemas.microsoft.com/office/drawing/2014/main" id="{AD0565AD-4B39-7DE6-43F8-F07796825DA3}"/>
                  </a:ext>
                </a:extLst>
              </p:cNvPr>
              <p:cNvSpPr/>
              <p:nvPr/>
            </p:nvSpPr>
            <p:spPr>
              <a:xfrm>
                <a:off x="2139564" y="6497878"/>
                <a:ext cx="82362" cy="245961"/>
              </a:xfrm>
              <a:custGeom>
                <a:avLst/>
                <a:gdLst>
                  <a:gd name="connsiteX0" fmla="*/ 0 w 82362"/>
                  <a:gd name="connsiteY0" fmla="*/ 150951 h 245961"/>
                  <a:gd name="connsiteX1" fmla="*/ 49986 w 82362"/>
                  <a:gd name="connsiteY1" fmla="*/ 229286 h 245961"/>
                  <a:gd name="connsiteX2" fmla="*/ 77341 w 82362"/>
                  <a:gd name="connsiteY2" fmla="*/ 12434 h 245961"/>
                  <a:gd name="connsiteX3" fmla="*/ 16662 w 82362"/>
                  <a:gd name="connsiteY3" fmla="*/ 0 h 245961"/>
                  <a:gd name="connsiteX4" fmla="*/ 0 w 82362"/>
                  <a:gd name="connsiteY4" fmla="*/ 150951 h 245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362" h="245961">
                    <a:moveTo>
                      <a:pt x="0" y="150951"/>
                    </a:moveTo>
                    <a:cubicBezTo>
                      <a:pt x="18900" y="206159"/>
                      <a:pt x="15170" y="279272"/>
                      <a:pt x="49986" y="229286"/>
                    </a:cubicBezTo>
                    <a:cubicBezTo>
                      <a:pt x="99722" y="158412"/>
                      <a:pt x="77341" y="12434"/>
                      <a:pt x="77341" y="12434"/>
                    </a:cubicBezTo>
                    <a:lnTo>
                      <a:pt x="16662" y="0"/>
                    </a:lnTo>
                    <a:cubicBezTo>
                      <a:pt x="16662" y="0"/>
                      <a:pt x="58441" y="87288"/>
                      <a:pt x="0" y="150951"/>
                    </a:cubicBezTo>
                    <a:close/>
                  </a:path>
                </a:pathLst>
              </a:custGeom>
              <a:solidFill>
                <a:srgbClr val="2A2B7C"/>
              </a:solidFill>
              <a:ln w="24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1" name="Freeform 92">
                <a:extLst>
                  <a:ext uri="{FF2B5EF4-FFF2-40B4-BE49-F238E27FC236}">
                    <a16:creationId xmlns:a16="http://schemas.microsoft.com/office/drawing/2014/main" id="{C6FD4780-25A5-9FFD-1839-BDD700705EC7}"/>
                  </a:ext>
                </a:extLst>
              </p:cNvPr>
              <p:cNvSpPr/>
              <p:nvPr/>
            </p:nvSpPr>
            <p:spPr>
              <a:xfrm>
                <a:off x="844338" y="6131342"/>
                <a:ext cx="1159453" cy="455873"/>
              </a:xfrm>
              <a:custGeom>
                <a:avLst/>
                <a:gdLst>
                  <a:gd name="connsiteX0" fmla="*/ 72945 w 1159453"/>
                  <a:gd name="connsiteY0" fmla="*/ 5198 h 455873"/>
                  <a:gd name="connsiteX1" fmla="*/ 1157456 w 1159453"/>
                  <a:gd name="connsiteY1" fmla="*/ 326996 h 455873"/>
                  <a:gd name="connsiteX2" fmla="*/ 1157456 w 1159453"/>
                  <a:gd name="connsiteY2" fmla="*/ 449348 h 455873"/>
                  <a:gd name="connsiteX3" fmla="*/ 283829 w 1159453"/>
                  <a:gd name="connsiteY3" fmla="*/ 392151 h 455873"/>
                  <a:gd name="connsiteX4" fmla="*/ 72945 w 1159453"/>
                  <a:gd name="connsiteY4" fmla="*/ 5198 h 45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9453" h="455873">
                    <a:moveTo>
                      <a:pt x="72945" y="5198"/>
                    </a:moveTo>
                    <a:cubicBezTo>
                      <a:pt x="245532" y="-46279"/>
                      <a:pt x="1070168" y="300884"/>
                      <a:pt x="1157456" y="326996"/>
                    </a:cubicBezTo>
                    <a:cubicBezTo>
                      <a:pt x="1152979" y="375986"/>
                      <a:pt x="1163673" y="400109"/>
                      <a:pt x="1157456" y="449348"/>
                    </a:cubicBezTo>
                    <a:cubicBezTo>
                      <a:pt x="1147260" y="448353"/>
                      <a:pt x="507645" y="485656"/>
                      <a:pt x="283829" y="392151"/>
                    </a:cubicBezTo>
                    <a:cubicBezTo>
                      <a:pt x="60262" y="298895"/>
                      <a:pt x="-99890" y="56676"/>
                      <a:pt x="72945" y="519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4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2" name="Freeform 93">
                <a:extLst>
                  <a:ext uri="{FF2B5EF4-FFF2-40B4-BE49-F238E27FC236}">
                    <a16:creationId xmlns:a16="http://schemas.microsoft.com/office/drawing/2014/main" id="{D6996EEE-FDD9-DD25-3023-2DDE66A0EC61}"/>
                  </a:ext>
                </a:extLst>
              </p:cNvPr>
              <p:cNvSpPr/>
              <p:nvPr/>
            </p:nvSpPr>
            <p:spPr>
              <a:xfrm>
                <a:off x="1343161" y="4513102"/>
                <a:ext cx="260400" cy="248574"/>
              </a:xfrm>
              <a:custGeom>
                <a:avLst/>
                <a:gdLst>
                  <a:gd name="connsiteX0" fmla="*/ 244573 w 260400"/>
                  <a:gd name="connsiteY0" fmla="*/ 134816 h 248574"/>
                  <a:gd name="connsiteX1" fmla="*/ 170963 w 260400"/>
                  <a:gd name="connsiteY1" fmla="*/ 3014 h 248574"/>
                  <a:gd name="connsiteX2" fmla="*/ 15038 w 260400"/>
                  <a:gd name="connsiteY2" fmla="*/ 71899 h 248574"/>
                  <a:gd name="connsiteX3" fmla="*/ 52341 w 260400"/>
                  <a:gd name="connsiteY3" fmla="*/ 234290 h 248574"/>
                  <a:gd name="connsiteX4" fmla="*/ 234129 w 260400"/>
                  <a:gd name="connsiteY4" fmla="*/ 215887 h 248574"/>
                  <a:gd name="connsiteX5" fmla="*/ 244573 w 260400"/>
                  <a:gd name="connsiteY5" fmla="*/ 134568 h 248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0400" h="248574">
                    <a:moveTo>
                      <a:pt x="244573" y="134816"/>
                    </a:moveTo>
                    <a:cubicBezTo>
                      <a:pt x="294559" y="99752"/>
                      <a:pt x="213985" y="12713"/>
                      <a:pt x="170963" y="3014"/>
                    </a:cubicBezTo>
                    <a:cubicBezTo>
                      <a:pt x="111776" y="-10166"/>
                      <a:pt x="41399" y="21168"/>
                      <a:pt x="15038" y="71899"/>
                    </a:cubicBezTo>
                    <a:cubicBezTo>
                      <a:pt x="-12814" y="125615"/>
                      <a:pt x="-2867" y="202956"/>
                      <a:pt x="52341" y="234290"/>
                    </a:cubicBezTo>
                    <a:cubicBezTo>
                      <a:pt x="110035" y="267116"/>
                      <a:pt x="177677" y="235782"/>
                      <a:pt x="234129" y="215887"/>
                    </a:cubicBezTo>
                    <a:lnTo>
                      <a:pt x="244573" y="134568"/>
                    </a:lnTo>
                    <a:close/>
                  </a:path>
                </a:pathLst>
              </a:custGeom>
              <a:solidFill>
                <a:schemeClr val="tx1"/>
              </a:solidFill>
              <a:ln w="24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73" name="Freeform 94">
              <a:extLst>
                <a:ext uri="{FF2B5EF4-FFF2-40B4-BE49-F238E27FC236}">
                  <a16:creationId xmlns:a16="http://schemas.microsoft.com/office/drawing/2014/main" id="{D9D6CDB9-10C3-8CDE-B722-2BA239EF1D11}"/>
                </a:ext>
              </a:extLst>
            </p:cNvPr>
            <p:cNvSpPr/>
            <p:nvPr/>
          </p:nvSpPr>
          <p:spPr>
            <a:xfrm>
              <a:off x="2341764" y="3084718"/>
              <a:ext cx="3272407" cy="3046102"/>
            </a:xfrm>
            <a:custGeom>
              <a:avLst/>
              <a:gdLst>
                <a:gd name="connsiteX0" fmla="*/ 3166224 w 3272407"/>
                <a:gd name="connsiteY0" fmla="*/ 12656 h 3046102"/>
                <a:gd name="connsiteX1" fmla="*/ 3165726 w 3272407"/>
                <a:gd name="connsiteY1" fmla="*/ 11413 h 3046102"/>
                <a:gd name="connsiteX2" fmla="*/ 3162991 w 3272407"/>
                <a:gd name="connsiteY2" fmla="*/ 5942 h 3046102"/>
                <a:gd name="connsiteX3" fmla="*/ 3161499 w 3272407"/>
                <a:gd name="connsiteY3" fmla="*/ 4201 h 3046102"/>
                <a:gd name="connsiteX4" fmla="*/ 3155530 w 3272407"/>
                <a:gd name="connsiteY4" fmla="*/ 720 h 3046102"/>
                <a:gd name="connsiteX5" fmla="*/ 3155033 w 3272407"/>
                <a:gd name="connsiteY5" fmla="*/ 471 h 3046102"/>
                <a:gd name="connsiteX6" fmla="*/ 3155033 w 3272407"/>
                <a:gd name="connsiteY6" fmla="*/ 471 h 3046102"/>
                <a:gd name="connsiteX7" fmla="*/ 3147324 w 3272407"/>
                <a:gd name="connsiteY7" fmla="*/ 471 h 3046102"/>
                <a:gd name="connsiteX8" fmla="*/ 3145832 w 3272407"/>
                <a:gd name="connsiteY8" fmla="*/ 968 h 3046102"/>
                <a:gd name="connsiteX9" fmla="*/ 3139864 w 3272407"/>
                <a:gd name="connsiteY9" fmla="*/ 4947 h 3046102"/>
                <a:gd name="connsiteX10" fmla="*/ 3139366 w 3272407"/>
                <a:gd name="connsiteY10" fmla="*/ 5196 h 3046102"/>
                <a:gd name="connsiteX11" fmla="*/ 3139118 w 3272407"/>
                <a:gd name="connsiteY11" fmla="*/ 5196 h 3046102"/>
                <a:gd name="connsiteX12" fmla="*/ 3138620 w 3272407"/>
                <a:gd name="connsiteY12" fmla="*/ 5942 h 3046102"/>
                <a:gd name="connsiteX13" fmla="*/ 2800659 w 3272407"/>
                <a:gd name="connsiteY13" fmla="*/ 410302 h 3046102"/>
                <a:gd name="connsiteX14" fmla="*/ 2802648 w 3272407"/>
                <a:gd name="connsiteY14" fmla="*/ 432186 h 3046102"/>
                <a:gd name="connsiteX15" fmla="*/ 2824532 w 3272407"/>
                <a:gd name="connsiteY15" fmla="*/ 430197 h 3046102"/>
                <a:gd name="connsiteX16" fmla="*/ 3118228 w 3272407"/>
                <a:gd name="connsiteY16" fmla="*/ 78806 h 3046102"/>
                <a:gd name="connsiteX17" fmla="*/ 1327953 w 3272407"/>
                <a:gd name="connsiteY17" fmla="*/ 2500242 h 3046102"/>
                <a:gd name="connsiteX18" fmla="*/ 13161 w 3272407"/>
                <a:gd name="connsiteY18" fmla="*/ 3015266 h 3046102"/>
                <a:gd name="connsiteX19" fmla="*/ 229 w 3272407"/>
                <a:gd name="connsiteY19" fmla="*/ 3032923 h 3046102"/>
                <a:gd name="connsiteX20" fmla="*/ 15399 w 3272407"/>
                <a:gd name="connsiteY20" fmla="*/ 3046103 h 3046102"/>
                <a:gd name="connsiteX21" fmla="*/ 17637 w 3272407"/>
                <a:gd name="connsiteY21" fmla="*/ 3046103 h 3046102"/>
                <a:gd name="connsiteX22" fmla="*/ 1342625 w 3272407"/>
                <a:gd name="connsiteY22" fmla="*/ 2527597 h 3046102"/>
                <a:gd name="connsiteX23" fmla="*/ 3148319 w 3272407"/>
                <a:gd name="connsiteY23" fmla="*/ 85272 h 3046102"/>
                <a:gd name="connsiteX24" fmla="*/ 3241575 w 3272407"/>
                <a:gd name="connsiteY24" fmla="*/ 580153 h 3046102"/>
                <a:gd name="connsiteX25" fmla="*/ 3256745 w 3272407"/>
                <a:gd name="connsiteY25" fmla="*/ 592836 h 3046102"/>
                <a:gd name="connsiteX26" fmla="*/ 3259729 w 3272407"/>
                <a:gd name="connsiteY26" fmla="*/ 592587 h 3046102"/>
                <a:gd name="connsiteX27" fmla="*/ 3272163 w 3272407"/>
                <a:gd name="connsiteY27" fmla="*/ 574433 h 3046102"/>
                <a:gd name="connsiteX28" fmla="*/ 3166224 w 3272407"/>
                <a:gd name="connsiteY28" fmla="*/ 12656 h 304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272407" h="3046102">
                  <a:moveTo>
                    <a:pt x="3166224" y="12656"/>
                  </a:moveTo>
                  <a:cubicBezTo>
                    <a:pt x="3166224" y="12656"/>
                    <a:pt x="3165726" y="11910"/>
                    <a:pt x="3165726" y="11413"/>
                  </a:cubicBezTo>
                  <a:cubicBezTo>
                    <a:pt x="3165229" y="9423"/>
                    <a:pt x="3164234" y="7683"/>
                    <a:pt x="3162991" y="5942"/>
                  </a:cubicBezTo>
                  <a:cubicBezTo>
                    <a:pt x="3162494" y="5196"/>
                    <a:pt x="3161996" y="4699"/>
                    <a:pt x="3161499" y="4201"/>
                  </a:cubicBezTo>
                  <a:cubicBezTo>
                    <a:pt x="3159758" y="2709"/>
                    <a:pt x="3157769" y="1466"/>
                    <a:pt x="3155530" y="720"/>
                  </a:cubicBezTo>
                  <a:cubicBezTo>
                    <a:pt x="3155530" y="720"/>
                    <a:pt x="3155282" y="471"/>
                    <a:pt x="3155033" y="471"/>
                  </a:cubicBezTo>
                  <a:lnTo>
                    <a:pt x="3155033" y="471"/>
                  </a:lnTo>
                  <a:cubicBezTo>
                    <a:pt x="3152298" y="-275"/>
                    <a:pt x="3149811" y="-26"/>
                    <a:pt x="3147324" y="471"/>
                  </a:cubicBezTo>
                  <a:cubicBezTo>
                    <a:pt x="3146827" y="471"/>
                    <a:pt x="3146329" y="720"/>
                    <a:pt x="3145832" y="968"/>
                  </a:cubicBezTo>
                  <a:cubicBezTo>
                    <a:pt x="3143594" y="1963"/>
                    <a:pt x="3141604" y="3206"/>
                    <a:pt x="3139864" y="4947"/>
                  </a:cubicBezTo>
                  <a:cubicBezTo>
                    <a:pt x="3139864" y="4947"/>
                    <a:pt x="3139615" y="4947"/>
                    <a:pt x="3139366" y="5196"/>
                  </a:cubicBezTo>
                  <a:lnTo>
                    <a:pt x="3139118" y="5196"/>
                  </a:lnTo>
                  <a:lnTo>
                    <a:pt x="3138620" y="5942"/>
                  </a:lnTo>
                  <a:lnTo>
                    <a:pt x="2800659" y="410302"/>
                  </a:lnTo>
                  <a:cubicBezTo>
                    <a:pt x="2795188" y="416768"/>
                    <a:pt x="2795934" y="426715"/>
                    <a:pt x="2802648" y="432186"/>
                  </a:cubicBezTo>
                  <a:cubicBezTo>
                    <a:pt x="2809114" y="437657"/>
                    <a:pt x="2819061" y="436911"/>
                    <a:pt x="2824532" y="430197"/>
                  </a:cubicBezTo>
                  <a:lnTo>
                    <a:pt x="3118228" y="78806"/>
                  </a:lnTo>
                  <a:cubicBezTo>
                    <a:pt x="2767335" y="1395588"/>
                    <a:pt x="1954138" y="2121993"/>
                    <a:pt x="1327953" y="2500242"/>
                  </a:cubicBezTo>
                  <a:cubicBezTo>
                    <a:pt x="637357" y="2917533"/>
                    <a:pt x="19378" y="3014271"/>
                    <a:pt x="13161" y="3015266"/>
                  </a:cubicBezTo>
                  <a:cubicBezTo>
                    <a:pt x="4705" y="3016509"/>
                    <a:pt x="-1263" y="3024467"/>
                    <a:pt x="229" y="3032923"/>
                  </a:cubicBezTo>
                  <a:cubicBezTo>
                    <a:pt x="1472" y="3040632"/>
                    <a:pt x="7938" y="3046103"/>
                    <a:pt x="15399" y="3046103"/>
                  </a:cubicBezTo>
                  <a:cubicBezTo>
                    <a:pt x="16145" y="3046103"/>
                    <a:pt x="16891" y="3046103"/>
                    <a:pt x="17637" y="3046103"/>
                  </a:cubicBezTo>
                  <a:cubicBezTo>
                    <a:pt x="23854" y="3045108"/>
                    <a:pt x="647056" y="2947873"/>
                    <a:pt x="1342625" y="2527597"/>
                  </a:cubicBezTo>
                  <a:cubicBezTo>
                    <a:pt x="1974282" y="2146116"/>
                    <a:pt x="2794690" y="1413742"/>
                    <a:pt x="3148319" y="85272"/>
                  </a:cubicBezTo>
                  <a:lnTo>
                    <a:pt x="3241575" y="580153"/>
                  </a:lnTo>
                  <a:cubicBezTo>
                    <a:pt x="3243067" y="587614"/>
                    <a:pt x="3249533" y="592836"/>
                    <a:pt x="3256745" y="592836"/>
                  </a:cubicBezTo>
                  <a:cubicBezTo>
                    <a:pt x="3257739" y="592836"/>
                    <a:pt x="3258734" y="592836"/>
                    <a:pt x="3259729" y="592587"/>
                  </a:cubicBezTo>
                  <a:cubicBezTo>
                    <a:pt x="3268185" y="591095"/>
                    <a:pt x="3273655" y="582889"/>
                    <a:pt x="3272163" y="574433"/>
                  </a:cubicBezTo>
                  <a:lnTo>
                    <a:pt x="3166224" y="12656"/>
                  </a:lnTo>
                  <a:close/>
                </a:path>
              </a:pathLst>
            </a:custGeom>
            <a:solidFill>
              <a:srgbClr val="FFFFFF"/>
            </a:solidFill>
            <a:ln w="24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74" name="Graphic 45">
              <a:extLst>
                <a:ext uri="{FF2B5EF4-FFF2-40B4-BE49-F238E27FC236}">
                  <a16:creationId xmlns:a16="http://schemas.microsoft.com/office/drawing/2014/main" id="{28D14A26-F853-6354-8D8F-748F888AA61E}"/>
                </a:ext>
              </a:extLst>
            </p:cNvPr>
            <p:cNvGrpSpPr/>
            <p:nvPr/>
          </p:nvGrpSpPr>
          <p:grpSpPr>
            <a:xfrm>
              <a:off x="4180656" y="1926389"/>
              <a:ext cx="655184" cy="687401"/>
              <a:chOff x="4180656" y="1926389"/>
              <a:chExt cx="655184" cy="687401"/>
            </a:xfrm>
          </p:grpSpPr>
          <p:sp>
            <p:nvSpPr>
              <p:cNvPr id="188" name="Freeform 96">
                <a:extLst>
                  <a:ext uri="{FF2B5EF4-FFF2-40B4-BE49-F238E27FC236}">
                    <a16:creationId xmlns:a16="http://schemas.microsoft.com/office/drawing/2014/main" id="{C5213A97-2E90-E3A0-FEB4-D36AD262F143}"/>
                  </a:ext>
                </a:extLst>
              </p:cNvPr>
              <p:cNvSpPr/>
              <p:nvPr/>
            </p:nvSpPr>
            <p:spPr>
              <a:xfrm>
                <a:off x="4419747" y="1926389"/>
                <a:ext cx="319558" cy="301338"/>
              </a:xfrm>
              <a:custGeom>
                <a:avLst/>
                <a:gdLst>
                  <a:gd name="connsiteX0" fmla="*/ 0 w 319558"/>
                  <a:gd name="connsiteY0" fmla="*/ 18087 h 301338"/>
                  <a:gd name="connsiteX1" fmla="*/ 102706 w 319558"/>
                  <a:gd name="connsiteY1" fmla="*/ 301338 h 301338"/>
                  <a:gd name="connsiteX2" fmla="*/ 319559 w 319558"/>
                  <a:gd name="connsiteY2" fmla="*/ 92195 h 301338"/>
                  <a:gd name="connsiteX3" fmla="*/ 0 w 319558"/>
                  <a:gd name="connsiteY3" fmla="*/ 18087 h 301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9558" h="301338">
                    <a:moveTo>
                      <a:pt x="0" y="18087"/>
                    </a:moveTo>
                    <a:lnTo>
                      <a:pt x="102706" y="301338"/>
                    </a:lnTo>
                    <a:lnTo>
                      <a:pt x="319559" y="92195"/>
                    </a:lnTo>
                    <a:cubicBezTo>
                      <a:pt x="238488" y="8140"/>
                      <a:pt x="113400" y="-23194"/>
                      <a:pt x="0" y="18087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24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9" name="Freeform 97">
                <a:extLst>
                  <a:ext uri="{FF2B5EF4-FFF2-40B4-BE49-F238E27FC236}">
                    <a16:creationId xmlns:a16="http://schemas.microsoft.com/office/drawing/2014/main" id="{FCB488D7-CC6B-74F5-1018-1388CFDE3578}"/>
                  </a:ext>
                </a:extLst>
              </p:cNvPr>
              <p:cNvSpPr/>
              <p:nvPr/>
            </p:nvSpPr>
            <p:spPr>
              <a:xfrm>
                <a:off x="4536629" y="2084485"/>
                <a:ext cx="299211" cy="455091"/>
              </a:xfrm>
              <a:custGeom>
                <a:avLst/>
                <a:gdLst>
                  <a:gd name="connsiteX0" fmla="*/ 0 w 299211"/>
                  <a:gd name="connsiteY0" fmla="*/ 208646 h 455091"/>
                  <a:gd name="connsiteX1" fmla="*/ 173830 w 299211"/>
                  <a:gd name="connsiteY1" fmla="*/ 455092 h 455091"/>
                  <a:gd name="connsiteX2" fmla="*/ 268827 w 299211"/>
                  <a:gd name="connsiteY2" fmla="*/ 78833 h 455091"/>
                  <a:gd name="connsiteX3" fmla="*/ 213371 w 299211"/>
                  <a:gd name="connsiteY3" fmla="*/ 0 h 455091"/>
                  <a:gd name="connsiteX4" fmla="*/ 0 w 299211"/>
                  <a:gd name="connsiteY4" fmla="*/ 208646 h 455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9211" h="455091">
                    <a:moveTo>
                      <a:pt x="0" y="208646"/>
                    </a:moveTo>
                    <a:lnTo>
                      <a:pt x="173830" y="455092"/>
                    </a:lnTo>
                    <a:cubicBezTo>
                      <a:pt x="290712" y="371036"/>
                      <a:pt x="333982" y="212873"/>
                      <a:pt x="268827" y="78833"/>
                    </a:cubicBezTo>
                    <a:cubicBezTo>
                      <a:pt x="254155" y="48991"/>
                      <a:pt x="235255" y="22382"/>
                      <a:pt x="213371" y="0"/>
                    </a:cubicBezTo>
                    <a:lnTo>
                      <a:pt x="0" y="208646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24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0" name="Freeform 98">
                <a:extLst>
                  <a:ext uri="{FF2B5EF4-FFF2-40B4-BE49-F238E27FC236}">
                    <a16:creationId xmlns:a16="http://schemas.microsoft.com/office/drawing/2014/main" id="{97A07994-A302-1CDB-36E6-116E25593D18}"/>
                  </a:ext>
                </a:extLst>
              </p:cNvPr>
              <p:cNvSpPr/>
              <p:nvPr/>
            </p:nvSpPr>
            <p:spPr>
              <a:xfrm>
                <a:off x="4180656" y="2029526"/>
                <a:ext cx="477330" cy="584264"/>
              </a:xfrm>
              <a:custGeom>
                <a:avLst/>
                <a:gdLst>
                  <a:gd name="connsiteX0" fmla="*/ 196815 w 477330"/>
                  <a:gd name="connsiteY0" fmla="*/ 497 h 584264"/>
                  <a:gd name="connsiteX1" fmla="*/ 169708 w 477330"/>
                  <a:gd name="connsiteY1" fmla="*/ 11937 h 584264"/>
                  <a:gd name="connsiteX2" fmla="*/ 30446 w 477330"/>
                  <a:gd name="connsiteY2" fmla="*/ 414556 h 584264"/>
                  <a:gd name="connsiteX3" fmla="*/ 433065 w 477330"/>
                  <a:gd name="connsiteY3" fmla="*/ 553819 h 584264"/>
                  <a:gd name="connsiteX4" fmla="*/ 477330 w 477330"/>
                  <a:gd name="connsiteY4" fmla="*/ 527210 h 584264"/>
                  <a:gd name="connsiteX5" fmla="*/ 303501 w 477330"/>
                  <a:gd name="connsiteY5" fmla="*/ 280515 h 584264"/>
                  <a:gd name="connsiteX6" fmla="*/ 196815 w 477330"/>
                  <a:gd name="connsiteY6" fmla="*/ 0 h 584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7330" h="584264">
                    <a:moveTo>
                      <a:pt x="196815" y="497"/>
                    </a:moveTo>
                    <a:cubicBezTo>
                      <a:pt x="187614" y="3979"/>
                      <a:pt x="178661" y="7709"/>
                      <a:pt x="169708" y="11937"/>
                    </a:cubicBezTo>
                    <a:cubicBezTo>
                      <a:pt x="20001" y="84553"/>
                      <a:pt x="-42419" y="264848"/>
                      <a:pt x="30446" y="414556"/>
                    </a:cubicBezTo>
                    <a:cubicBezTo>
                      <a:pt x="103061" y="564264"/>
                      <a:pt x="283357" y="626683"/>
                      <a:pt x="433065" y="553819"/>
                    </a:cubicBezTo>
                    <a:cubicBezTo>
                      <a:pt x="448980" y="546110"/>
                      <a:pt x="463653" y="537157"/>
                      <a:pt x="477330" y="527210"/>
                    </a:cubicBezTo>
                    <a:lnTo>
                      <a:pt x="303501" y="280515"/>
                    </a:lnTo>
                    <a:lnTo>
                      <a:pt x="19681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24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75" name="Freeform 99">
              <a:extLst>
                <a:ext uri="{FF2B5EF4-FFF2-40B4-BE49-F238E27FC236}">
                  <a16:creationId xmlns:a16="http://schemas.microsoft.com/office/drawing/2014/main" id="{3840590B-4A87-3D94-8A5A-1E57059E2F7C}"/>
                </a:ext>
              </a:extLst>
            </p:cNvPr>
            <p:cNvSpPr/>
            <p:nvPr/>
          </p:nvSpPr>
          <p:spPr>
            <a:xfrm>
              <a:off x="2227101" y="2299348"/>
              <a:ext cx="234260" cy="234260"/>
            </a:xfrm>
            <a:custGeom>
              <a:avLst/>
              <a:gdLst>
                <a:gd name="connsiteX0" fmla="*/ 234260 w 234260"/>
                <a:gd name="connsiteY0" fmla="*/ 117130 h 234260"/>
                <a:gd name="connsiteX1" fmla="*/ 117130 w 234260"/>
                <a:gd name="connsiteY1" fmla="*/ 234260 h 234260"/>
                <a:gd name="connsiteX2" fmla="*/ 0 w 234260"/>
                <a:gd name="connsiteY2" fmla="*/ 117130 h 234260"/>
                <a:gd name="connsiteX3" fmla="*/ 117130 w 234260"/>
                <a:gd name="connsiteY3" fmla="*/ 0 h 234260"/>
                <a:gd name="connsiteX4" fmla="*/ 234260 w 234260"/>
                <a:gd name="connsiteY4" fmla="*/ 117130 h 234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260" h="234260">
                  <a:moveTo>
                    <a:pt x="234260" y="117130"/>
                  </a:moveTo>
                  <a:cubicBezTo>
                    <a:pt x="234260" y="181788"/>
                    <a:pt x="181788" y="234260"/>
                    <a:pt x="117130" y="234260"/>
                  </a:cubicBezTo>
                  <a:cubicBezTo>
                    <a:pt x="52472" y="234260"/>
                    <a:pt x="0" y="181788"/>
                    <a:pt x="0" y="117130"/>
                  </a:cubicBezTo>
                  <a:cubicBezTo>
                    <a:pt x="0" y="52472"/>
                    <a:pt x="52472" y="0"/>
                    <a:pt x="117130" y="0"/>
                  </a:cubicBezTo>
                  <a:cubicBezTo>
                    <a:pt x="181788" y="0"/>
                    <a:pt x="234260" y="52472"/>
                    <a:pt x="234260" y="117130"/>
                  </a:cubicBezTo>
                  <a:close/>
                </a:path>
              </a:pathLst>
            </a:custGeom>
            <a:solidFill>
              <a:schemeClr val="accent6"/>
            </a:solidFill>
            <a:ln w="24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76" name="Graphic 45">
              <a:extLst>
                <a:ext uri="{FF2B5EF4-FFF2-40B4-BE49-F238E27FC236}">
                  <a16:creationId xmlns:a16="http://schemas.microsoft.com/office/drawing/2014/main" id="{23E4A16C-DE4C-B0C1-5978-CED4666B276E}"/>
                </a:ext>
              </a:extLst>
            </p:cNvPr>
            <p:cNvGrpSpPr/>
            <p:nvPr/>
          </p:nvGrpSpPr>
          <p:grpSpPr>
            <a:xfrm>
              <a:off x="1935321" y="3082184"/>
              <a:ext cx="608793" cy="679810"/>
              <a:chOff x="1935321" y="3082184"/>
              <a:chExt cx="608793" cy="679810"/>
            </a:xfrm>
          </p:grpSpPr>
          <p:sp>
            <p:nvSpPr>
              <p:cNvPr id="178" name="Freeform 101">
                <a:extLst>
                  <a:ext uri="{FF2B5EF4-FFF2-40B4-BE49-F238E27FC236}">
                    <a16:creationId xmlns:a16="http://schemas.microsoft.com/office/drawing/2014/main" id="{E7DF41C7-37D6-976B-8D14-64E37387EAEB}"/>
                  </a:ext>
                </a:extLst>
              </p:cNvPr>
              <p:cNvSpPr/>
              <p:nvPr/>
            </p:nvSpPr>
            <p:spPr>
              <a:xfrm rot="-4111201">
                <a:off x="1959825" y="3205113"/>
                <a:ext cx="559787" cy="433953"/>
              </a:xfrm>
              <a:custGeom>
                <a:avLst/>
                <a:gdLst>
                  <a:gd name="connsiteX0" fmla="*/ 0 w 559787"/>
                  <a:gd name="connsiteY0" fmla="*/ 0 h 433953"/>
                  <a:gd name="connsiteX1" fmla="*/ 559787 w 559787"/>
                  <a:gd name="connsiteY1" fmla="*/ 0 h 433953"/>
                  <a:gd name="connsiteX2" fmla="*/ 559787 w 559787"/>
                  <a:gd name="connsiteY2" fmla="*/ 433953 h 433953"/>
                  <a:gd name="connsiteX3" fmla="*/ 0 w 559787"/>
                  <a:gd name="connsiteY3" fmla="*/ 433953 h 43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9787" h="433953">
                    <a:moveTo>
                      <a:pt x="0" y="0"/>
                    </a:moveTo>
                    <a:lnTo>
                      <a:pt x="559787" y="0"/>
                    </a:lnTo>
                    <a:lnTo>
                      <a:pt x="559787" y="433953"/>
                    </a:lnTo>
                    <a:lnTo>
                      <a:pt x="0" y="433953"/>
                    </a:lnTo>
                    <a:close/>
                  </a:path>
                </a:pathLst>
              </a:custGeom>
              <a:solidFill>
                <a:schemeClr val="accent1"/>
              </a:solidFill>
              <a:ln w="24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9" name="Freeform 102">
                <a:extLst>
                  <a:ext uri="{FF2B5EF4-FFF2-40B4-BE49-F238E27FC236}">
                    <a16:creationId xmlns:a16="http://schemas.microsoft.com/office/drawing/2014/main" id="{CC222D3D-BE2E-D87E-F6FF-CF9DBFE81FE5}"/>
                  </a:ext>
                </a:extLst>
              </p:cNvPr>
              <p:cNvSpPr/>
              <p:nvPr/>
            </p:nvSpPr>
            <p:spPr>
              <a:xfrm rot="-4111201">
                <a:off x="2244661" y="3065885"/>
                <a:ext cx="123595" cy="366559"/>
              </a:xfrm>
              <a:custGeom>
                <a:avLst/>
                <a:gdLst>
                  <a:gd name="connsiteX0" fmla="*/ 0 w 123595"/>
                  <a:gd name="connsiteY0" fmla="*/ 0 h 366559"/>
                  <a:gd name="connsiteX1" fmla="*/ 123596 w 123595"/>
                  <a:gd name="connsiteY1" fmla="*/ 0 h 366559"/>
                  <a:gd name="connsiteX2" fmla="*/ 123596 w 123595"/>
                  <a:gd name="connsiteY2" fmla="*/ 366560 h 366559"/>
                  <a:gd name="connsiteX3" fmla="*/ 0 w 123595"/>
                  <a:gd name="connsiteY3" fmla="*/ 366560 h 366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595" h="366559">
                    <a:moveTo>
                      <a:pt x="0" y="0"/>
                    </a:moveTo>
                    <a:lnTo>
                      <a:pt x="123596" y="0"/>
                    </a:lnTo>
                    <a:lnTo>
                      <a:pt x="123596" y="366560"/>
                    </a:lnTo>
                    <a:lnTo>
                      <a:pt x="0" y="366560"/>
                    </a:lnTo>
                    <a:close/>
                  </a:path>
                </a:pathLst>
              </a:custGeom>
              <a:solidFill>
                <a:srgbClr val="FFFFFF"/>
              </a:solidFill>
              <a:ln w="24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0" name="Freeform 103">
                <a:extLst>
                  <a:ext uri="{FF2B5EF4-FFF2-40B4-BE49-F238E27FC236}">
                    <a16:creationId xmlns:a16="http://schemas.microsoft.com/office/drawing/2014/main" id="{A1578DA2-85AA-7204-AFCF-7424BC934F5F}"/>
                  </a:ext>
                </a:extLst>
              </p:cNvPr>
              <p:cNvSpPr/>
              <p:nvPr/>
            </p:nvSpPr>
            <p:spPr>
              <a:xfrm rot="-4111201">
                <a:off x="2073325" y="3295062"/>
                <a:ext cx="136776" cy="136776"/>
              </a:xfrm>
              <a:custGeom>
                <a:avLst/>
                <a:gdLst>
                  <a:gd name="connsiteX0" fmla="*/ 0 w 136776"/>
                  <a:gd name="connsiteY0" fmla="*/ 0 h 136776"/>
                  <a:gd name="connsiteX1" fmla="*/ 136776 w 136776"/>
                  <a:gd name="connsiteY1" fmla="*/ 0 h 136776"/>
                  <a:gd name="connsiteX2" fmla="*/ 136776 w 136776"/>
                  <a:gd name="connsiteY2" fmla="*/ 136776 h 136776"/>
                  <a:gd name="connsiteX3" fmla="*/ 0 w 136776"/>
                  <a:gd name="connsiteY3" fmla="*/ 136776 h 136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6776" h="136776">
                    <a:moveTo>
                      <a:pt x="0" y="0"/>
                    </a:moveTo>
                    <a:lnTo>
                      <a:pt x="136776" y="0"/>
                    </a:lnTo>
                    <a:lnTo>
                      <a:pt x="136776" y="136776"/>
                    </a:lnTo>
                    <a:lnTo>
                      <a:pt x="0" y="136776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24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1" name="Freeform 104">
                <a:extLst>
                  <a:ext uri="{FF2B5EF4-FFF2-40B4-BE49-F238E27FC236}">
                    <a16:creationId xmlns:a16="http://schemas.microsoft.com/office/drawing/2014/main" id="{A77884E8-8E50-2090-788A-F82698275471}"/>
                  </a:ext>
                </a:extLst>
              </p:cNvPr>
              <p:cNvSpPr/>
              <p:nvPr/>
            </p:nvSpPr>
            <p:spPr>
              <a:xfrm>
                <a:off x="2090822" y="3312486"/>
                <a:ext cx="101960" cy="101711"/>
              </a:xfrm>
              <a:custGeom>
                <a:avLst/>
                <a:gdLst>
                  <a:gd name="connsiteX0" fmla="*/ 101961 w 101960"/>
                  <a:gd name="connsiteY0" fmla="*/ 61674 h 101711"/>
                  <a:gd name="connsiteX1" fmla="*/ 62171 w 101960"/>
                  <a:gd name="connsiteY1" fmla="*/ 46006 h 101711"/>
                  <a:gd name="connsiteX2" fmla="*/ 77838 w 101960"/>
                  <a:gd name="connsiteY2" fmla="*/ 6217 h 101711"/>
                  <a:gd name="connsiteX3" fmla="*/ 61922 w 101960"/>
                  <a:gd name="connsiteY3" fmla="*/ 0 h 101711"/>
                  <a:gd name="connsiteX4" fmla="*/ 46255 w 101960"/>
                  <a:gd name="connsiteY4" fmla="*/ 39789 h 101711"/>
                  <a:gd name="connsiteX5" fmla="*/ 6217 w 101960"/>
                  <a:gd name="connsiteY5" fmla="*/ 24122 h 101711"/>
                  <a:gd name="connsiteX6" fmla="*/ 0 w 101960"/>
                  <a:gd name="connsiteY6" fmla="*/ 40038 h 101711"/>
                  <a:gd name="connsiteX7" fmla="*/ 39790 w 101960"/>
                  <a:gd name="connsiteY7" fmla="*/ 55705 h 101711"/>
                  <a:gd name="connsiteX8" fmla="*/ 24122 w 101960"/>
                  <a:gd name="connsiteY8" fmla="*/ 95495 h 101711"/>
                  <a:gd name="connsiteX9" fmla="*/ 40038 w 101960"/>
                  <a:gd name="connsiteY9" fmla="*/ 101712 h 101711"/>
                  <a:gd name="connsiteX10" fmla="*/ 55705 w 101960"/>
                  <a:gd name="connsiteY10" fmla="*/ 61922 h 101711"/>
                  <a:gd name="connsiteX11" fmla="*/ 95495 w 101960"/>
                  <a:gd name="connsiteY11" fmla="*/ 77589 h 101711"/>
                  <a:gd name="connsiteX12" fmla="*/ 101961 w 101960"/>
                  <a:gd name="connsiteY12" fmla="*/ 61674 h 101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1960" h="101711">
                    <a:moveTo>
                      <a:pt x="101961" y="61674"/>
                    </a:moveTo>
                    <a:lnTo>
                      <a:pt x="62171" y="46006"/>
                    </a:lnTo>
                    <a:lnTo>
                      <a:pt x="77838" y="6217"/>
                    </a:lnTo>
                    <a:lnTo>
                      <a:pt x="61922" y="0"/>
                    </a:lnTo>
                    <a:lnTo>
                      <a:pt x="46255" y="39789"/>
                    </a:lnTo>
                    <a:lnTo>
                      <a:pt x="6217" y="24122"/>
                    </a:lnTo>
                    <a:lnTo>
                      <a:pt x="0" y="40038"/>
                    </a:lnTo>
                    <a:lnTo>
                      <a:pt x="39790" y="55705"/>
                    </a:lnTo>
                    <a:lnTo>
                      <a:pt x="24122" y="95495"/>
                    </a:lnTo>
                    <a:lnTo>
                      <a:pt x="40038" y="101712"/>
                    </a:lnTo>
                    <a:lnTo>
                      <a:pt x="55705" y="61922"/>
                    </a:lnTo>
                    <a:lnTo>
                      <a:pt x="95495" y="77589"/>
                    </a:lnTo>
                    <a:lnTo>
                      <a:pt x="101961" y="61674"/>
                    </a:lnTo>
                    <a:close/>
                  </a:path>
                </a:pathLst>
              </a:custGeom>
              <a:solidFill>
                <a:srgbClr val="FFFFFF"/>
              </a:solidFill>
              <a:ln w="24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2" name="Freeform 105">
                <a:extLst>
                  <a:ext uri="{FF2B5EF4-FFF2-40B4-BE49-F238E27FC236}">
                    <a16:creationId xmlns:a16="http://schemas.microsoft.com/office/drawing/2014/main" id="{73EC328C-5A76-8AEB-D278-8D4A75005029}"/>
                  </a:ext>
                </a:extLst>
              </p:cNvPr>
              <p:cNvSpPr/>
              <p:nvPr/>
            </p:nvSpPr>
            <p:spPr>
              <a:xfrm rot="-4110600">
                <a:off x="2015981" y="3449680"/>
                <a:ext cx="136776" cy="136776"/>
              </a:xfrm>
              <a:custGeom>
                <a:avLst/>
                <a:gdLst>
                  <a:gd name="connsiteX0" fmla="*/ 0 w 136776"/>
                  <a:gd name="connsiteY0" fmla="*/ 0 h 136776"/>
                  <a:gd name="connsiteX1" fmla="*/ 136776 w 136776"/>
                  <a:gd name="connsiteY1" fmla="*/ 0 h 136776"/>
                  <a:gd name="connsiteX2" fmla="*/ 136776 w 136776"/>
                  <a:gd name="connsiteY2" fmla="*/ 136776 h 136776"/>
                  <a:gd name="connsiteX3" fmla="*/ 0 w 136776"/>
                  <a:gd name="connsiteY3" fmla="*/ 136776 h 136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6776" h="136776">
                    <a:moveTo>
                      <a:pt x="0" y="0"/>
                    </a:moveTo>
                    <a:lnTo>
                      <a:pt x="136776" y="0"/>
                    </a:lnTo>
                    <a:lnTo>
                      <a:pt x="136776" y="136776"/>
                    </a:lnTo>
                    <a:lnTo>
                      <a:pt x="0" y="136776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24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3" name="Freeform 106">
                <a:extLst>
                  <a:ext uri="{FF2B5EF4-FFF2-40B4-BE49-F238E27FC236}">
                    <a16:creationId xmlns:a16="http://schemas.microsoft.com/office/drawing/2014/main" id="{9C402F19-C2D1-CB27-0FA3-D44194FD2AAD}"/>
                  </a:ext>
                </a:extLst>
              </p:cNvPr>
              <p:cNvSpPr/>
              <p:nvPr/>
            </p:nvSpPr>
            <p:spPr>
              <a:xfrm rot="-4111201">
                <a:off x="2149879" y="3432089"/>
                <a:ext cx="300161" cy="165623"/>
              </a:xfrm>
              <a:custGeom>
                <a:avLst/>
                <a:gdLst>
                  <a:gd name="connsiteX0" fmla="*/ 0 w 300161"/>
                  <a:gd name="connsiteY0" fmla="*/ 0 h 165623"/>
                  <a:gd name="connsiteX1" fmla="*/ 300161 w 300161"/>
                  <a:gd name="connsiteY1" fmla="*/ 0 h 165623"/>
                  <a:gd name="connsiteX2" fmla="*/ 300161 w 300161"/>
                  <a:gd name="connsiteY2" fmla="*/ 165624 h 165623"/>
                  <a:gd name="connsiteX3" fmla="*/ 0 w 300161"/>
                  <a:gd name="connsiteY3" fmla="*/ 165624 h 165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0161" h="165623">
                    <a:moveTo>
                      <a:pt x="0" y="0"/>
                    </a:moveTo>
                    <a:lnTo>
                      <a:pt x="300161" y="0"/>
                    </a:lnTo>
                    <a:lnTo>
                      <a:pt x="300161" y="165624"/>
                    </a:lnTo>
                    <a:lnTo>
                      <a:pt x="0" y="165624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24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4" name="Freeform 107">
                <a:extLst>
                  <a:ext uri="{FF2B5EF4-FFF2-40B4-BE49-F238E27FC236}">
                    <a16:creationId xmlns:a16="http://schemas.microsoft.com/office/drawing/2014/main" id="{6337EEEC-C1E4-BEE6-7808-EC459ADE4BF3}"/>
                  </a:ext>
                </a:extLst>
              </p:cNvPr>
              <p:cNvSpPr/>
              <p:nvPr/>
            </p:nvSpPr>
            <p:spPr>
              <a:xfrm rot="-4110001">
                <a:off x="2075606" y="3466328"/>
                <a:ext cx="17159" cy="102706"/>
              </a:xfrm>
              <a:custGeom>
                <a:avLst/>
                <a:gdLst>
                  <a:gd name="connsiteX0" fmla="*/ 0 w 17159"/>
                  <a:gd name="connsiteY0" fmla="*/ 0 h 102706"/>
                  <a:gd name="connsiteX1" fmla="*/ 17159 w 17159"/>
                  <a:gd name="connsiteY1" fmla="*/ 0 h 102706"/>
                  <a:gd name="connsiteX2" fmla="*/ 17159 w 17159"/>
                  <a:gd name="connsiteY2" fmla="*/ 102706 h 102706"/>
                  <a:gd name="connsiteX3" fmla="*/ 0 w 17159"/>
                  <a:gd name="connsiteY3" fmla="*/ 102706 h 102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59" h="102706">
                    <a:moveTo>
                      <a:pt x="0" y="0"/>
                    </a:moveTo>
                    <a:lnTo>
                      <a:pt x="17159" y="0"/>
                    </a:lnTo>
                    <a:lnTo>
                      <a:pt x="17159" y="102706"/>
                    </a:lnTo>
                    <a:lnTo>
                      <a:pt x="0" y="102706"/>
                    </a:lnTo>
                    <a:close/>
                  </a:path>
                </a:pathLst>
              </a:custGeom>
              <a:solidFill>
                <a:srgbClr val="FFFFFF"/>
              </a:solidFill>
              <a:ln w="24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85" name="Graphic 45">
                <a:extLst>
                  <a:ext uri="{FF2B5EF4-FFF2-40B4-BE49-F238E27FC236}">
                    <a16:creationId xmlns:a16="http://schemas.microsoft.com/office/drawing/2014/main" id="{B5B786F9-E239-972C-446C-0CB56737E630}"/>
                  </a:ext>
                </a:extLst>
              </p:cNvPr>
              <p:cNvGrpSpPr/>
              <p:nvPr/>
            </p:nvGrpSpPr>
            <p:grpSpPr>
              <a:xfrm>
                <a:off x="2243679" y="3453437"/>
                <a:ext cx="119246" cy="98137"/>
                <a:chOff x="2243679" y="3453437"/>
                <a:chExt cx="119246" cy="98137"/>
              </a:xfrm>
              <a:solidFill>
                <a:srgbClr val="FFFFFF"/>
              </a:solidFill>
            </p:grpSpPr>
            <p:sp>
              <p:nvSpPr>
                <p:cNvPr id="186" name="Freeform 109">
                  <a:extLst>
                    <a:ext uri="{FF2B5EF4-FFF2-40B4-BE49-F238E27FC236}">
                      <a16:creationId xmlns:a16="http://schemas.microsoft.com/office/drawing/2014/main" id="{4954DD9E-B21D-6153-D6BC-2BCB95CBE06A}"/>
                    </a:ext>
                  </a:extLst>
                </p:cNvPr>
                <p:cNvSpPr/>
                <p:nvPr/>
              </p:nvSpPr>
              <p:spPr>
                <a:xfrm rot="-4113599">
                  <a:off x="2303411" y="3428840"/>
                  <a:ext cx="17159" cy="102706"/>
                </a:xfrm>
                <a:custGeom>
                  <a:avLst/>
                  <a:gdLst>
                    <a:gd name="connsiteX0" fmla="*/ 0 w 17159"/>
                    <a:gd name="connsiteY0" fmla="*/ 0 h 102706"/>
                    <a:gd name="connsiteX1" fmla="*/ 17159 w 17159"/>
                    <a:gd name="connsiteY1" fmla="*/ 0 h 102706"/>
                    <a:gd name="connsiteX2" fmla="*/ 17159 w 17159"/>
                    <a:gd name="connsiteY2" fmla="*/ 102706 h 102706"/>
                    <a:gd name="connsiteX3" fmla="*/ 0 w 17159"/>
                    <a:gd name="connsiteY3" fmla="*/ 102706 h 1027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159" h="102706">
                      <a:moveTo>
                        <a:pt x="0" y="0"/>
                      </a:moveTo>
                      <a:lnTo>
                        <a:pt x="17159" y="0"/>
                      </a:lnTo>
                      <a:lnTo>
                        <a:pt x="17159" y="102706"/>
                      </a:lnTo>
                      <a:lnTo>
                        <a:pt x="0" y="1027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4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87" name="Freeform 110">
                  <a:extLst>
                    <a:ext uri="{FF2B5EF4-FFF2-40B4-BE49-F238E27FC236}">
                      <a16:creationId xmlns:a16="http://schemas.microsoft.com/office/drawing/2014/main" id="{7A7FF027-D5DB-4BAC-3EC9-AB35B780F004}"/>
                    </a:ext>
                  </a:extLst>
                </p:cNvPr>
                <p:cNvSpPr/>
                <p:nvPr/>
              </p:nvSpPr>
              <p:spPr>
                <a:xfrm rot="-4110600">
                  <a:off x="2286026" y="3473426"/>
                  <a:ext cx="17159" cy="102706"/>
                </a:xfrm>
                <a:custGeom>
                  <a:avLst/>
                  <a:gdLst>
                    <a:gd name="connsiteX0" fmla="*/ 0 w 17159"/>
                    <a:gd name="connsiteY0" fmla="*/ 0 h 102706"/>
                    <a:gd name="connsiteX1" fmla="*/ 17159 w 17159"/>
                    <a:gd name="connsiteY1" fmla="*/ 0 h 102706"/>
                    <a:gd name="connsiteX2" fmla="*/ 17159 w 17159"/>
                    <a:gd name="connsiteY2" fmla="*/ 102707 h 102706"/>
                    <a:gd name="connsiteX3" fmla="*/ 0 w 17159"/>
                    <a:gd name="connsiteY3" fmla="*/ 102707 h 1027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159" h="102706">
                      <a:moveTo>
                        <a:pt x="0" y="0"/>
                      </a:moveTo>
                      <a:lnTo>
                        <a:pt x="17159" y="0"/>
                      </a:lnTo>
                      <a:lnTo>
                        <a:pt x="17159" y="102707"/>
                      </a:lnTo>
                      <a:lnTo>
                        <a:pt x="0" y="10270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4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177" name="Freeform 111">
              <a:extLst>
                <a:ext uri="{FF2B5EF4-FFF2-40B4-BE49-F238E27FC236}">
                  <a16:creationId xmlns:a16="http://schemas.microsoft.com/office/drawing/2014/main" id="{99AA9C5F-CB6E-75F3-42FA-4CEF50255DDB}"/>
                </a:ext>
              </a:extLst>
            </p:cNvPr>
            <p:cNvSpPr/>
            <p:nvPr/>
          </p:nvSpPr>
          <p:spPr>
            <a:xfrm>
              <a:off x="6021769" y="3091406"/>
              <a:ext cx="330749" cy="330749"/>
            </a:xfrm>
            <a:custGeom>
              <a:avLst/>
              <a:gdLst>
                <a:gd name="connsiteX0" fmla="*/ 330749 w 330749"/>
                <a:gd name="connsiteY0" fmla="*/ 165375 h 330749"/>
                <a:gd name="connsiteX1" fmla="*/ 165375 w 330749"/>
                <a:gd name="connsiteY1" fmla="*/ 330750 h 330749"/>
                <a:gd name="connsiteX2" fmla="*/ 0 w 330749"/>
                <a:gd name="connsiteY2" fmla="*/ 165375 h 330749"/>
                <a:gd name="connsiteX3" fmla="*/ 165375 w 330749"/>
                <a:gd name="connsiteY3" fmla="*/ 0 h 330749"/>
                <a:gd name="connsiteX4" fmla="*/ 330749 w 330749"/>
                <a:gd name="connsiteY4" fmla="*/ 165375 h 330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749" h="330749">
                  <a:moveTo>
                    <a:pt x="330749" y="165375"/>
                  </a:moveTo>
                  <a:cubicBezTo>
                    <a:pt x="330749" y="256709"/>
                    <a:pt x="256709" y="330750"/>
                    <a:pt x="165375" y="330750"/>
                  </a:cubicBezTo>
                  <a:cubicBezTo>
                    <a:pt x="74041" y="330750"/>
                    <a:pt x="0" y="256709"/>
                    <a:pt x="0" y="165375"/>
                  </a:cubicBezTo>
                  <a:cubicBezTo>
                    <a:pt x="0" y="74041"/>
                    <a:pt x="74041" y="0"/>
                    <a:pt x="165375" y="0"/>
                  </a:cubicBezTo>
                  <a:cubicBezTo>
                    <a:pt x="256709" y="0"/>
                    <a:pt x="330749" y="74041"/>
                    <a:pt x="330749" y="165375"/>
                  </a:cubicBezTo>
                  <a:close/>
                </a:path>
              </a:pathLst>
            </a:custGeom>
            <a:solidFill>
              <a:schemeClr val="accent6"/>
            </a:solidFill>
            <a:ln w="24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E2224E75-3C67-ECE4-8F30-65AF19F65A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799734"/>
              </p:ext>
            </p:extLst>
          </p:nvPr>
        </p:nvGraphicFramePr>
        <p:xfrm>
          <a:off x="4635943" y="685800"/>
          <a:ext cx="7348319" cy="5242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3583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D1C88-74AE-CB40-EFD7-BB6F7D53F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and Limitations</a:t>
            </a:r>
          </a:p>
        </p:txBody>
      </p:sp>
      <p:graphicFrame>
        <p:nvGraphicFramePr>
          <p:cNvPr id="41" name="Diagram 40">
            <a:extLst>
              <a:ext uri="{FF2B5EF4-FFF2-40B4-BE49-F238E27FC236}">
                <a16:creationId xmlns:a16="http://schemas.microsoft.com/office/drawing/2014/main" id="{FEC2AE30-C932-7B98-1515-01D4056A39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2585988"/>
              </p:ext>
            </p:extLst>
          </p:nvPr>
        </p:nvGraphicFramePr>
        <p:xfrm>
          <a:off x="1560512" y="1905000"/>
          <a:ext cx="9067800" cy="4731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3" name="Graphic 42" descr="Puzzle">
            <a:extLst>
              <a:ext uri="{FF2B5EF4-FFF2-40B4-BE49-F238E27FC236}">
                <a16:creationId xmlns:a16="http://schemas.microsoft.com/office/drawing/2014/main" id="{9C6BAB08-5319-C736-0848-A75392B870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79612" y="2819400"/>
            <a:ext cx="914400" cy="914400"/>
          </a:xfrm>
          <a:prstGeom prst="rect">
            <a:avLst/>
          </a:prstGeom>
        </p:spPr>
      </p:pic>
      <p:pic>
        <p:nvPicPr>
          <p:cNvPr id="45" name="Graphic 44" descr="Infinity">
            <a:extLst>
              <a:ext uri="{FF2B5EF4-FFF2-40B4-BE49-F238E27FC236}">
                <a16:creationId xmlns:a16="http://schemas.microsoft.com/office/drawing/2014/main" id="{3377B5D7-8EDD-BA05-4754-B5869E943F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79612" y="481709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03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B2A8D-69B3-46BD-C415-D0E1C8564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Recommendations and </a:t>
            </a:r>
            <a:br>
              <a:rPr lang="en-US" dirty="0"/>
            </a:br>
            <a:r>
              <a:rPr lang="en-US" dirty="0"/>
              <a:t>Future Work</a:t>
            </a:r>
          </a:p>
        </p:txBody>
      </p:sp>
      <p:graphicFrame>
        <p:nvGraphicFramePr>
          <p:cNvPr id="52" name="Diagram 51">
            <a:extLst>
              <a:ext uri="{FF2B5EF4-FFF2-40B4-BE49-F238E27FC236}">
                <a16:creationId xmlns:a16="http://schemas.microsoft.com/office/drawing/2014/main" id="{05CA5A4E-D49A-70C7-1F29-9A23203641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4556129"/>
              </p:ext>
            </p:extLst>
          </p:nvPr>
        </p:nvGraphicFramePr>
        <p:xfrm>
          <a:off x="1217968" y="1219200"/>
          <a:ext cx="9752887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4" name="Graphic 53" descr="Rocket">
            <a:extLst>
              <a:ext uri="{FF2B5EF4-FFF2-40B4-BE49-F238E27FC236}">
                <a16:creationId xmlns:a16="http://schemas.microsoft.com/office/drawing/2014/main" id="{3B73CCA7-ECD5-4138-8E80-27E2FDC460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46212" y="2209800"/>
            <a:ext cx="16764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321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owerPoint Graphics Sampler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61CAFF"/>
      </a:accent1>
      <a:accent2>
        <a:srgbClr val="FF8628"/>
      </a:accent2>
      <a:accent3>
        <a:srgbClr val="692523"/>
      </a:accent3>
      <a:accent4>
        <a:srgbClr val="00936B"/>
      </a:accent4>
      <a:accent5>
        <a:srgbClr val="F8EEE0"/>
      </a:accent5>
      <a:accent6>
        <a:srgbClr val="FF8983"/>
      </a:accent6>
      <a:hlink>
        <a:srgbClr val="0563C1"/>
      </a:hlink>
      <a:folHlink>
        <a:srgbClr val="954F72"/>
      </a:folHlink>
    </a:clrScheme>
    <a:fontScheme name="Custom 46">
      <a:majorFont>
        <a:latin typeface="Congen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01875_win32_SL_v5_A" id="{0559C27A-1F03-40DE-864E-4F889F5D0431}" vid="{81C2972A-9F7F-4DBE-BD36-F28830C076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6" ma:contentTypeDescription="Create a new document." ma:contentTypeScope="" ma:versionID="ac37c1753acd5e330d2062ccec26ea66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340c7101c92c5120abd06486f9454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807F0C-5BF2-402B-9012-B52128A22AC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253339-64B8-4F01-9860-5B5097E9938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11CED80-2B32-4D93-8F36-96C2DAAFAA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0</TotalTime>
  <Words>489</Words>
  <Application>Microsoft Office PowerPoint</Application>
  <PresentationFormat>Custom</PresentationFormat>
  <Paragraphs>82</Paragraphs>
  <Slides>18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Algerian</vt:lpstr>
      <vt:lpstr>Arial</vt:lpstr>
      <vt:lpstr>Calibri</vt:lpstr>
      <vt:lpstr>Congenial</vt:lpstr>
      <vt:lpstr>Inter</vt:lpstr>
      <vt:lpstr>Roboto</vt:lpstr>
      <vt:lpstr>Office Theme</vt:lpstr>
      <vt:lpstr>PowerPoint Presentation</vt:lpstr>
      <vt:lpstr>Meet   Our Team!!</vt:lpstr>
      <vt:lpstr>PowerPoint Presentation</vt:lpstr>
      <vt:lpstr>Executive Summary</vt:lpstr>
      <vt:lpstr>Technical Approach</vt:lpstr>
      <vt:lpstr>Technical Approach</vt:lpstr>
      <vt:lpstr>Results</vt:lpstr>
      <vt:lpstr>Challenges and Limitations</vt:lpstr>
      <vt:lpstr>Recommendations and  Future Work</vt:lpstr>
      <vt:lpstr>Appendices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2023-03-27T09:13:28Z</dcterms:created>
  <dcterms:modified xsi:type="dcterms:W3CDTF">2024-08-18T16:22:07Z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